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notesMasterIdLst>
    <p:notesMasterId r:id="rId12"/>
  </p:notesMasterIdLst>
  <p:sldIdLst>
    <p:sldId id="257" r:id="rId2"/>
    <p:sldId id="258" r:id="rId3"/>
    <p:sldId id="299" r:id="rId4"/>
    <p:sldId id="276" r:id="rId5"/>
    <p:sldId id="277" r:id="rId6"/>
    <p:sldId id="278" r:id="rId7"/>
    <p:sldId id="279" r:id="rId8"/>
    <p:sldId id="280" r:id="rId9"/>
    <p:sldId id="281" r:id="rId10"/>
    <p:sldId id="30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CE3"/>
    <a:srgbClr val="01AE6D"/>
    <a:srgbClr val="02AA6D"/>
    <a:srgbClr val="E6F2FA"/>
    <a:srgbClr val="2784BD"/>
    <a:srgbClr val="CDCDCD"/>
    <a:srgbClr val="E7E1CF"/>
    <a:srgbClr val="081F68"/>
    <a:srgbClr val="FFFFFF"/>
    <a:srgbClr val="C00C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8BC692-3B94-44CB-B985-E6629F96B9A9}" v="1" dt="2024-11-05T23:46:33.6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247" autoAdjust="0"/>
  </p:normalViewPr>
  <p:slideViewPr>
    <p:cSldViewPr snapToGrid="0">
      <p:cViewPr varScale="1">
        <p:scale>
          <a:sx n="103" d="100"/>
          <a:sy n="103" d="100"/>
        </p:scale>
        <p:origin x="828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 Ralston" userId="2e2d3c5e-d76f-4913-89e4-fc755cbde569" providerId="ADAL" clId="{F64C72F3-050F-4321-B495-5E26830A87EE}"/>
    <pc:docChg chg="modSld">
      <pc:chgData name="Cath Ralston" userId="2e2d3c5e-d76f-4913-89e4-fc755cbde569" providerId="ADAL" clId="{F64C72F3-050F-4321-B495-5E26830A87EE}" dt="2024-11-06T05:40:01.936" v="46" actId="6549"/>
      <pc:docMkLst>
        <pc:docMk/>
      </pc:docMkLst>
      <pc:sldChg chg="modSp mod">
        <pc:chgData name="Cath Ralston" userId="2e2d3c5e-d76f-4913-89e4-fc755cbde569" providerId="ADAL" clId="{F64C72F3-050F-4321-B495-5E26830A87EE}" dt="2024-11-06T05:40:01.936" v="46" actId="6549"/>
        <pc:sldMkLst>
          <pc:docMk/>
          <pc:sldMk cId="2133715104" sldId="257"/>
        </pc:sldMkLst>
        <pc:spChg chg="mod">
          <ac:chgData name="Cath Ralston" userId="2e2d3c5e-d76f-4913-89e4-fc755cbde569" providerId="ADAL" clId="{F64C72F3-050F-4321-B495-5E26830A87EE}" dt="2024-11-06T05:40:01.936" v="46" actId="6549"/>
          <ac:spMkLst>
            <pc:docMk/>
            <pc:sldMk cId="2133715104" sldId="257"/>
            <ac:spMk id="2" creationId="{F3AAEFFB-7ECC-9310-3A2A-1CE4A5249FA7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4E2E47-49B1-4A89-86AD-E7BA967B5595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142610B-D63C-4AB5-8BFD-6D98C54BFDA0}">
      <dgm:prSet custT="1"/>
      <dgm:spPr/>
      <dgm:t>
        <a:bodyPr/>
        <a:lstStyle/>
        <a:p>
          <a:r>
            <a:rPr lang="en-AU" sz="1500" b="1" dirty="0">
              <a:solidFill>
                <a:schemeClr val="bg2">
                  <a:lumMod val="10000"/>
                </a:schemeClr>
              </a:solidFill>
            </a:rPr>
            <a:t>Everyday examples</a:t>
          </a:r>
        </a:p>
      </dgm:t>
    </dgm:pt>
    <dgm:pt modelId="{72E103F6-2838-4749-8C5D-1F5BB0A8A677}" type="parTrans" cxnId="{A15EF7F1-249C-45D0-BEF8-F0A7BA1AF0F7}">
      <dgm:prSet/>
      <dgm:spPr/>
      <dgm:t>
        <a:bodyPr/>
        <a:lstStyle/>
        <a:p>
          <a:endParaRPr lang="en-GB"/>
        </a:p>
      </dgm:t>
    </dgm:pt>
    <dgm:pt modelId="{CC2D7EAC-6C31-477A-9BEB-68A0BF30100A}" type="sibTrans" cxnId="{A15EF7F1-249C-45D0-BEF8-F0A7BA1AF0F7}">
      <dgm:prSet/>
      <dgm:spPr/>
      <dgm:t>
        <a:bodyPr/>
        <a:lstStyle/>
        <a:p>
          <a:endParaRPr lang="en-GB"/>
        </a:p>
      </dgm:t>
    </dgm:pt>
    <dgm:pt modelId="{2BB96A13-B00F-4CCD-A014-22598B8CA09C}">
      <dgm:prSet custT="1"/>
      <dgm:spPr/>
      <dgm:t>
        <a:bodyPr/>
        <a:lstStyle/>
        <a:p>
          <a:pPr>
            <a:buClrTx/>
            <a:buFont typeface="Arial" panose="020B0604020202020204" pitchFamily="34" charset="0"/>
            <a:buChar char="•"/>
          </a:pPr>
          <a:r>
            <a:rPr lang="en-AU" sz="1500" dirty="0">
              <a:solidFill>
                <a:schemeClr val="bg2">
                  <a:lumMod val="10000"/>
                </a:schemeClr>
              </a:solidFill>
            </a:rPr>
            <a:t>Greet customers </a:t>
          </a:r>
        </a:p>
      </dgm:t>
    </dgm:pt>
    <dgm:pt modelId="{EBFFDFB4-6D10-4DF5-A3A7-C4B689C049A8}" type="parTrans" cxnId="{FFC8FD0D-D744-44D1-90A4-38C1AAEA68B5}">
      <dgm:prSet/>
      <dgm:spPr/>
      <dgm:t>
        <a:bodyPr/>
        <a:lstStyle/>
        <a:p>
          <a:endParaRPr lang="en-GB"/>
        </a:p>
      </dgm:t>
    </dgm:pt>
    <dgm:pt modelId="{1EC6B76D-9EB8-4DCE-B717-FACD6155BFF7}" type="sibTrans" cxnId="{FFC8FD0D-D744-44D1-90A4-38C1AAEA68B5}">
      <dgm:prSet/>
      <dgm:spPr/>
      <dgm:t>
        <a:bodyPr/>
        <a:lstStyle/>
        <a:p>
          <a:endParaRPr lang="en-GB"/>
        </a:p>
      </dgm:t>
    </dgm:pt>
    <dgm:pt modelId="{5A21CEAB-9062-45A4-81CE-98E60516DDCE}">
      <dgm:prSet custT="1"/>
      <dgm:spPr/>
      <dgm:t>
        <a:bodyPr/>
        <a:lstStyle/>
        <a:p>
          <a:pPr>
            <a:buClrTx/>
            <a:buFont typeface="Arial" panose="020B0604020202020204" pitchFamily="34" charset="0"/>
            <a:buChar char="•"/>
          </a:pPr>
          <a:r>
            <a:rPr lang="en-AU" sz="1500" dirty="0">
              <a:solidFill>
                <a:schemeClr val="bg2">
                  <a:lumMod val="10000"/>
                </a:schemeClr>
              </a:solidFill>
            </a:rPr>
            <a:t>Talk with work colleagues </a:t>
          </a:r>
        </a:p>
      </dgm:t>
    </dgm:pt>
    <dgm:pt modelId="{CEF1DD7D-1E81-4E92-8960-2D2EA8CD1BDC}" type="parTrans" cxnId="{E9467137-03E1-4B9F-97A8-EB2E81B95D0D}">
      <dgm:prSet/>
      <dgm:spPr/>
      <dgm:t>
        <a:bodyPr/>
        <a:lstStyle/>
        <a:p>
          <a:endParaRPr lang="en-GB"/>
        </a:p>
      </dgm:t>
    </dgm:pt>
    <dgm:pt modelId="{FC13972B-78EF-47D2-95BF-B014BB78AD91}" type="sibTrans" cxnId="{E9467137-03E1-4B9F-97A8-EB2E81B95D0D}">
      <dgm:prSet/>
      <dgm:spPr/>
      <dgm:t>
        <a:bodyPr/>
        <a:lstStyle/>
        <a:p>
          <a:endParaRPr lang="en-GB"/>
        </a:p>
      </dgm:t>
    </dgm:pt>
    <dgm:pt modelId="{A824AB6E-2428-4A88-B5FE-E427019C380C}">
      <dgm:prSet custT="1"/>
      <dgm:spPr/>
      <dgm:t>
        <a:bodyPr/>
        <a:lstStyle/>
        <a:p>
          <a:pPr>
            <a:buClrTx/>
            <a:buFont typeface="Arial" panose="020B0604020202020204" pitchFamily="34" charset="0"/>
            <a:buChar char="•"/>
          </a:pPr>
          <a:r>
            <a:rPr lang="en-AU" sz="1500" dirty="0">
              <a:solidFill>
                <a:schemeClr val="bg2">
                  <a:lumMod val="10000"/>
                </a:schemeClr>
              </a:solidFill>
            </a:rPr>
            <a:t>Talk and listen with an employer </a:t>
          </a:r>
        </a:p>
      </dgm:t>
    </dgm:pt>
    <dgm:pt modelId="{27140631-C577-46F9-AE64-387E509C58B7}" type="parTrans" cxnId="{465BCBF7-F3D4-45E3-A75A-9AC5EFCB02A6}">
      <dgm:prSet/>
      <dgm:spPr/>
      <dgm:t>
        <a:bodyPr/>
        <a:lstStyle/>
        <a:p>
          <a:endParaRPr lang="en-GB"/>
        </a:p>
      </dgm:t>
    </dgm:pt>
    <dgm:pt modelId="{EE0BA1C0-742F-4E6B-A8FD-D6D6FB8439D2}" type="sibTrans" cxnId="{465BCBF7-F3D4-45E3-A75A-9AC5EFCB02A6}">
      <dgm:prSet/>
      <dgm:spPr/>
      <dgm:t>
        <a:bodyPr/>
        <a:lstStyle/>
        <a:p>
          <a:endParaRPr lang="en-GB"/>
        </a:p>
      </dgm:t>
    </dgm:pt>
    <dgm:pt modelId="{1921DE8F-FBF6-4ACB-8385-8895AF556EB3}">
      <dgm:prSet custT="1"/>
      <dgm:spPr/>
      <dgm:t>
        <a:bodyPr/>
        <a:lstStyle/>
        <a:p>
          <a:pPr>
            <a:buClrTx/>
            <a:buFont typeface="Arial" panose="020B0604020202020204" pitchFamily="34" charset="0"/>
            <a:buChar char="•"/>
          </a:pPr>
          <a:r>
            <a:rPr lang="en-AU" sz="1500" dirty="0">
              <a:solidFill>
                <a:schemeClr val="bg2">
                  <a:lumMod val="10000"/>
                </a:schemeClr>
              </a:solidFill>
            </a:rPr>
            <a:t>Report on daily progress</a:t>
          </a:r>
        </a:p>
      </dgm:t>
    </dgm:pt>
    <dgm:pt modelId="{0B236C15-708D-493C-B663-CA6E93745FCF}" type="parTrans" cxnId="{85DA0E84-94B6-4A5B-A3E0-CAD0F7565D07}">
      <dgm:prSet/>
      <dgm:spPr/>
      <dgm:t>
        <a:bodyPr/>
        <a:lstStyle/>
        <a:p>
          <a:endParaRPr lang="en-GB"/>
        </a:p>
      </dgm:t>
    </dgm:pt>
    <dgm:pt modelId="{4B2A9301-EE1D-448F-A5FB-54EE6B13B7B5}" type="sibTrans" cxnId="{85DA0E84-94B6-4A5B-A3E0-CAD0F7565D07}">
      <dgm:prSet/>
      <dgm:spPr/>
      <dgm:t>
        <a:bodyPr/>
        <a:lstStyle/>
        <a:p>
          <a:endParaRPr lang="en-GB"/>
        </a:p>
      </dgm:t>
    </dgm:pt>
    <dgm:pt modelId="{4FE34398-6F15-4935-A693-E677D38D03FF}">
      <dgm:prSet custT="1"/>
      <dgm:spPr/>
      <dgm:t>
        <a:bodyPr/>
        <a:lstStyle/>
        <a:p>
          <a:pPr>
            <a:buClrTx/>
            <a:buFont typeface="Arial" panose="020B0604020202020204" pitchFamily="34" charset="0"/>
            <a:buChar char="•"/>
          </a:pPr>
          <a:r>
            <a:rPr lang="en-AU" sz="1500" dirty="0">
              <a:solidFill>
                <a:schemeClr val="bg2">
                  <a:lumMod val="10000"/>
                </a:schemeClr>
              </a:solidFill>
            </a:rPr>
            <a:t>Co-ordinate work with tradespeople </a:t>
          </a:r>
        </a:p>
      </dgm:t>
    </dgm:pt>
    <dgm:pt modelId="{F2636A56-5F84-4F25-AC1E-B041F38BA2F2}" type="parTrans" cxnId="{D0CE1116-13ED-4C76-8139-0394DFF7404B}">
      <dgm:prSet/>
      <dgm:spPr/>
      <dgm:t>
        <a:bodyPr/>
        <a:lstStyle/>
        <a:p>
          <a:endParaRPr lang="en-GB"/>
        </a:p>
      </dgm:t>
    </dgm:pt>
    <dgm:pt modelId="{A5061F90-9222-47C8-9108-0982FC9D5E31}" type="sibTrans" cxnId="{D0CE1116-13ED-4C76-8139-0394DFF7404B}">
      <dgm:prSet/>
      <dgm:spPr/>
      <dgm:t>
        <a:bodyPr/>
        <a:lstStyle/>
        <a:p>
          <a:endParaRPr lang="en-GB"/>
        </a:p>
      </dgm:t>
    </dgm:pt>
    <dgm:pt modelId="{8CDB5C23-CB7C-44ED-8D32-36AF19CD6874}">
      <dgm:prSet custT="1"/>
      <dgm:spPr/>
      <dgm:t>
        <a:bodyPr/>
        <a:lstStyle/>
        <a:p>
          <a:r>
            <a:rPr lang="en-AU" sz="1500" b="1">
              <a:solidFill>
                <a:schemeClr val="bg2">
                  <a:lumMod val="10000"/>
                </a:schemeClr>
              </a:solidFill>
            </a:rPr>
            <a:t>Regular examples</a:t>
          </a:r>
        </a:p>
      </dgm:t>
    </dgm:pt>
    <dgm:pt modelId="{BB8946E4-2B52-439E-9DA3-941E3417BD67}" type="parTrans" cxnId="{F3C5D3FF-8CC3-4BF7-8253-B7CBED8004AA}">
      <dgm:prSet/>
      <dgm:spPr/>
      <dgm:t>
        <a:bodyPr/>
        <a:lstStyle/>
        <a:p>
          <a:endParaRPr lang="en-GB"/>
        </a:p>
      </dgm:t>
    </dgm:pt>
    <dgm:pt modelId="{4BF0CE62-ACDD-4E3F-9679-7CE272BE2A2A}" type="sibTrans" cxnId="{F3C5D3FF-8CC3-4BF7-8253-B7CBED8004AA}">
      <dgm:prSet/>
      <dgm:spPr/>
      <dgm:t>
        <a:bodyPr/>
        <a:lstStyle/>
        <a:p>
          <a:endParaRPr lang="en-GB"/>
        </a:p>
      </dgm:t>
    </dgm:pt>
    <dgm:pt modelId="{009E57F4-B398-4416-837A-2275E2F9814C}">
      <dgm:prSet custT="1"/>
      <dgm:spPr/>
      <dgm:t>
        <a:bodyPr/>
        <a:lstStyle/>
        <a:p>
          <a:pPr>
            <a:buClrTx/>
            <a:buFont typeface="Arial" panose="020B0604020202020204" pitchFamily="34" charset="0"/>
            <a:buChar char="•"/>
          </a:pPr>
          <a:r>
            <a:rPr lang="en-AU" sz="1500" dirty="0">
              <a:solidFill>
                <a:schemeClr val="bg2">
                  <a:lumMod val="10000"/>
                </a:schemeClr>
              </a:solidFill>
            </a:rPr>
            <a:t>Order stock or resources from a supplier </a:t>
          </a:r>
        </a:p>
      </dgm:t>
    </dgm:pt>
    <dgm:pt modelId="{CA102E10-6FC7-42C0-95B4-3B692C70F49F}" type="parTrans" cxnId="{5D9A789F-713C-4CFC-9D11-FFD503A8D5A4}">
      <dgm:prSet/>
      <dgm:spPr/>
      <dgm:t>
        <a:bodyPr/>
        <a:lstStyle/>
        <a:p>
          <a:endParaRPr lang="en-GB"/>
        </a:p>
      </dgm:t>
    </dgm:pt>
    <dgm:pt modelId="{15583919-5DF2-411E-9E1A-F9EBEEF26473}" type="sibTrans" cxnId="{5D9A789F-713C-4CFC-9D11-FFD503A8D5A4}">
      <dgm:prSet/>
      <dgm:spPr/>
      <dgm:t>
        <a:bodyPr/>
        <a:lstStyle/>
        <a:p>
          <a:endParaRPr lang="en-GB"/>
        </a:p>
      </dgm:t>
    </dgm:pt>
    <dgm:pt modelId="{71E01CB8-C8B6-4855-8389-30C7B50279B1}">
      <dgm:prSet custT="1"/>
      <dgm:spPr/>
      <dgm:t>
        <a:bodyPr/>
        <a:lstStyle/>
        <a:p>
          <a:pPr>
            <a:buClrTx/>
            <a:buFont typeface="Arial" panose="020B0604020202020204" pitchFamily="34" charset="0"/>
            <a:buChar char="•"/>
          </a:pPr>
          <a:r>
            <a:rPr lang="en-AU" sz="1500" dirty="0">
              <a:solidFill>
                <a:schemeClr val="bg2">
                  <a:lumMod val="10000"/>
                </a:schemeClr>
              </a:solidFill>
            </a:rPr>
            <a:t>Discuss the progress of a project or task</a:t>
          </a:r>
        </a:p>
      </dgm:t>
    </dgm:pt>
    <dgm:pt modelId="{D876C783-B0F3-4226-AD58-9E7E8CBE949A}" type="parTrans" cxnId="{D771FEDE-BC14-4185-A1AA-8E34DCE7178A}">
      <dgm:prSet/>
      <dgm:spPr/>
      <dgm:t>
        <a:bodyPr/>
        <a:lstStyle/>
        <a:p>
          <a:endParaRPr lang="en-GB"/>
        </a:p>
      </dgm:t>
    </dgm:pt>
    <dgm:pt modelId="{C14B589F-AF79-4782-A0E0-72D652F45257}" type="sibTrans" cxnId="{D771FEDE-BC14-4185-A1AA-8E34DCE7178A}">
      <dgm:prSet/>
      <dgm:spPr/>
      <dgm:t>
        <a:bodyPr/>
        <a:lstStyle/>
        <a:p>
          <a:endParaRPr lang="en-GB"/>
        </a:p>
      </dgm:t>
    </dgm:pt>
    <dgm:pt modelId="{1C45142F-857C-4A0C-87B0-7C76F51B9705}">
      <dgm:prSet custT="1"/>
      <dgm:spPr/>
      <dgm:t>
        <a:bodyPr/>
        <a:lstStyle/>
        <a:p>
          <a:pPr>
            <a:buClrTx/>
            <a:buFont typeface="Arial" panose="020B0604020202020204" pitchFamily="34" charset="0"/>
            <a:buChar char="•"/>
          </a:pPr>
          <a:r>
            <a:rPr lang="en-AU" sz="1500" dirty="0">
              <a:solidFill>
                <a:schemeClr val="bg2">
                  <a:lumMod val="10000"/>
                </a:schemeClr>
              </a:solidFill>
            </a:rPr>
            <a:t>Listen to training or resource updates </a:t>
          </a:r>
        </a:p>
      </dgm:t>
    </dgm:pt>
    <dgm:pt modelId="{B7195950-0727-4F06-916C-7C15FC86DC61}" type="parTrans" cxnId="{5D566331-EF91-46CD-AE50-17A93E6AF8FC}">
      <dgm:prSet/>
      <dgm:spPr/>
      <dgm:t>
        <a:bodyPr/>
        <a:lstStyle/>
        <a:p>
          <a:endParaRPr lang="en-GB"/>
        </a:p>
      </dgm:t>
    </dgm:pt>
    <dgm:pt modelId="{BE83FE84-6212-4F3E-86D3-B9EDDC98D9D3}" type="sibTrans" cxnId="{5D566331-EF91-46CD-AE50-17A93E6AF8FC}">
      <dgm:prSet/>
      <dgm:spPr/>
      <dgm:t>
        <a:bodyPr/>
        <a:lstStyle/>
        <a:p>
          <a:endParaRPr lang="en-GB"/>
        </a:p>
      </dgm:t>
    </dgm:pt>
    <dgm:pt modelId="{B6557CAA-B993-4F02-8F0D-3CF4258083EE}">
      <dgm:prSet custT="1"/>
      <dgm:spPr/>
      <dgm:t>
        <a:bodyPr/>
        <a:lstStyle/>
        <a:p>
          <a:pPr>
            <a:buClrTx/>
            <a:buFont typeface="Arial" panose="020B0604020202020204" pitchFamily="34" charset="0"/>
            <a:buChar char="•"/>
          </a:pPr>
          <a:r>
            <a:rPr lang="en-AU" sz="1500">
              <a:solidFill>
                <a:schemeClr val="bg2">
                  <a:lumMod val="10000"/>
                </a:schemeClr>
              </a:solidFill>
            </a:rPr>
            <a:t>Participate in team meetings</a:t>
          </a:r>
        </a:p>
      </dgm:t>
    </dgm:pt>
    <dgm:pt modelId="{E7D049B7-2219-4209-A178-5EA5701497F4}" type="parTrans" cxnId="{18E64223-4DA6-41B4-91A2-B29606EBDB4C}">
      <dgm:prSet/>
      <dgm:spPr/>
      <dgm:t>
        <a:bodyPr/>
        <a:lstStyle/>
        <a:p>
          <a:endParaRPr lang="en-GB"/>
        </a:p>
      </dgm:t>
    </dgm:pt>
    <dgm:pt modelId="{80DF3F23-4416-4F37-8EDA-37C8495BE168}" type="sibTrans" cxnId="{18E64223-4DA6-41B4-91A2-B29606EBDB4C}">
      <dgm:prSet/>
      <dgm:spPr/>
      <dgm:t>
        <a:bodyPr/>
        <a:lstStyle/>
        <a:p>
          <a:endParaRPr lang="en-GB"/>
        </a:p>
      </dgm:t>
    </dgm:pt>
    <dgm:pt modelId="{56F3B37F-3D80-48E2-A23E-E7FC083C82FC}">
      <dgm:prSet custT="1"/>
      <dgm:spPr/>
      <dgm:t>
        <a:bodyPr/>
        <a:lstStyle/>
        <a:p>
          <a:pPr>
            <a:buClrTx/>
            <a:buFont typeface="Arial" panose="020B0604020202020204" pitchFamily="34" charset="0"/>
            <a:buChar char="•"/>
          </a:pPr>
          <a:r>
            <a:rPr lang="en-AU" sz="1500" dirty="0">
              <a:solidFill>
                <a:schemeClr val="bg2">
                  <a:lumMod val="10000"/>
                </a:schemeClr>
              </a:solidFill>
            </a:rPr>
            <a:t>Give verbal instructions or updates</a:t>
          </a:r>
        </a:p>
      </dgm:t>
    </dgm:pt>
    <dgm:pt modelId="{98972F9C-1D2A-4A89-9B06-0532B61848F4}" type="parTrans" cxnId="{396416D2-FEA6-47E4-9779-C269ED9F2307}">
      <dgm:prSet/>
      <dgm:spPr/>
      <dgm:t>
        <a:bodyPr/>
        <a:lstStyle/>
        <a:p>
          <a:endParaRPr lang="en-GB"/>
        </a:p>
      </dgm:t>
    </dgm:pt>
    <dgm:pt modelId="{2864D4D7-D8EF-4D05-9317-E7227492654A}" type="sibTrans" cxnId="{396416D2-FEA6-47E4-9779-C269ED9F2307}">
      <dgm:prSet/>
      <dgm:spPr/>
      <dgm:t>
        <a:bodyPr/>
        <a:lstStyle/>
        <a:p>
          <a:endParaRPr lang="en-GB"/>
        </a:p>
      </dgm:t>
    </dgm:pt>
    <dgm:pt modelId="{9E33A4DC-A750-4E57-8D9B-B2BDA1C8468D}">
      <dgm:prSet custT="1"/>
      <dgm:spPr/>
      <dgm:t>
        <a:bodyPr/>
        <a:lstStyle/>
        <a:p>
          <a:r>
            <a:rPr lang="en-AU" sz="1500" b="1">
              <a:solidFill>
                <a:schemeClr val="bg2">
                  <a:lumMod val="10000"/>
                </a:schemeClr>
              </a:solidFill>
            </a:rPr>
            <a:t>Occasional examples</a:t>
          </a:r>
        </a:p>
      </dgm:t>
    </dgm:pt>
    <dgm:pt modelId="{B36E0F56-165C-4D4B-B407-9E75CF67B326}" type="parTrans" cxnId="{BE9DB3C7-10DB-41A6-BBB3-87881D42E338}">
      <dgm:prSet/>
      <dgm:spPr/>
      <dgm:t>
        <a:bodyPr/>
        <a:lstStyle/>
        <a:p>
          <a:endParaRPr lang="en-GB"/>
        </a:p>
      </dgm:t>
    </dgm:pt>
    <dgm:pt modelId="{6DBC6AC9-8B0D-4D40-A6A7-794359C2A58B}" type="sibTrans" cxnId="{BE9DB3C7-10DB-41A6-BBB3-87881D42E338}">
      <dgm:prSet/>
      <dgm:spPr/>
      <dgm:t>
        <a:bodyPr/>
        <a:lstStyle/>
        <a:p>
          <a:endParaRPr lang="en-GB"/>
        </a:p>
      </dgm:t>
    </dgm:pt>
    <dgm:pt modelId="{385ADA98-D83C-415B-9080-29CDC7DA6FBF}">
      <dgm:prSet custT="1"/>
      <dgm:spPr/>
      <dgm:t>
        <a:bodyPr/>
        <a:lstStyle/>
        <a:p>
          <a:pPr>
            <a:buClrTx/>
            <a:buFont typeface="Arial" panose="020B0604020202020204" pitchFamily="34" charset="0"/>
            <a:buChar char="•"/>
          </a:pPr>
          <a:r>
            <a:rPr lang="en-AU" sz="1500" dirty="0">
              <a:solidFill>
                <a:schemeClr val="bg2">
                  <a:lumMod val="10000"/>
                </a:schemeClr>
              </a:solidFill>
            </a:rPr>
            <a:t>Discuss problems or situations </a:t>
          </a:r>
        </a:p>
      </dgm:t>
    </dgm:pt>
    <dgm:pt modelId="{3009AE51-FB95-4C00-9D4A-F09BE2D75BA8}" type="parTrans" cxnId="{AAC33981-B0F8-4F65-A100-320D0587ED2D}">
      <dgm:prSet/>
      <dgm:spPr/>
      <dgm:t>
        <a:bodyPr/>
        <a:lstStyle/>
        <a:p>
          <a:endParaRPr lang="en-GB"/>
        </a:p>
      </dgm:t>
    </dgm:pt>
    <dgm:pt modelId="{1D0C0441-BA45-4563-8709-79E0E18CC7AB}" type="sibTrans" cxnId="{AAC33981-B0F8-4F65-A100-320D0587ED2D}">
      <dgm:prSet/>
      <dgm:spPr/>
      <dgm:t>
        <a:bodyPr/>
        <a:lstStyle/>
        <a:p>
          <a:endParaRPr lang="en-GB"/>
        </a:p>
      </dgm:t>
    </dgm:pt>
    <dgm:pt modelId="{217168E2-8548-438A-8CF6-68187166FF9E}">
      <dgm:prSet custT="1"/>
      <dgm:spPr/>
      <dgm:t>
        <a:bodyPr/>
        <a:lstStyle/>
        <a:p>
          <a:pPr>
            <a:buClrTx/>
            <a:buFont typeface="Arial" panose="020B0604020202020204" pitchFamily="34" charset="0"/>
            <a:buChar char="•"/>
          </a:pPr>
          <a:r>
            <a:rPr lang="en-AU" sz="1500" dirty="0">
              <a:solidFill>
                <a:schemeClr val="bg2">
                  <a:lumMod val="10000"/>
                </a:schemeClr>
              </a:solidFill>
            </a:rPr>
            <a:t>Discuss issues with suppliers involved in a job </a:t>
          </a:r>
        </a:p>
      </dgm:t>
    </dgm:pt>
    <dgm:pt modelId="{D52F0160-2E4A-4624-A2BA-A7FF73B5534E}" type="parTrans" cxnId="{640F3B80-549E-497F-84C4-C993BD91E0BC}">
      <dgm:prSet/>
      <dgm:spPr/>
      <dgm:t>
        <a:bodyPr/>
        <a:lstStyle/>
        <a:p>
          <a:endParaRPr lang="en-GB"/>
        </a:p>
      </dgm:t>
    </dgm:pt>
    <dgm:pt modelId="{0DCE9976-4FE3-4BEC-A99A-F19A2242853C}" type="sibTrans" cxnId="{640F3B80-549E-497F-84C4-C993BD91E0BC}">
      <dgm:prSet/>
      <dgm:spPr/>
      <dgm:t>
        <a:bodyPr/>
        <a:lstStyle/>
        <a:p>
          <a:endParaRPr lang="en-GB"/>
        </a:p>
      </dgm:t>
    </dgm:pt>
    <dgm:pt modelId="{A3731F8A-BBF8-4BD9-AF11-2C9BE7095A17}">
      <dgm:prSet custT="1"/>
      <dgm:spPr/>
      <dgm:t>
        <a:bodyPr/>
        <a:lstStyle/>
        <a:p>
          <a:pPr>
            <a:buClrTx/>
            <a:buFont typeface="Arial" panose="020B0604020202020204" pitchFamily="34" charset="0"/>
            <a:buChar char="•"/>
          </a:pPr>
          <a:r>
            <a:rPr lang="en-AU" sz="1500">
              <a:solidFill>
                <a:schemeClr val="bg2">
                  <a:lumMod val="10000"/>
                </a:schemeClr>
              </a:solidFill>
            </a:rPr>
            <a:t>Answer questions with peers </a:t>
          </a:r>
        </a:p>
      </dgm:t>
    </dgm:pt>
    <dgm:pt modelId="{2E443E62-CF16-4D17-9153-A92B58963511}" type="parTrans" cxnId="{29C98A9B-55FA-4D6D-8B0A-D881F881AB02}">
      <dgm:prSet/>
      <dgm:spPr/>
      <dgm:t>
        <a:bodyPr/>
        <a:lstStyle/>
        <a:p>
          <a:endParaRPr lang="en-GB"/>
        </a:p>
      </dgm:t>
    </dgm:pt>
    <dgm:pt modelId="{B0B06301-97F7-44C8-89B7-296D1963F3E0}" type="sibTrans" cxnId="{29C98A9B-55FA-4D6D-8B0A-D881F881AB02}">
      <dgm:prSet/>
      <dgm:spPr/>
      <dgm:t>
        <a:bodyPr/>
        <a:lstStyle/>
        <a:p>
          <a:endParaRPr lang="en-GB"/>
        </a:p>
      </dgm:t>
    </dgm:pt>
    <dgm:pt modelId="{77A1D49F-D3C4-4E0C-B02A-BF130652A1F7}">
      <dgm:prSet custT="1"/>
      <dgm:spPr/>
      <dgm:t>
        <a:bodyPr/>
        <a:lstStyle/>
        <a:p>
          <a:pPr>
            <a:buClrTx/>
            <a:buFont typeface="Arial" panose="020B0604020202020204" pitchFamily="34" charset="0"/>
            <a:buChar char="•"/>
          </a:pPr>
          <a:r>
            <a:rPr lang="en-AU" sz="1500" dirty="0">
              <a:solidFill>
                <a:schemeClr val="bg2">
                  <a:lumMod val="10000"/>
                </a:schemeClr>
              </a:solidFill>
            </a:rPr>
            <a:t>Talk to a range of people about training </a:t>
          </a:r>
        </a:p>
      </dgm:t>
    </dgm:pt>
    <dgm:pt modelId="{7693D0A8-E745-4379-9263-C088D81A5F9E}" type="parTrans" cxnId="{8E9584E5-B4D7-44BA-AA6D-F223D059C293}">
      <dgm:prSet/>
      <dgm:spPr/>
      <dgm:t>
        <a:bodyPr/>
        <a:lstStyle/>
        <a:p>
          <a:endParaRPr lang="en-GB"/>
        </a:p>
      </dgm:t>
    </dgm:pt>
    <dgm:pt modelId="{0A4D8B12-7E18-41B6-864E-9D24FF813702}" type="sibTrans" cxnId="{8E9584E5-B4D7-44BA-AA6D-F223D059C293}">
      <dgm:prSet/>
      <dgm:spPr/>
      <dgm:t>
        <a:bodyPr/>
        <a:lstStyle/>
        <a:p>
          <a:endParaRPr lang="en-GB"/>
        </a:p>
      </dgm:t>
    </dgm:pt>
    <dgm:pt modelId="{8D243808-AEF1-4892-BC01-DAA7A0358E27}" type="pres">
      <dgm:prSet presAssocID="{F94E2E47-49B1-4A89-86AD-E7BA967B5595}" presName="Name0" presStyleCnt="0">
        <dgm:presLayoutVars>
          <dgm:dir/>
          <dgm:resizeHandles val="exact"/>
        </dgm:presLayoutVars>
      </dgm:prSet>
      <dgm:spPr/>
    </dgm:pt>
    <dgm:pt modelId="{08F6A777-B23F-4891-A74F-3AF70B3FB2A7}" type="pres">
      <dgm:prSet presAssocID="{8142610B-D63C-4AB5-8BFD-6D98C54BFDA0}" presName="composite" presStyleCnt="0"/>
      <dgm:spPr/>
    </dgm:pt>
    <dgm:pt modelId="{18717B97-2175-4C46-877C-22D0027A1A27}" type="pres">
      <dgm:prSet presAssocID="{8142610B-D63C-4AB5-8BFD-6D98C54BFDA0}" presName="rect1" presStyleLbl="trAlignAcc1" presStyleIdx="0" presStyleCnt="3" custScaleY="109713">
        <dgm:presLayoutVars>
          <dgm:bulletEnabled val="1"/>
        </dgm:presLayoutVars>
      </dgm:prSet>
      <dgm:spPr/>
    </dgm:pt>
    <dgm:pt modelId="{79287B39-EC3B-420E-85AD-BCA2BA9AF21D}" type="pres">
      <dgm:prSet presAssocID="{8142610B-D63C-4AB5-8BFD-6D98C54BFDA0}" presName="rect2" presStyleLbl="fgImgPlace1" presStyleIdx="0" presStyleCnt="3" custLinFactNeighborX="-377" custLinFactNeighborY="-26211"/>
      <dgm:spPr>
        <a:blipFill dpi="0" rotWithShape="1">
          <a:blip xmlns:r="http://schemas.openxmlformats.org/officeDocument/2006/relationships" r:embed="rId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13000" b="10000"/>
          </a:stretch>
        </a:blipFill>
      </dgm:spPr>
    </dgm:pt>
    <dgm:pt modelId="{13E292A4-CA0B-4091-A0B9-A92E931474B7}" type="pres">
      <dgm:prSet presAssocID="{CC2D7EAC-6C31-477A-9BEB-68A0BF30100A}" presName="sibTrans" presStyleCnt="0"/>
      <dgm:spPr/>
    </dgm:pt>
    <dgm:pt modelId="{99406B7D-AFC3-42C3-9B24-AC4FB846A15A}" type="pres">
      <dgm:prSet presAssocID="{8CDB5C23-CB7C-44ED-8D32-36AF19CD6874}" presName="composite" presStyleCnt="0"/>
      <dgm:spPr/>
    </dgm:pt>
    <dgm:pt modelId="{6FDA5E5F-23CC-4F64-B6BC-94826D13B3BC}" type="pres">
      <dgm:prSet presAssocID="{8CDB5C23-CB7C-44ED-8D32-36AF19CD6874}" presName="rect1" presStyleLbl="trAlignAcc1" presStyleIdx="1" presStyleCnt="3" custScaleY="112918">
        <dgm:presLayoutVars>
          <dgm:bulletEnabled val="1"/>
        </dgm:presLayoutVars>
      </dgm:prSet>
      <dgm:spPr/>
    </dgm:pt>
    <dgm:pt modelId="{37D36808-1FE5-4DA6-85D0-4732A3820389}" type="pres">
      <dgm:prSet presAssocID="{8CDB5C23-CB7C-44ED-8D32-36AF19CD6874}" presName="rect2" presStyleLbl="fgImgPlace1" presStyleIdx="1" presStyleCnt="3" custLinFactNeighborX="1145" custLinFactNeighborY="-9919"/>
      <dgm:spPr>
        <a:blipFill>
          <a:blip xmlns:r="http://schemas.openxmlformats.org/officeDocument/2006/relationships"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5C4A899-4BA7-442B-8B0D-DD8F9A66890A}" type="pres">
      <dgm:prSet presAssocID="{4BF0CE62-ACDD-4E3F-9679-7CE272BE2A2A}" presName="sibTrans" presStyleCnt="0"/>
      <dgm:spPr/>
    </dgm:pt>
    <dgm:pt modelId="{C01E92AE-269E-41BB-93E7-37A16B408746}" type="pres">
      <dgm:prSet presAssocID="{9E33A4DC-A750-4E57-8D9B-B2BDA1C8468D}" presName="composite" presStyleCnt="0"/>
      <dgm:spPr/>
    </dgm:pt>
    <dgm:pt modelId="{2E3935DF-18BC-4354-B18C-CCD98E835E70}" type="pres">
      <dgm:prSet presAssocID="{9E33A4DC-A750-4E57-8D9B-B2BDA1C8468D}" presName="rect1" presStyleLbl="trAlignAcc1" presStyleIdx="2" presStyleCnt="3" custScaleX="106398" custScaleY="111572" custLinFactNeighborY="10413">
        <dgm:presLayoutVars>
          <dgm:bulletEnabled val="1"/>
        </dgm:presLayoutVars>
      </dgm:prSet>
      <dgm:spPr/>
    </dgm:pt>
    <dgm:pt modelId="{B619CBF6-1B8E-49BB-8E28-1EFF7112C126}" type="pres">
      <dgm:prSet presAssocID="{9E33A4DC-A750-4E57-8D9B-B2BDA1C8468D}" presName="rect2" presStyleLbl="fgImgPlace1" presStyleIdx="2" presStyleCnt="3" custLinFactNeighborX="1145" custLinFactNeighborY="-9157"/>
      <dgm:spPr>
        <a:blipFill dpi="0" rotWithShape="1">
          <a:blip xmlns:r="http://schemas.openxmlformats.org/officeDocument/2006/relationships"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10000" b="10000"/>
          </a:stretch>
        </a:blipFill>
      </dgm:spPr>
    </dgm:pt>
  </dgm:ptLst>
  <dgm:cxnLst>
    <dgm:cxn modelId="{04FBFB0B-ED98-4C66-96FA-5105B95D3D2B}" type="presOf" srcId="{9E33A4DC-A750-4E57-8D9B-B2BDA1C8468D}" destId="{2E3935DF-18BC-4354-B18C-CCD98E835E70}" srcOrd="0" destOrd="0" presId="urn:microsoft.com/office/officeart/2008/layout/PictureStrips"/>
    <dgm:cxn modelId="{FFC8FD0D-D744-44D1-90A4-38C1AAEA68B5}" srcId="{8142610B-D63C-4AB5-8BFD-6D98C54BFDA0}" destId="{2BB96A13-B00F-4CCD-A014-22598B8CA09C}" srcOrd="0" destOrd="0" parTransId="{EBFFDFB4-6D10-4DF5-A3A7-C4B689C049A8}" sibTransId="{1EC6B76D-9EB8-4DCE-B717-FACD6155BFF7}"/>
    <dgm:cxn modelId="{D0CE1116-13ED-4C76-8139-0394DFF7404B}" srcId="{8142610B-D63C-4AB5-8BFD-6D98C54BFDA0}" destId="{4FE34398-6F15-4935-A693-E677D38D03FF}" srcOrd="4" destOrd="0" parTransId="{F2636A56-5F84-4F25-AC1E-B041F38BA2F2}" sibTransId="{A5061F90-9222-47C8-9108-0982FC9D5E31}"/>
    <dgm:cxn modelId="{CFCC7F19-DB58-4AA2-A63E-B3E24E6E7AAA}" type="presOf" srcId="{1C45142F-857C-4A0C-87B0-7C76F51B9705}" destId="{6FDA5E5F-23CC-4F64-B6BC-94826D13B3BC}" srcOrd="0" destOrd="3" presId="urn:microsoft.com/office/officeart/2008/layout/PictureStrips"/>
    <dgm:cxn modelId="{9B7FB51C-B404-49AE-92FB-E62CA2E805E0}" type="presOf" srcId="{217168E2-8548-438A-8CF6-68187166FF9E}" destId="{2E3935DF-18BC-4354-B18C-CCD98E835E70}" srcOrd="0" destOrd="2" presId="urn:microsoft.com/office/officeart/2008/layout/PictureStrips"/>
    <dgm:cxn modelId="{18E64223-4DA6-41B4-91A2-B29606EBDB4C}" srcId="{8CDB5C23-CB7C-44ED-8D32-36AF19CD6874}" destId="{B6557CAA-B993-4F02-8F0D-3CF4258083EE}" srcOrd="3" destOrd="0" parTransId="{E7D049B7-2219-4209-A178-5EA5701497F4}" sibTransId="{80DF3F23-4416-4F37-8EDA-37C8495BE168}"/>
    <dgm:cxn modelId="{FB98D427-7D1F-439F-B19A-C720D9D7AFAE}" type="presOf" srcId="{F94E2E47-49B1-4A89-86AD-E7BA967B5595}" destId="{8D243808-AEF1-4892-BC01-DAA7A0358E27}" srcOrd="0" destOrd="0" presId="urn:microsoft.com/office/officeart/2008/layout/PictureStrips"/>
    <dgm:cxn modelId="{7CB67228-1E19-4224-9D02-E466D04DC097}" type="presOf" srcId="{77A1D49F-D3C4-4E0C-B02A-BF130652A1F7}" destId="{2E3935DF-18BC-4354-B18C-CCD98E835E70}" srcOrd="0" destOrd="4" presId="urn:microsoft.com/office/officeart/2008/layout/PictureStrips"/>
    <dgm:cxn modelId="{5D566331-EF91-46CD-AE50-17A93E6AF8FC}" srcId="{8CDB5C23-CB7C-44ED-8D32-36AF19CD6874}" destId="{1C45142F-857C-4A0C-87B0-7C76F51B9705}" srcOrd="2" destOrd="0" parTransId="{B7195950-0727-4F06-916C-7C15FC86DC61}" sibTransId="{BE83FE84-6212-4F3E-86D3-B9EDDC98D9D3}"/>
    <dgm:cxn modelId="{E9467137-03E1-4B9F-97A8-EB2E81B95D0D}" srcId="{8142610B-D63C-4AB5-8BFD-6D98C54BFDA0}" destId="{5A21CEAB-9062-45A4-81CE-98E60516DDCE}" srcOrd="1" destOrd="0" parTransId="{CEF1DD7D-1E81-4E92-8960-2D2EA8CD1BDC}" sibTransId="{FC13972B-78EF-47D2-95BF-B014BB78AD91}"/>
    <dgm:cxn modelId="{401F065B-51BC-4515-9310-1F7FC490C069}" type="presOf" srcId="{2BB96A13-B00F-4CCD-A014-22598B8CA09C}" destId="{18717B97-2175-4C46-877C-22D0027A1A27}" srcOrd="0" destOrd="1" presId="urn:microsoft.com/office/officeart/2008/layout/PictureStrips"/>
    <dgm:cxn modelId="{865B4744-C8CF-47FD-BCE9-CD138ED051EA}" type="presOf" srcId="{009E57F4-B398-4416-837A-2275E2F9814C}" destId="{6FDA5E5F-23CC-4F64-B6BC-94826D13B3BC}" srcOrd="0" destOrd="1" presId="urn:microsoft.com/office/officeart/2008/layout/PictureStrips"/>
    <dgm:cxn modelId="{9EAB164C-5D4F-44C8-99D1-7048E421D364}" type="presOf" srcId="{B6557CAA-B993-4F02-8F0D-3CF4258083EE}" destId="{6FDA5E5F-23CC-4F64-B6BC-94826D13B3BC}" srcOrd="0" destOrd="4" presId="urn:microsoft.com/office/officeart/2008/layout/PictureStrips"/>
    <dgm:cxn modelId="{1AFB3579-5CEE-4C71-BE2D-71B5858DC50B}" type="presOf" srcId="{A824AB6E-2428-4A88-B5FE-E427019C380C}" destId="{18717B97-2175-4C46-877C-22D0027A1A27}" srcOrd="0" destOrd="3" presId="urn:microsoft.com/office/officeart/2008/layout/PictureStrips"/>
    <dgm:cxn modelId="{640F3B80-549E-497F-84C4-C993BD91E0BC}" srcId="{9E33A4DC-A750-4E57-8D9B-B2BDA1C8468D}" destId="{217168E2-8548-438A-8CF6-68187166FF9E}" srcOrd="1" destOrd="0" parTransId="{D52F0160-2E4A-4624-A2BA-A7FF73B5534E}" sibTransId="{0DCE9976-4FE3-4BEC-A99A-F19A2242853C}"/>
    <dgm:cxn modelId="{AAC33981-B0F8-4F65-A100-320D0587ED2D}" srcId="{9E33A4DC-A750-4E57-8D9B-B2BDA1C8468D}" destId="{385ADA98-D83C-415B-9080-29CDC7DA6FBF}" srcOrd="0" destOrd="0" parTransId="{3009AE51-FB95-4C00-9D4A-F09BE2D75BA8}" sibTransId="{1D0C0441-BA45-4563-8709-79E0E18CC7AB}"/>
    <dgm:cxn modelId="{C2596683-9032-4FF7-94AB-38AC0486369D}" type="presOf" srcId="{71E01CB8-C8B6-4855-8389-30C7B50279B1}" destId="{6FDA5E5F-23CC-4F64-B6BC-94826D13B3BC}" srcOrd="0" destOrd="2" presId="urn:microsoft.com/office/officeart/2008/layout/PictureStrips"/>
    <dgm:cxn modelId="{85DA0E84-94B6-4A5B-A3E0-CAD0F7565D07}" srcId="{8142610B-D63C-4AB5-8BFD-6D98C54BFDA0}" destId="{1921DE8F-FBF6-4ACB-8385-8895AF556EB3}" srcOrd="3" destOrd="0" parTransId="{0B236C15-708D-493C-B663-CA6E93745FCF}" sibTransId="{4B2A9301-EE1D-448F-A5FB-54EE6B13B7B5}"/>
    <dgm:cxn modelId="{95311889-674A-40EC-96C3-0623E49655C9}" type="presOf" srcId="{385ADA98-D83C-415B-9080-29CDC7DA6FBF}" destId="{2E3935DF-18BC-4354-B18C-CCD98E835E70}" srcOrd="0" destOrd="1" presId="urn:microsoft.com/office/officeart/2008/layout/PictureStrips"/>
    <dgm:cxn modelId="{29C98A9B-55FA-4D6D-8B0A-D881F881AB02}" srcId="{9E33A4DC-A750-4E57-8D9B-B2BDA1C8468D}" destId="{A3731F8A-BBF8-4BD9-AF11-2C9BE7095A17}" srcOrd="2" destOrd="0" parTransId="{2E443E62-CF16-4D17-9153-A92B58963511}" sibTransId="{B0B06301-97F7-44C8-89B7-296D1963F3E0}"/>
    <dgm:cxn modelId="{5D9A789F-713C-4CFC-9D11-FFD503A8D5A4}" srcId="{8CDB5C23-CB7C-44ED-8D32-36AF19CD6874}" destId="{009E57F4-B398-4416-837A-2275E2F9814C}" srcOrd="0" destOrd="0" parTransId="{CA102E10-6FC7-42C0-95B4-3B692C70F49F}" sibTransId="{15583919-5DF2-411E-9E1A-F9EBEEF26473}"/>
    <dgm:cxn modelId="{145BF1A3-DBC7-494E-81BB-146A23B9D292}" type="presOf" srcId="{1921DE8F-FBF6-4ACB-8385-8895AF556EB3}" destId="{18717B97-2175-4C46-877C-22D0027A1A27}" srcOrd="0" destOrd="4" presId="urn:microsoft.com/office/officeart/2008/layout/PictureStrips"/>
    <dgm:cxn modelId="{BE9DB3C7-10DB-41A6-BBB3-87881D42E338}" srcId="{F94E2E47-49B1-4A89-86AD-E7BA967B5595}" destId="{9E33A4DC-A750-4E57-8D9B-B2BDA1C8468D}" srcOrd="2" destOrd="0" parTransId="{B36E0F56-165C-4D4B-B407-9E75CF67B326}" sibTransId="{6DBC6AC9-8B0D-4D40-A6A7-794359C2A58B}"/>
    <dgm:cxn modelId="{396416D2-FEA6-47E4-9779-C269ED9F2307}" srcId="{8CDB5C23-CB7C-44ED-8D32-36AF19CD6874}" destId="{56F3B37F-3D80-48E2-A23E-E7FC083C82FC}" srcOrd="4" destOrd="0" parTransId="{98972F9C-1D2A-4A89-9B06-0532B61848F4}" sibTransId="{2864D4D7-D8EF-4D05-9317-E7227492654A}"/>
    <dgm:cxn modelId="{070C52D8-BC64-4088-A997-8E56C89E5C25}" type="presOf" srcId="{4FE34398-6F15-4935-A693-E677D38D03FF}" destId="{18717B97-2175-4C46-877C-22D0027A1A27}" srcOrd="0" destOrd="5" presId="urn:microsoft.com/office/officeart/2008/layout/PictureStrips"/>
    <dgm:cxn modelId="{D771FEDE-BC14-4185-A1AA-8E34DCE7178A}" srcId="{8CDB5C23-CB7C-44ED-8D32-36AF19CD6874}" destId="{71E01CB8-C8B6-4855-8389-30C7B50279B1}" srcOrd="1" destOrd="0" parTransId="{D876C783-B0F3-4226-AD58-9E7E8CBE949A}" sibTransId="{C14B589F-AF79-4782-A0E0-72D652F45257}"/>
    <dgm:cxn modelId="{2D1AA1E1-8E73-4596-95AA-2CA7F8B56CBE}" type="presOf" srcId="{8CDB5C23-CB7C-44ED-8D32-36AF19CD6874}" destId="{6FDA5E5F-23CC-4F64-B6BC-94826D13B3BC}" srcOrd="0" destOrd="0" presId="urn:microsoft.com/office/officeart/2008/layout/PictureStrips"/>
    <dgm:cxn modelId="{8E9584E5-B4D7-44BA-AA6D-F223D059C293}" srcId="{9E33A4DC-A750-4E57-8D9B-B2BDA1C8468D}" destId="{77A1D49F-D3C4-4E0C-B02A-BF130652A1F7}" srcOrd="3" destOrd="0" parTransId="{7693D0A8-E745-4379-9263-C088D81A5F9E}" sibTransId="{0A4D8B12-7E18-41B6-864E-9D24FF813702}"/>
    <dgm:cxn modelId="{9D4D33E8-DF21-4389-9FF4-C23D3746E628}" type="presOf" srcId="{5A21CEAB-9062-45A4-81CE-98E60516DDCE}" destId="{18717B97-2175-4C46-877C-22D0027A1A27}" srcOrd="0" destOrd="2" presId="urn:microsoft.com/office/officeart/2008/layout/PictureStrips"/>
    <dgm:cxn modelId="{BD7754F1-1644-47F2-B53B-5AF415ECEE60}" type="presOf" srcId="{A3731F8A-BBF8-4BD9-AF11-2C9BE7095A17}" destId="{2E3935DF-18BC-4354-B18C-CCD98E835E70}" srcOrd="0" destOrd="3" presId="urn:microsoft.com/office/officeart/2008/layout/PictureStrips"/>
    <dgm:cxn modelId="{A15EF7F1-249C-45D0-BEF8-F0A7BA1AF0F7}" srcId="{F94E2E47-49B1-4A89-86AD-E7BA967B5595}" destId="{8142610B-D63C-4AB5-8BFD-6D98C54BFDA0}" srcOrd="0" destOrd="0" parTransId="{72E103F6-2838-4749-8C5D-1F5BB0A8A677}" sibTransId="{CC2D7EAC-6C31-477A-9BEB-68A0BF30100A}"/>
    <dgm:cxn modelId="{1ECF20F2-4A55-464D-A807-0086229A3FF6}" type="presOf" srcId="{56F3B37F-3D80-48E2-A23E-E7FC083C82FC}" destId="{6FDA5E5F-23CC-4F64-B6BC-94826D13B3BC}" srcOrd="0" destOrd="5" presId="urn:microsoft.com/office/officeart/2008/layout/PictureStrips"/>
    <dgm:cxn modelId="{465BCBF7-F3D4-45E3-A75A-9AC5EFCB02A6}" srcId="{8142610B-D63C-4AB5-8BFD-6D98C54BFDA0}" destId="{A824AB6E-2428-4A88-B5FE-E427019C380C}" srcOrd="2" destOrd="0" parTransId="{27140631-C577-46F9-AE64-387E509C58B7}" sibTransId="{EE0BA1C0-742F-4E6B-A8FD-D6D6FB8439D2}"/>
    <dgm:cxn modelId="{1CD582FD-9372-4186-8F16-DFC1C1FE11FF}" type="presOf" srcId="{8142610B-D63C-4AB5-8BFD-6D98C54BFDA0}" destId="{18717B97-2175-4C46-877C-22D0027A1A27}" srcOrd="0" destOrd="0" presId="urn:microsoft.com/office/officeart/2008/layout/PictureStrips"/>
    <dgm:cxn modelId="{F3C5D3FF-8CC3-4BF7-8253-B7CBED8004AA}" srcId="{F94E2E47-49B1-4A89-86AD-E7BA967B5595}" destId="{8CDB5C23-CB7C-44ED-8D32-36AF19CD6874}" srcOrd="1" destOrd="0" parTransId="{BB8946E4-2B52-439E-9DA3-941E3417BD67}" sibTransId="{4BF0CE62-ACDD-4E3F-9679-7CE272BE2A2A}"/>
    <dgm:cxn modelId="{26EC5DB5-CC72-4FC4-A995-CD7B5120CE93}" type="presParOf" srcId="{8D243808-AEF1-4892-BC01-DAA7A0358E27}" destId="{08F6A777-B23F-4891-A74F-3AF70B3FB2A7}" srcOrd="0" destOrd="0" presId="urn:microsoft.com/office/officeart/2008/layout/PictureStrips"/>
    <dgm:cxn modelId="{D7C55667-C5B3-4491-BF65-9D4A126A4941}" type="presParOf" srcId="{08F6A777-B23F-4891-A74F-3AF70B3FB2A7}" destId="{18717B97-2175-4C46-877C-22D0027A1A27}" srcOrd="0" destOrd="0" presId="urn:microsoft.com/office/officeart/2008/layout/PictureStrips"/>
    <dgm:cxn modelId="{4F0F3F86-4C67-4D85-B69D-C6CB659A1B31}" type="presParOf" srcId="{08F6A777-B23F-4891-A74F-3AF70B3FB2A7}" destId="{79287B39-EC3B-420E-85AD-BCA2BA9AF21D}" srcOrd="1" destOrd="0" presId="urn:microsoft.com/office/officeart/2008/layout/PictureStrips"/>
    <dgm:cxn modelId="{13AD6461-0740-4E06-8E34-09EEEA3BC072}" type="presParOf" srcId="{8D243808-AEF1-4892-BC01-DAA7A0358E27}" destId="{13E292A4-CA0B-4091-A0B9-A92E931474B7}" srcOrd="1" destOrd="0" presId="urn:microsoft.com/office/officeart/2008/layout/PictureStrips"/>
    <dgm:cxn modelId="{62D69217-8B1B-4FAA-8033-E73C655A2360}" type="presParOf" srcId="{8D243808-AEF1-4892-BC01-DAA7A0358E27}" destId="{99406B7D-AFC3-42C3-9B24-AC4FB846A15A}" srcOrd="2" destOrd="0" presId="urn:microsoft.com/office/officeart/2008/layout/PictureStrips"/>
    <dgm:cxn modelId="{7022C788-F236-42AD-8093-1037FB2A325A}" type="presParOf" srcId="{99406B7D-AFC3-42C3-9B24-AC4FB846A15A}" destId="{6FDA5E5F-23CC-4F64-B6BC-94826D13B3BC}" srcOrd="0" destOrd="0" presId="urn:microsoft.com/office/officeart/2008/layout/PictureStrips"/>
    <dgm:cxn modelId="{54B641AC-7F92-49E0-AEF2-AC8F41BF4F80}" type="presParOf" srcId="{99406B7D-AFC3-42C3-9B24-AC4FB846A15A}" destId="{37D36808-1FE5-4DA6-85D0-4732A3820389}" srcOrd="1" destOrd="0" presId="urn:microsoft.com/office/officeart/2008/layout/PictureStrips"/>
    <dgm:cxn modelId="{73F375A2-006C-428A-ADBD-9018072EF032}" type="presParOf" srcId="{8D243808-AEF1-4892-BC01-DAA7A0358E27}" destId="{65C4A899-4BA7-442B-8B0D-DD8F9A66890A}" srcOrd="3" destOrd="0" presId="urn:microsoft.com/office/officeart/2008/layout/PictureStrips"/>
    <dgm:cxn modelId="{C34D02AA-52AB-4E5E-9637-39A72BCE159B}" type="presParOf" srcId="{8D243808-AEF1-4892-BC01-DAA7A0358E27}" destId="{C01E92AE-269E-41BB-93E7-37A16B408746}" srcOrd="4" destOrd="0" presId="urn:microsoft.com/office/officeart/2008/layout/PictureStrips"/>
    <dgm:cxn modelId="{BDE56151-5674-44F1-8580-89CA9F341380}" type="presParOf" srcId="{C01E92AE-269E-41BB-93E7-37A16B408746}" destId="{2E3935DF-18BC-4354-B18C-CCD98E835E70}" srcOrd="0" destOrd="0" presId="urn:microsoft.com/office/officeart/2008/layout/PictureStrips"/>
    <dgm:cxn modelId="{0E7968C8-5A8B-4745-A865-4FDF409017C4}" type="presParOf" srcId="{C01E92AE-269E-41BB-93E7-37A16B408746}" destId="{B619CBF6-1B8E-49BB-8E28-1EFF7112C126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17B97-2175-4C46-877C-22D0027A1A27}">
      <dsp:nvSpPr>
        <dsp:cNvPr id="0" name=""/>
        <dsp:cNvSpPr/>
      </dsp:nvSpPr>
      <dsp:spPr>
        <a:xfrm>
          <a:off x="215535" y="448549"/>
          <a:ext cx="5072513" cy="173912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3682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b="1" kern="1200" dirty="0">
              <a:solidFill>
                <a:schemeClr val="bg2">
                  <a:lumMod val="10000"/>
                </a:schemeClr>
              </a:solidFill>
            </a:rPr>
            <a:t>Everyday examples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Font typeface="Arial" panose="020B0604020202020204" pitchFamily="34" charset="0"/>
            <a:buChar char="•"/>
          </a:pPr>
          <a:r>
            <a:rPr lang="en-AU" sz="1500" kern="1200" dirty="0">
              <a:solidFill>
                <a:schemeClr val="bg2">
                  <a:lumMod val="10000"/>
                </a:schemeClr>
              </a:solidFill>
            </a:rPr>
            <a:t>Greet customers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Font typeface="Arial" panose="020B0604020202020204" pitchFamily="34" charset="0"/>
            <a:buChar char="•"/>
          </a:pPr>
          <a:r>
            <a:rPr lang="en-AU" sz="1500" kern="1200" dirty="0">
              <a:solidFill>
                <a:schemeClr val="bg2">
                  <a:lumMod val="10000"/>
                </a:schemeClr>
              </a:solidFill>
            </a:rPr>
            <a:t>Talk with work colleagues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Font typeface="Arial" panose="020B0604020202020204" pitchFamily="34" charset="0"/>
            <a:buChar char="•"/>
          </a:pPr>
          <a:r>
            <a:rPr lang="en-AU" sz="1500" kern="1200" dirty="0">
              <a:solidFill>
                <a:schemeClr val="bg2">
                  <a:lumMod val="10000"/>
                </a:schemeClr>
              </a:solidFill>
            </a:rPr>
            <a:t>Talk and listen with an employer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Font typeface="Arial" panose="020B0604020202020204" pitchFamily="34" charset="0"/>
            <a:buChar char="•"/>
          </a:pPr>
          <a:r>
            <a:rPr lang="en-AU" sz="1500" kern="1200" dirty="0">
              <a:solidFill>
                <a:schemeClr val="bg2">
                  <a:lumMod val="10000"/>
                </a:schemeClr>
              </a:solidFill>
            </a:rPr>
            <a:t>Report on daily progress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Font typeface="Arial" panose="020B0604020202020204" pitchFamily="34" charset="0"/>
            <a:buChar char="•"/>
          </a:pPr>
          <a:r>
            <a:rPr lang="en-AU" sz="1500" kern="1200" dirty="0">
              <a:solidFill>
                <a:schemeClr val="bg2">
                  <a:lumMod val="10000"/>
                </a:schemeClr>
              </a:solidFill>
            </a:rPr>
            <a:t>Co-ordinate work with tradespeople </a:t>
          </a:r>
        </a:p>
      </dsp:txBody>
      <dsp:txXfrm>
        <a:off x="215535" y="448549"/>
        <a:ext cx="5072513" cy="1739127"/>
      </dsp:txXfrm>
    </dsp:sp>
    <dsp:sp modelId="{79287B39-EC3B-420E-85AD-BCA2BA9AF21D}">
      <dsp:nvSpPr>
        <dsp:cNvPr id="0" name=""/>
        <dsp:cNvSpPr/>
      </dsp:nvSpPr>
      <dsp:spPr>
        <a:xfrm>
          <a:off x="0" y="0"/>
          <a:ext cx="1109612" cy="1664418"/>
        </a:xfrm>
        <a:prstGeom prst="rect">
          <a:avLst/>
        </a:prstGeom>
        <a:blipFill dpi="0" rotWithShape="1">
          <a:blip xmlns:r="http://schemas.openxmlformats.org/officeDocument/2006/relationships" r:embed="rId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13000" b="10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DA5E5F-23CC-4F64-B6BC-94826D13B3BC}">
      <dsp:nvSpPr>
        <dsp:cNvPr id="0" name=""/>
        <dsp:cNvSpPr/>
      </dsp:nvSpPr>
      <dsp:spPr>
        <a:xfrm>
          <a:off x="5723068" y="410446"/>
          <a:ext cx="5072513" cy="178993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3682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b="1" kern="1200">
              <a:solidFill>
                <a:schemeClr val="bg2">
                  <a:lumMod val="10000"/>
                </a:schemeClr>
              </a:solidFill>
            </a:rPr>
            <a:t>Regular examples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Font typeface="Arial" panose="020B0604020202020204" pitchFamily="34" charset="0"/>
            <a:buChar char="•"/>
          </a:pPr>
          <a:r>
            <a:rPr lang="en-AU" sz="1500" kern="1200" dirty="0">
              <a:solidFill>
                <a:schemeClr val="bg2">
                  <a:lumMod val="10000"/>
                </a:schemeClr>
              </a:solidFill>
            </a:rPr>
            <a:t>Order stock or resources from a supplier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Font typeface="Arial" panose="020B0604020202020204" pitchFamily="34" charset="0"/>
            <a:buChar char="•"/>
          </a:pPr>
          <a:r>
            <a:rPr lang="en-AU" sz="1500" kern="1200" dirty="0">
              <a:solidFill>
                <a:schemeClr val="bg2">
                  <a:lumMod val="10000"/>
                </a:schemeClr>
              </a:solidFill>
            </a:rPr>
            <a:t>Discuss the progress of a project or task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Font typeface="Arial" panose="020B0604020202020204" pitchFamily="34" charset="0"/>
            <a:buChar char="•"/>
          </a:pPr>
          <a:r>
            <a:rPr lang="en-AU" sz="1500" kern="1200" dirty="0">
              <a:solidFill>
                <a:schemeClr val="bg2">
                  <a:lumMod val="10000"/>
                </a:schemeClr>
              </a:solidFill>
            </a:rPr>
            <a:t>Listen to training or resource updates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Font typeface="Arial" panose="020B0604020202020204" pitchFamily="34" charset="0"/>
            <a:buChar char="•"/>
          </a:pPr>
          <a:r>
            <a:rPr lang="en-AU" sz="1500" kern="1200">
              <a:solidFill>
                <a:schemeClr val="bg2">
                  <a:lumMod val="10000"/>
                </a:schemeClr>
              </a:solidFill>
            </a:rPr>
            <a:t>Participate in team meetings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Font typeface="Arial" panose="020B0604020202020204" pitchFamily="34" charset="0"/>
            <a:buChar char="•"/>
          </a:pPr>
          <a:r>
            <a:rPr lang="en-AU" sz="1500" kern="1200" dirty="0">
              <a:solidFill>
                <a:schemeClr val="bg2">
                  <a:lumMod val="10000"/>
                </a:schemeClr>
              </a:solidFill>
            </a:rPr>
            <a:t>Give verbal instructions or updates</a:t>
          </a:r>
        </a:p>
      </dsp:txBody>
      <dsp:txXfrm>
        <a:off x="5723068" y="410446"/>
        <a:ext cx="5072513" cy="1789931"/>
      </dsp:txXfrm>
    </dsp:sp>
    <dsp:sp modelId="{37D36808-1FE5-4DA6-85D0-4732A3820389}">
      <dsp:nvSpPr>
        <dsp:cNvPr id="0" name=""/>
        <dsp:cNvSpPr/>
      </dsp:nvSpPr>
      <dsp:spPr>
        <a:xfrm>
          <a:off x="5524418" y="118770"/>
          <a:ext cx="1109612" cy="1664418"/>
        </a:xfrm>
        <a:prstGeom prst="rect">
          <a:avLst/>
        </a:prstGeom>
        <a:blipFill>
          <a:blip xmlns:r="http://schemas.openxmlformats.org/officeDocument/2006/relationships"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3935DF-18BC-4354-B18C-CCD98E835E70}">
      <dsp:nvSpPr>
        <dsp:cNvPr id="0" name=""/>
        <dsp:cNvSpPr/>
      </dsp:nvSpPr>
      <dsp:spPr>
        <a:xfrm>
          <a:off x="2725897" y="2684103"/>
          <a:ext cx="5397053" cy="176859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3682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b="1" kern="1200">
              <a:solidFill>
                <a:schemeClr val="bg2">
                  <a:lumMod val="10000"/>
                </a:schemeClr>
              </a:solidFill>
            </a:rPr>
            <a:t>Occasional examples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Font typeface="Arial" panose="020B0604020202020204" pitchFamily="34" charset="0"/>
            <a:buChar char="•"/>
          </a:pPr>
          <a:r>
            <a:rPr lang="en-AU" sz="1500" kern="1200" dirty="0">
              <a:solidFill>
                <a:schemeClr val="bg2">
                  <a:lumMod val="10000"/>
                </a:schemeClr>
              </a:solidFill>
            </a:rPr>
            <a:t>Discuss problems or situations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Font typeface="Arial" panose="020B0604020202020204" pitchFamily="34" charset="0"/>
            <a:buChar char="•"/>
          </a:pPr>
          <a:r>
            <a:rPr lang="en-AU" sz="1500" kern="1200" dirty="0">
              <a:solidFill>
                <a:schemeClr val="bg2">
                  <a:lumMod val="10000"/>
                </a:schemeClr>
              </a:solidFill>
            </a:rPr>
            <a:t>Discuss issues with suppliers involved in a job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Font typeface="Arial" panose="020B0604020202020204" pitchFamily="34" charset="0"/>
            <a:buChar char="•"/>
          </a:pPr>
          <a:r>
            <a:rPr lang="en-AU" sz="1500" kern="1200">
              <a:solidFill>
                <a:schemeClr val="bg2">
                  <a:lumMod val="10000"/>
                </a:schemeClr>
              </a:solidFill>
            </a:rPr>
            <a:t>Answer questions with peers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Font typeface="Arial" panose="020B0604020202020204" pitchFamily="34" charset="0"/>
            <a:buChar char="•"/>
          </a:pPr>
          <a:r>
            <a:rPr lang="en-AU" sz="1500" kern="1200" dirty="0">
              <a:solidFill>
                <a:schemeClr val="bg2">
                  <a:lumMod val="10000"/>
                </a:schemeClr>
              </a:solidFill>
            </a:rPr>
            <a:t>Talk to a range of people about training </a:t>
          </a:r>
        </a:p>
      </dsp:txBody>
      <dsp:txXfrm>
        <a:off x="2725897" y="2684103"/>
        <a:ext cx="5397053" cy="1768595"/>
      </dsp:txXfrm>
    </dsp:sp>
    <dsp:sp modelId="{B619CBF6-1B8E-49BB-8E28-1EFF7112C126}">
      <dsp:nvSpPr>
        <dsp:cNvPr id="0" name=""/>
        <dsp:cNvSpPr/>
      </dsp:nvSpPr>
      <dsp:spPr>
        <a:xfrm>
          <a:off x="2689517" y="2229379"/>
          <a:ext cx="1109612" cy="1664418"/>
        </a:xfrm>
        <a:prstGeom prst="rect">
          <a:avLst/>
        </a:prstGeom>
        <a:blipFill dpi="0" rotWithShape="1">
          <a:blip xmlns:r="http://schemas.openxmlformats.org/officeDocument/2006/relationships"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10000" b="10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B8E9C-4CA5-4A5D-B75E-6DD5B392C817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AEBD0-34EC-4184-B8EF-8B075652A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373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CCD72-00D7-0596-54FD-3A62D2124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981" y="1079999"/>
            <a:ext cx="12192000" cy="2340000"/>
          </a:xfrm>
          <a:noFill/>
        </p:spPr>
        <p:txBody>
          <a:bodyPr/>
          <a:lstStyle>
            <a:lvl1pPr marL="0" indent="0" algn="ctr"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5581992-5606-D31A-4C74-8E2968E2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0230" cy="108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F0B829F-9751-B3DA-D25A-CB0DE0C840FA}"/>
              </a:ext>
            </a:extLst>
          </p:cNvPr>
          <p:cNvSpPr txBox="1"/>
          <p:nvPr userDrawn="1"/>
        </p:nvSpPr>
        <p:spPr>
          <a:xfrm>
            <a:off x="3195540" y="189699"/>
            <a:ext cx="5691004" cy="634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</a:pPr>
            <a:r>
              <a:rPr lang="en-NZ" sz="1600" b="0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</a:rPr>
              <a:t>This resource was created by Commonwealth of Learning for the TVET Professional Development Toolkit for the Pacific</a:t>
            </a:r>
            <a:endParaRPr lang="en-AU" sz="1600" b="0" dirty="0">
              <a:solidFill>
                <a:schemeClr val="bg2">
                  <a:lumMod val="10000"/>
                </a:schemeClr>
              </a:solidFill>
              <a:effectLst/>
              <a:latin typeface="+mj-lt"/>
              <a:ea typeface="DengXian" panose="02010600030101010101" pitchFamily="2" charset="-122"/>
              <a:cs typeface="Cordia New" panose="020B0304020202020204" pitchFamily="34" charset="-34"/>
            </a:endParaRPr>
          </a:p>
        </p:txBody>
      </p:sp>
      <p:pic>
        <p:nvPicPr>
          <p:cNvPr id="6" name="Picture 1" descr="Logo for Commonwealth of Learning (image including a book and a globe)">
            <a:extLst>
              <a:ext uri="{FF2B5EF4-FFF2-40B4-BE49-F238E27FC236}">
                <a16:creationId xmlns:a16="http://schemas.microsoft.com/office/drawing/2014/main" id="{F597B9C4-D697-F172-F5DD-E71486BE85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235" y="133234"/>
            <a:ext cx="3083849" cy="81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6AF4DB-0344-F3FD-AE92-7CADD74348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2177" y="3647198"/>
            <a:ext cx="10581126" cy="950913"/>
          </a:xfrm>
        </p:spPr>
        <p:txBody>
          <a:bodyPr anchor="ctr"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5151D6D-5CEE-F23A-7975-8850433DF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01710" y="5121028"/>
            <a:ext cx="11597944" cy="1656000"/>
            <a:chOff x="120735" y="5073403"/>
            <a:chExt cx="11597944" cy="1656000"/>
          </a:xfrm>
        </p:grpSpPr>
        <p:pic>
          <p:nvPicPr>
            <p:cNvPr id="8" name="Picture 7" descr="A yellow sign with a red star&#10;&#10;Description automatically generated">
              <a:extLst>
                <a:ext uri="{FF2B5EF4-FFF2-40B4-BE49-F238E27FC236}">
                  <a16:creationId xmlns:a16="http://schemas.microsoft.com/office/drawing/2014/main" id="{4DF73C50-A1AF-8928-DF73-8DCDA13219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9483" y="5103954"/>
              <a:ext cx="1638910" cy="1594898"/>
            </a:xfrm>
            <a:prstGeom prst="rect">
              <a:avLst/>
            </a:prstGeom>
          </p:spPr>
        </p:pic>
        <p:pic>
          <p:nvPicPr>
            <p:cNvPr id="10" name="Picture 9" descr="A pink and blue sign with a star&#10;&#10;Description automatically generated">
              <a:extLst>
                <a:ext uri="{FF2B5EF4-FFF2-40B4-BE49-F238E27FC236}">
                  <a16:creationId xmlns:a16="http://schemas.microsoft.com/office/drawing/2014/main" id="{7AB23F21-6766-5835-B6C0-BD13184435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0109" y="5103954"/>
              <a:ext cx="1638910" cy="1594898"/>
            </a:xfrm>
            <a:prstGeom prst="rect">
              <a:avLst/>
            </a:prstGeom>
          </p:spPr>
        </p:pic>
        <p:pic>
          <p:nvPicPr>
            <p:cNvPr id="12" name="Picture 11" descr="A blue diamond with a star&#10;&#10;Description automatically generated">
              <a:extLst>
                <a:ext uri="{FF2B5EF4-FFF2-40B4-BE49-F238E27FC236}">
                  <a16:creationId xmlns:a16="http://schemas.microsoft.com/office/drawing/2014/main" id="{7D6C936A-FE34-E053-7662-023F62E0DC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735" y="5103954"/>
              <a:ext cx="1638910" cy="1594898"/>
            </a:xfrm>
            <a:prstGeom prst="rect">
              <a:avLst/>
            </a:prstGeom>
          </p:spPr>
        </p:pic>
        <p:pic>
          <p:nvPicPr>
            <p:cNvPr id="14" name="Picture 13" descr="A green and blue diamond with a star&#10;&#10;Description automatically generated">
              <a:extLst>
                <a:ext uri="{FF2B5EF4-FFF2-40B4-BE49-F238E27FC236}">
                  <a16:creationId xmlns:a16="http://schemas.microsoft.com/office/drawing/2014/main" id="{12DBE9A1-2E09-7058-541D-B11A013D2E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8857" y="5103954"/>
              <a:ext cx="1638910" cy="1594898"/>
            </a:xfrm>
            <a:prstGeom prst="rect">
              <a:avLst/>
            </a:prstGeom>
          </p:spPr>
        </p:pic>
        <p:pic>
          <p:nvPicPr>
            <p:cNvPr id="17" name="Picture 16" descr="A pink and blue sign with a star&#10;&#10;Description automatically generated">
              <a:extLst>
                <a:ext uri="{FF2B5EF4-FFF2-40B4-BE49-F238E27FC236}">
                  <a16:creationId xmlns:a16="http://schemas.microsoft.com/office/drawing/2014/main" id="{ED74B455-5D7F-7140-1A9F-4F46E10121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8231" y="5103954"/>
              <a:ext cx="1638910" cy="1594898"/>
            </a:xfrm>
            <a:prstGeom prst="rect">
              <a:avLst/>
            </a:prstGeom>
          </p:spPr>
        </p:pic>
        <p:pic>
          <p:nvPicPr>
            <p:cNvPr id="19" name="Picture 18" descr="A yellow sign with a red star&#10;&#10;Description automatically generated">
              <a:extLst>
                <a:ext uri="{FF2B5EF4-FFF2-40B4-BE49-F238E27FC236}">
                  <a16:creationId xmlns:a16="http://schemas.microsoft.com/office/drawing/2014/main" id="{C195F1FF-93A2-6297-BA99-D6E63B214B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7605" y="5073403"/>
              <a:ext cx="1701698" cy="1656000"/>
            </a:xfrm>
            <a:prstGeom prst="rect">
              <a:avLst/>
            </a:prstGeom>
          </p:spPr>
        </p:pic>
        <p:pic>
          <p:nvPicPr>
            <p:cNvPr id="20" name="Picture 19" descr="A blue diamond with a star&#10;&#10;Description automatically generated">
              <a:extLst>
                <a:ext uri="{FF2B5EF4-FFF2-40B4-BE49-F238E27FC236}">
                  <a16:creationId xmlns:a16="http://schemas.microsoft.com/office/drawing/2014/main" id="{75ED203C-58A3-9292-92D6-B412190C55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9769" y="5103954"/>
              <a:ext cx="1638910" cy="15948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8881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Only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93B1C9B-0014-8982-FFAC-FBA7445FE8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5019" y="1402673"/>
            <a:ext cx="9341962" cy="2026328"/>
          </a:xfrm>
          <a:solidFill>
            <a:schemeClr val="bg1"/>
          </a:solidFill>
        </p:spPr>
        <p:txBody>
          <a:bodyPr/>
          <a:lstStyle>
            <a:lvl1pPr marL="0" indent="0" algn="ctr">
              <a:tabLst/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 dirty="0"/>
              <a:t>Title</a:t>
            </a:r>
            <a:endParaRPr lang="en-AU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D92F0B3-E639-78FE-1AAF-7526B82A4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525" y="5778000"/>
            <a:ext cx="12155623" cy="1116000"/>
            <a:chOff x="0" y="5778000"/>
            <a:chExt cx="11763506" cy="108000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A89111F-0FA1-BAE4-CEC2-0088CE324C94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0" y="5778000"/>
              <a:ext cx="6416836" cy="1080000"/>
              <a:chOff x="0" y="4806000"/>
              <a:chExt cx="12192000" cy="2052000"/>
            </a:xfrm>
          </p:grpSpPr>
          <p:pic>
            <p:nvPicPr>
              <p:cNvPr id="2" name="Picture 1" descr="A blue and green logo&#10;&#10;Description automatically generated">
                <a:extLst>
                  <a:ext uri="{FF2B5EF4-FFF2-40B4-BE49-F238E27FC236}">
                    <a16:creationId xmlns:a16="http://schemas.microsoft.com/office/drawing/2014/main" id="{6B002D0A-E701-2FB9-6DB5-56D9BF184AD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8000" y="4806000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3" name="Picture 2" descr="A blue and green logo&#10;&#10;Description automatically generated">
                <a:extLst>
                  <a:ext uri="{FF2B5EF4-FFF2-40B4-BE49-F238E27FC236}">
                    <a16:creationId xmlns:a16="http://schemas.microsoft.com/office/drawing/2014/main" id="{59B54A95-45E9-E093-9C4F-45B054C06D7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4000" y="4806000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4" name="Picture 3" descr="A blue and purple square with a flower design&#10;&#10;Description automatically generated">
                <a:extLst>
                  <a:ext uri="{FF2B5EF4-FFF2-40B4-BE49-F238E27FC236}">
                    <a16:creationId xmlns:a16="http://schemas.microsoft.com/office/drawing/2014/main" id="{DB1E6957-00E6-2302-4CF9-67667D3A8DF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806000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5" name="Picture 4" descr="A blue and purple square with a flower design&#10;&#10;Description automatically generated">
                <a:extLst>
                  <a:ext uri="{FF2B5EF4-FFF2-40B4-BE49-F238E27FC236}">
                    <a16:creationId xmlns:a16="http://schemas.microsoft.com/office/drawing/2014/main" id="{44853373-EEA5-6A16-9540-DD1525EA74D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12000" y="4806000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7" name="Picture 6" descr="A blue and green logo&#10;&#10;Description automatically generated">
                <a:extLst>
                  <a:ext uri="{FF2B5EF4-FFF2-40B4-BE49-F238E27FC236}">
                    <a16:creationId xmlns:a16="http://schemas.microsoft.com/office/drawing/2014/main" id="{52063312-E555-C4D5-8C12-F730AA077ED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40000" y="4806000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8" name="Picture 7" descr="A blue and purple square with a flower design&#10;&#10;Description automatically generated">
                <a:extLst>
                  <a:ext uri="{FF2B5EF4-FFF2-40B4-BE49-F238E27FC236}">
                    <a16:creationId xmlns:a16="http://schemas.microsoft.com/office/drawing/2014/main" id="{7F3A9D11-9F37-E6EA-7EFC-1A8AB13020F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56000" y="4806000"/>
                <a:ext cx="2052000" cy="2052000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C611174-4102-9E2C-2166-0779213E1705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6414037" y="5778000"/>
              <a:ext cx="5349469" cy="1080000"/>
              <a:chOff x="-17514" y="4806000"/>
              <a:chExt cx="10164000" cy="2052000"/>
            </a:xfrm>
          </p:grpSpPr>
          <p:pic>
            <p:nvPicPr>
              <p:cNvPr id="11" name="Picture 10" descr="A blue and green logo&#10;&#10;Description automatically generated">
                <a:extLst>
                  <a:ext uri="{FF2B5EF4-FFF2-40B4-BE49-F238E27FC236}">
                    <a16:creationId xmlns:a16="http://schemas.microsoft.com/office/drawing/2014/main" id="{E5A21CC5-E9EC-78E1-A55E-8F92B5AA84B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10485" y="4806000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12" name="Picture 11" descr="A blue and green logo&#10;&#10;Description automatically generated">
                <a:extLst>
                  <a:ext uri="{FF2B5EF4-FFF2-40B4-BE49-F238E27FC236}">
                    <a16:creationId xmlns:a16="http://schemas.microsoft.com/office/drawing/2014/main" id="{5198829A-664E-B9D5-D458-D60F8177103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66485" y="4806000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13" name="Picture 12" descr="A blue and purple square with a flower design&#10;&#10;Description automatically generated">
                <a:extLst>
                  <a:ext uri="{FF2B5EF4-FFF2-40B4-BE49-F238E27FC236}">
                    <a16:creationId xmlns:a16="http://schemas.microsoft.com/office/drawing/2014/main" id="{FED65D11-8799-E0C4-BC45-CFC19BDAF79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7514" y="4806000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14" name="Picture 13" descr="A blue and purple square with a flower design&#10;&#10;Description automatically generated">
                <a:extLst>
                  <a:ext uri="{FF2B5EF4-FFF2-40B4-BE49-F238E27FC236}">
                    <a16:creationId xmlns:a16="http://schemas.microsoft.com/office/drawing/2014/main" id="{F31A5E56-A594-7B7C-3F63-58C65DE284C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94486" y="4806000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16" name="Picture 15" descr="A blue and purple square with a flower design&#10;&#10;Description automatically generated">
                <a:extLst>
                  <a:ext uri="{FF2B5EF4-FFF2-40B4-BE49-F238E27FC236}">
                    <a16:creationId xmlns:a16="http://schemas.microsoft.com/office/drawing/2014/main" id="{853C3BF8-E49F-DC00-D2FE-A76F982FB82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8486" y="4806000"/>
                <a:ext cx="2052000" cy="2052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75079447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90524D88-93BD-38B9-21FB-F6870251C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tx2"/>
              </a:gs>
              <a:gs pos="33000">
                <a:schemeClr val="tx2">
                  <a:lumMod val="20000"/>
                  <a:lumOff val="80000"/>
                </a:schemeClr>
              </a:gs>
              <a:gs pos="74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60000"/>
            <a:ext cx="5040000" cy="43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/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1260000"/>
            <a:ext cx="5040000" cy="43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/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63D537F-5250-342B-F14E-10DE3FBE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8057" y="5526000"/>
            <a:ext cx="12018470" cy="1332000"/>
            <a:chOff x="-151293" y="5490000"/>
            <a:chExt cx="12343293" cy="13680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83DD896-39F8-EA64-B4F7-605E540E4944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3963138" y="5490000"/>
              <a:ext cx="8228862" cy="1368000"/>
              <a:chOff x="0" y="5058000"/>
              <a:chExt cx="10827450" cy="1800000"/>
            </a:xfrm>
          </p:grpSpPr>
          <p:pic>
            <p:nvPicPr>
              <p:cNvPr id="13" name="Picture 12" descr="A green and blue square with a leaf design&#10;&#10;Description automatically generated">
                <a:extLst>
                  <a:ext uri="{FF2B5EF4-FFF2-40B4-BE49-F238E27FC236}">
                    <a16:creationId xmlns:a16="http://schemas.microsoft.com/office/drawing/2014/main" id="{E57C7C5E-CA1F-404E-CA86-8756B1151F8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058000"/>
                <a:ext cx="1804575" cy="1800000"/>
              </a:xfrm>
              <a:prstGeom prst="rect">
                <a:avLst/>
              </a:prstGeom>
            </p:spPr>
          </p:pic>
          <p:pic>
            <p:nvPicPr>
              <p:cNvPr id="14" name="Picture 13" descr="A green and blue square with a leaf design&#10;&#10;Description automatically generated">
                <a:extLst>
                  <a:ext uri="{FF2B5EF4-FFF2-40B4-BE49-F238E27FC236}">
                    <a16:creationId xmlns:a16="http://schemas.microsoft.com/office/drawing/2014/main" id="{807B0782-C65D-B4A4-F122-A56DE2F4E45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04575" y="5058000"/>
                <a:ext cx="1804575" cy="1800000"/>
              </a:xfrm>
              <a:prstGeom prst="rect">
                <a:avLst/>
              </a:prstGeom>
            </p:spPr>
          </p:pic>
          <p:pic>
            <p:nvPicPr>
              <p:cNvPr id="15" name="Picture 14" descr="A green and blue square with a leaf design&#10;&#10;Description automatically generated">
                <a:extLst>
                  <a:ext uri="{FF2B5EF4-FFF2-40B4-BE49-F238E27FC236}">
                    <a16:creationId xmlns:a16="http://schemas.microsoft.com/office/drawing/2014/main" id="{F362E1C1-912D-AD40-90E9-713880D7496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9150" y="5058000"/>
                <a:ext cx="1804575" cy="1800000"/>
              </a:xfrm>
              <a:prstGeom prst="rect">
                <a:avLst/>
              </a:prstGeom>
            </p:spPr>
          </p:pic>
          <p:pic>
            <p:nvPicPr>
              <p:cNvPr id="16" name="Picture 15" descr="A green and blue square with a leaf design&#10;&#10;Description automatically generated">
                <a:extLst>
                  <a:ext uri="{FF2B5EF4-FFF2-40B4-BE49-F238E27FC236}">
                    <a16:creationId xmlns:a16="http://schemas.microsoft.com/office/drawing/2014/main" id="{3EA43474-E822-9B2E-21C4-F33B249750D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13725" y="5058000"/>
                <a:ext cx="1804575" cy="1800000"/>
              </a:xfrm>
              <a:prstGeom prst="rect">
                <a:avLst/>
              </a:prstGeom>
            </p:spPr>
          </p:pic>
          <p:pic>
            <p:nvPicPr>
              <p:cNvPr id="17" name="Picture 16" descr="A green and blue square with a leaf design&#10;&#10;Description automatically generated">
                <a:extLst>
                  <a:ext uri="{FF2B5EF4-FFF2-40B4-BE49-F238E27FC236}">
                    <a16:creationId xmlns:a16="http://schemas.microsoft.com/office/drawing/2014/main" id="{E50A2508-B720-782D-B89F-FCC5FF2AD07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18300" y="5058000"/>
                <a:ext cx="1804575" cy="1800000"/>
              </a:xfrm>
              <a:prstGeom prst="rect">
                <a:avLst/>
              </a:prstGeom>
            </p:spPr>
          </p:pic>
          <p:pic>
            <p:nvPicPr>
              <p:cNvPr id="18" name="Picture 17" descr="A green and blue square with a leaf design&#10;&#10;Description automatically generated">
                <a:extLst>
                  <a:ext uri="{FF2B5EF4-FFF2-40B4-BE49-F238E27FC236}">
                    <a16:creationId xmlns:a16="http://schemas.microsoft.com/office/drawing/2014/main" id="{16C68D48-D5E4-E381-3907-527DEAC0DC9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22875" y="5058000"/>
                <a:ext cx="1804575" cy="1800000"/>
              </a:xfrm>
              <a:prstGeom prst="rect">
                <a:avLst/>
              </a:prstGeom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D74A6C0-6980-A241-FFF3-2595E3D52E13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-151293" y="5490000"/>
              <a:ext cx="4114431" cy="1368000"/>
              <a:chOff x="5413725" y="5058000"/>
              <a:chExt cx="5413725" cy="1800000"/>
            </a:xfrm>
          </p:grpSpPr>
          <p:pic>
            <p:nvPicPr>
              <p:cNvPr id="10" name="Picture 9" descr="A green and blue square with a leaf design&#10;&#10;Description automatically generated">
                <a:extLst>
                  <a:ext uri="{FF2B5EF4-FFF2-40B4-BE49-F238E27FC236}">
                    <a16:creationId xmlns:a16="http://schemas.microsoft.com/office/drawing/2014/main" id="{93BDA5D4-0E5A-47F6-4828-26B15538000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13725" y="5058000"/>
                <a:ext cx="1804575" cy="1800000"/>
              </a:xfrm>
              <a:prstGeom prst="rect">
                <a:avLst/>
              </a:prstGeom>
            </p:spPr>
          </p:pic>
          <p:pic>
            <p:nvPicPr>
              <p:cNvPr id="11" name="Picture 10" descr="A green and blue square with a leaf design&#10;&#10;Description automatically generated">
                <a:extLst>
                  <a:ext uri="{FF2B5EF4-FFF2-40B4-BE49-F238E27FC236}">
                    <a16:creationId xmlns:a16="http://schemas.microsoft.com/office/drawing/2014/main" id="{3070D30F-EA8A-3D8D-1305-A35B76A2F51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18300" y="5058000"/>
                <a:ext cx="1804575" cy="1800000"/>
              </a:xfrm>
              <a:prstGeom prst="rect">
                <a:avLst/>
              </a:prstGeom>
            </p:spPr>
          </p:pic>
          <p:pic>
            <p:nvPicPr>
              <p:cNvPr id="12" name="Picture 11" descr="A green and blue square with a leaf design&#10;&#10;Description automatically generated">
                <a:extLst>
                  <a:ext uri="{FF2B5EF4-FFF2-40B4-BE49-F238E27FC236}">
                    <a16:creationId xmlns:a16="http://schemas.microsoft.com/office/drawing/2014/main" id="{1B62FD10-57E4-0600-96AE-B8C29332AD4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22875" y="5058000"/>
                <a:ext cx="1804575" cy="1800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68718453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715C2806-0B0A-4E29-F2CE-41C1835A5E6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788000" cy="1080000"/>
          </a:xfrm>
          <a:prstGeom prst="rect">
            <a:avLst/>
          </a:prstGeom>
          <a:gradFill>
            <a:gsLst>
              <a:gs pos="0">
                <a:schemeClr val="tx2"/>
              </a:gs>
              <a:gs pos="33000">
                <a:schemeClr val="tx2">
                  <a:lumMod val="20000"/>
                  <a:lumOff val="80000"/>
                </a:schemeClr>
              </a:gs>
              <a:gs pos="74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59999"/>
            <a:ext cx="4665916" cy="5051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/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69935" y="1268999"/>
            <a:ext cx="4665916" cy="5051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/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342A89A-0464-7A4A-A286-3803AC2DF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788000" y="17671"/>
            <a:ext cx="1368000" cy="6822657"/>
            <a:chOff x="10731366" y="198000"/>
            <a:chExt cx="1335386" cy="6660000"/>
          </a:xfrm>
        </p:grpSpPr>
        <p:pic>
          <p:nvPicPr>
            <p:cNvPr id="12" name="Picture 11" descr="A green and blue square with a leaf design&#10;&#10;Description automatically generated">
              <a:extLst>
                <a:ext uri="{FF2B5EF4-FFF2-40B4-BE49-F238E27FC236}">
                  <a16:creationId xmlns:a16="http://schemas.microsoft.com/office/drawing/2014/main" id="{9A5FC89C-1476-1F9B-802C-5C98C5E461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1366" y="198000"/>
              <a:ext cx="1335386" cy="1332000"/>
            </a:xfrm>
            <a:prstGeom prst="rect">
              <a:avLst/>
            </a:prstGeom>
          </p:spPr>
        </p:pic>
        <p:pic>
          <p:nvPicPr>
            <p:cNvPr id="13" name="Picture 12" descr="A green and blue square with a leaf design&#10;&#10;Description automatically generated">
              <a:extLst>
                <a:ext uri="{FF2B5EF4-FFF2-40B4-BE49-F238E27FC236}">
                  <a16:creationId xmlns:a16="http://schemas.microsoft.com/office/drawing/2014/main" id="{2F4714DD-5B37-2E48-52E4-A495E306E2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1366" y="1530000"/>
              <a:ext cx="1335386" cy="1332000"/>
            </a:xfrm>
            <a:prstGeom prst="rect">
              <a:avLst/>
            </a:prstGeom>
          </p:spPr>
        </p:pic>
        <p:pic>
          <p:nvPicPr>
            <p:cNvPr id="14" name="Picture 13" descr="A green and blue square with a leaf design&#10;&#10;Description automatically generated">
              <a:extLst>
                <a:ext uri="{FF2B5EF4-FFF2-40B4-BE49-F238E27FC236}">
                  <a16:creationId xmlns:a16="http://schemas.microsoft.com/office/drawing/2014/main" id="{3941356B-1001-1A2F-25A8-6264768449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1366" y="2862000"/>
              <a:ext cx="1335386" cy="1332000"/>
            </a:xfrm>
            <a:prstGeom prst="rect">
              <a:avLst/>
            </a:prstGeom>
          </p:spPr>
        </p:pic>
        <p:pic>
          <p:nvPicPr>
            <p:cNvPr id="15" name="Picture 14" descr="A green and blue square with a leaf design&#10;&#10;Description automatically generated">
              <a:extLst>
                <a:ext uri="{FF2B5EF4-FFF2-40B4-BE49-F238E27FC236}">
                  <a16:creationId xmlns:a16="http://schemas.microsoft.com/office/drawing/2014/main" id="{978B91EA-72B0-161E-E6AD-1A6205298E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1366" y="4194000"/>
              <a:ext cx="1335386" cy="1332000"/>
            </a:xfrm>
            <a:prstGeom prst="rect">
              <a:avLst/>
            </a:prstGeom>
          </p:spPr>
        </p:pic>
        <p:pic>
          <p:nvPicPr>
            <p:cNvPr id="16" name="Picture 15" descr="A green and blue square with a leaf design&#10;&#10;Description automatically generated">
              <a:extLst>
                <a:ext uri="{FF2B5EF4-FFF2-40B4-BE49-F238E27FC236}">
                  <a16:creationId xmlns:a16="http://schemas.microsoft.com/office/drawing/2014/main" id="{FBF1B882-5BD7-338D-6B6B-4327EED8B1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1366" y="5526000"/>
              <a:ext cx="1335386" cy="133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432581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B70E3D99-6D74-7F96-D920-CE03FE9A5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759999" cy="1828800"/>
          </a:xfrm>
          <a:prstGeom prst="rect">
            <a:avLst/>
          </a:prstGeom>
          <a:gradFill>
            <a:gsLst>
              <a:gs pos="0">
                <a:schemeClr val="tx2"/>
              </a:gs>
              <a:gs pos="33000">
                <a:schemeClr val="tx2">
                  <a:lumMod val="20000"/>
                  <a:lumOff val="80000"/>
                </a:schemeClr>
              </a:gs>
              <a:gs pos="74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6ACF1F8-EEB6-EC6A-C677-F1A5592D50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42900" y="1980000"/>
            <a:ext cx="5417099" cy="4287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 dirty="0"/>
            </a:lvl1pPr>
            <a:lvl2pPr>
              <a:defRPr lang="en-GB" dirty="0"/>
            </a:lvl2pPr>
            <a:lvl3pPr>
              <a:defRPr lang="en-GB" dirty="0"/>
            </a:lvl3pPr>
            <a:lvl4pPr>
              <a:defRPr lang="en-GB" dirty="0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3BF35-6B31-B4E2-264B-BBC92A870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0" y="571500"/>
            <a:ext cx="4772413" cy="5695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/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8172EEB-F50C-116D-F2AC-879592B9F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788000" y="17671"/>
            <a:ext cx="1368000" cy="6822657"/>
            <a:chOff x="10731366" y="198000"/>
            <a:chExt cx="1335386" cy="6660000"/>
          </a:xfrm>
        </p:grpSpPr>
        <p:pic>
          <p:nvPicPr>
            <p:cNvPr id="11" name="Picture 10" descr="A green and blue square with a leaf design&#10;&#10;Description automatically generated">
              <a:extLst>
                <a:ext uri="{FF2B5EF4-FFF2-40B4-BE49-F238E27FC236}">
                  <a16:creationId xmlns:a16="http://schemas.microsoft.com/office/drawing/2014/main" id="{B75F9733-5448-91F2-4E5C-8ADB55A990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1366" y="198000"/>
              <a:ext cx="1335386" cy="1332000"/>
            </a:xfrm>
            <a:prstGeom prst="rect">
              <a:avLst/>
            </a:prstGeom>
          </p:spPr>
        </p:pic>
        <p:pic>
          <p:nvPicPr>
            <p:cNvPr id="12" name="Picture 11" descr="A green and blue square with a leaf design&#10;&#10;Description automatically generated">
              <a:extLst>
                <a:ext uri="{FF2B5EF4-FFF2-40B4-BE49-F238E27FC236}">
                  <a16:creationId xmlns:a16="http://schemas.microsoft.com/office/drawing/2014/main" id="{12B98635-6C66-548C-5114-27D3E056DD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1366" y="1530000"/>
              <a:ext cx="1335386" cy="1332000"/>
            </a:xfrm>
            <a:prstGeom prst="rect">
              <a:avLst/>
            </a:prstGeom>
          </p:spPr>
        </p:pic>
        <p:pic>
          <p:nvPicPr>
            <p:cNvPr id="13" name="Picture 12" descr="A green and blue square with a leaf design&#10;&#10;Description automatically generated">
              <a:extLst>
                <a:ext uri="{FF2B5EF4-FFF2-40B4-BE49-F238E27FC236}">
                  <a16:creationId xmlns:a16="http://schemas.microsoft.com/office/drawing/2014/main" id="{5C42A4B6-09C6-0B97-560D-5E2122E9CC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1366" y="2862000"/>
              <a:ext cx="1335386" cy="1332000"/>
            </a:xfrm>
            <a:prstGeom prst="rect">
              <a:avLst/>
            </a:prstGeom>
          </p:spPr>
        </p:pic>
        <p:pic>
          <p:nvPicPr>
            <p:cNvPr id="15" name="Picture 14" descr="A green and blue square with a leaf design&#10;&#10;Description automatically generated">
              <a:extLst>
                <a:ext uri="{FF2B5EF4-FFF2-40B4-BE49-F238E27FC236}">
                  <a16:creationId xmlns:a16="http://schemas.microsoft.com/office/drawing/2014/main" id="{2612AD84-E9C9-9173-0C9E-E0F35CAD62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1366" y="4194000"/>
              <a:ext cx="1335386" cy="1332000"/>
            </a:xfrm>
            <a:prstGeom prst="rect">
              <a:avLst/>
            </a:prstGeom>
          </p:spPr>
        </p:pic>
        <p:pic>
          <p:nvPicPr>
            <p:cNvPr id="16" name="Picture 15" descr="A green and blue square with a leaf design&#10;&#10;Description automatically generated">
              <a:extLst>
                <a:ext uri="{FF2B5EF4-FFF2-40B4-BE49-F238E27FC236}">
                  <a16:creationId xmlns:a16="http://schemas.microsoft.com/office/drawing/2014/main" id="{14465DED-B623-6209-F1E2-30B916C926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1366" y="5526000"/>
              <a:ext cx="1335386" cy="133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21606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ransi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B7E4267F-977B-0391-98BB-9F1CE9F5B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5758" y="1795564"/>
            <a:ext cx="8565343" cy="2014435"/>
          </a:xfrm>
          <a:prstGeom prst="rect">
            <a:avLst/>
          </a:prstGeom>
          <a:gradFill>
            <a:gsLst>
              <a:gs pos="0">
                <a:schemeClr val="accent5"/>
              </a:gs>
              <a:gs pos="33000">
                <a:schemeClr val="accent5">
                  <a:lumMod val="20000"/>
                  <a:lumOff val="80000"/>
                </a:schemeClr>
              </a:gs>
              <a:gs pos="7400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</a:gradFill>
        </p:spPr>
        <p:txBody>
          <a:bodyPr anchor="ctr"/>
          <a:lstStyle>
            <a:lvl1pPr marL="180975" indent="0" algn="ctr">
              <a:lnSpc>
                <a:spcPct val="100000"/>
              </a:lnSpc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BDDBFEF-355D-A261-6CA3-443BF9065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2895" y="5043385"/>
            <a:ext cx="12006206" cy="1740515"/>
            <a:chOff x="2791855" y="5394414"/>
            <a:chExt cx="9254787" cy="1341647"/>
          </a:xfrm>
        </p:grpSpPr>
        <p:pic>
          <p:nvPicPr>
            <p:cNvPr id="4" name="Picture 3" descr="A black and pink flower&#10;&#10;Description automatically generated">
              <a:extLst>
                <a:ext uri="{FF2B5EF4-FFF2-40B4-BE49-F238E27FC236}">
                  <a16:creationId xmlns:a16="http://schemas.microsoft.com/office/drawing/2014/main" id="{B515ED48-4C76-DF4E-2664-E4BEB7DC16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717161" y="5391895"/>
              <a:ext cx="1326961" cy="1332000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803A20D-60FE-338B-E6D8-BF889A4DDDC2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2791855" y="5404061"/>
              <a:ext cx="7928623" cy="1332000"/>
              <a:chOff x="3436010" y="4219645"/>
              <a:chExt cx="7500048" cy="1260000"/>
            </a:xfrm>
          </p:grpSpPr>
          <p:pic>
            <p:nvPicPr>
              <p:cNvPr id="26" name="Picture 25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D05DED10-7A41-7474-B23B-EC976A2EBF4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84973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27" name="Picture 26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2A16DBCD-B383-69DE-912D-4F887577CEE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33936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28" name="Picture 27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0C4F8B01-5C99-EE63-F887-D718311AC29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82899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29" name="Picture 28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39710512-FD06-ADA9-73D5-84B1A4F8474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31862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30" name="Picture 29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97BF81D3-698B-DD14-88DC-A72259CC8DB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80825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34" name="Picture 33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608662F6-9118-F0EB-00EF-76DAB0238DE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36010" y="4219645"/>
                <a:ext cx="1255233" cy="1260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44698767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AE500-C328-ADE9-61A4-33CC634B4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5"/>
              </a:gs>
              <a:gs pos="33000">
                <a:schemeClr val="accent5">
                  <a:lumMod val="20000"/>
                  <a:lumOff val="80000"/>
                </a:schemeClr>
              </a:gs>
              <a:gs pos="7400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</a:gradFill>
        </p:spPr>
        <p:txBody>
          <a:bodyPr anchor="ctr"/>
          <a:lstStyle>
            <a:lvl1pPr marL="180975" indent="0">
              <a:lnSpc>
                <a:spcPct val="100000"/>
              </a:lnSpc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800000" cy="404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/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2681FAB-0A02-B568-1F84-2E029481B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51192" y="5421472"/>
            <a:ext cx="11889616" cy="1332000"/>
            <a:chOff x="938084" y="4219645"/>
            <a:chExt cx="11246934" cy="1260000"/>
          </a:xfrm>
        </p:grpSpPr>
        <p:pic>
          <p:nvPicPr>
            <p:cNvPr id="15" name="Picture 14" descr="A black and pink flower&#10;&#10;Description automatically generated">
              <a:extLst>
                <a:ext uri="{FF2B5EF4-FFF2-40B4-BE49-F238E27FC236}">
                  <a16:creationId xmlns:a16="http://schemas.microsoft.com/office/drawing/2014/main" id="{BE0A944B-16CF-FE2C-B87A-DDDF2F0A3B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4973" y="4219645"/>
              <a:ext cx="1255233" cy="1260000"/>
            </a:xfrm>
            <a:prstGeom prst="rect">
              <a:avLst/>
            </a:prstGeom>
          </p:spPr>
        </p:pic>
        <p:pic>
          <p:nvPicPr>
            <p:cNvPr id="16" name="Picture 15" descr="A black and pink flower&#10;&#10;Description automatically generated">
              <a:extLst>
                <a:ext uri="{FF2B5EF4-FFF2-40B4-BE49-F238E27FC236}">
                  <a16:creationId xmlns:a16="http://schemas.microsoft.com/office/drawing/2014/main" id="{A5C9C6B9-8149-BEAB-F407-735C07AC17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36" y="4219645"/>
              <a:ext cx="1255233" cy="1260000"/>
            </a:xfrm>
            <a:prstGeom prst="rect">
              <a:avLst/>
            </a:prstGeom>
          </p:spPr>
        </p:pic>
        <p:pic>
          <p:nvPicPr>
            <p:cNvPr id="17" name="Picture 16" descr="A black and pink flower&#10;&#10;Description automatically generated">
              <a:extLst>
                <a:ext uri="{FF2B5EF4-FFF2-40B4-BE49-F238E27FC236}">
                  <a16:creationId xmlns:a16="http://schemas.microsoft.com/office/drawing/2014/main" id="{62F81424-1118-259A-081C-AF55F20774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2899" y="4219645"/>
              <a:ext cx="1255233" cy="1260000"/>
            </a:xfrm>
            <a:prstGeom prst="rect">
              <a:avLst/>
            </a:prstGeom>
          </p:spPr>
        </p:pic>
        <p:pic>
          <p:nvPicPr>
            <p:cNvPr id="19" name="Picture 18" descr="A black and pink flower&#10;&#10;Description automatically generated">
              <a:extLst>
                <a:ext uri="{FF2B5EF4-FFF2-40B4-BE49-F238E27FC236}">
                  <a16:creationId xmlns:a16="http://schemas.microsoft.com/office/drawing/2014/main" id="{5A309FDD-108A-DF86-DFB7-01A1F1FB76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1862" y="4219645"/>
              <a:ext cx="1255233" cy="1260000"/>
            </a:xfrm>
            <a:prstGeom prst="rect">
              <a:avLst/>
            </a:prstGeom>
          </p:spPr>
        </p:pic>
        <p:pic>
          <p:nvPicPr>
            <p:cNvPr id="20" name="Picture 19" descr="A black and pink flower&#10;&#10;Description automatically generated">
              <a:extLst>
                <a:ext uri="{FF2B5EF4-FFF2-40B4-BE49-F238E27FC236}">
                  <a16:creationId xmlns:a16="http://schemas.microsoft.com/office/drawing/2014/main" id="{B1293458-A33E-43FA-0182-440548B0B4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0825" y="4219645"/>
              <a:ext cx="1255233" cy="1260000"/>
            </a:xfrm>
            <a:prstGeom prst="rect">
              <a:avLst/>
            </a:prstGeom>
          </p:spPr>
        </p:pic>
        <p:pic>
          <p:nvPicPr>
            <p:cNvPr id="21" name="Picture 20" descr="A black and pink flower&#10;&#10;Description automatically generated">
              <a:extLst>
                <a:ext uri="{FF2B5EF4-FFF2-40B4-BE49-F238E27FC236}">
                  <a16:creationId xmlns:a16="http://schemas.microsoft.com/office/drawing/2014/main" id="{DE000BDC-5E30-5484-2F7F-19B1583546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9785" y="4219645"/>
              <a:ext cx="1255233" cy="1260000"/>
            </a:xfrm>
            <a:prstGeom prst="rect">
              <a:avLst/>
            </a:prstGeom>
          </p:spPr>
        </p:pic>
        <p:pic>
          <p:nvPicPr>
            <p:cNvPr id="22" name="Picture 21" descr="A black and pink flower&#10;&#10;Description automatically generated">
              <a:extLst>
                <a:ext uri="{FF2B5EF4-FFF2-40B4-BE49-F238E27FC236}">
                  <a16:creationId xmlns:a16="http://schemas.microsoft.com/office/drawing/2014/main" id="{ED67B513-8C56-714E-5C46-D42C35D76F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84" y="4219645"/>
              <a:ext cx="1255233" cy="1260000"/>
            </a:xfrm>
            <a:prstGeom prst="rect">
              <a:avLst/>
            </a:prstGeom>
          </p:spPr>
        </p:pic>
        <p:pic>
          <p:nvPicPr>
            <p:cNvPr id="23" name="Picture 22" descr="A black and pink flower&#10;&#10;Description automatically generated">
              <a:extLst>
                <a:ext uri="{FF2B5EF4-FFF2-40B4-BE49-F238E27FC236}">
                  <a16:creationId xmlns:a16="http://schemas.microsoft.com/office/drawing/2014/main" id="{575C6B22-9EEE-C8E1-DBB7-8F6ED9A9C2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047" y="4219645"/>
              <a:ext cx="1255233" cy="1260000"/>
            </a:xfrm>
            <a:prstGeom prst="rect">
              <a:avLst/>
            </a:prstGeom>
          </p:spPr>
        </p:pic>
        <p:pic>
          <p:nvPicPr>
            <p:cNvPr id="24" name="Picture 23" descr="A black and pink flower&#10;&#10;Description automatically generated">
              <a:extLst>
                <a:ext uri="{FF2B5EF4-FFF2-40B4-BE49-F238E27FC236}">
                  <a16:creationId xmlns:a16="http://schemas.microsoft.com/office/drawing/2014/main" id="{7A63B782-F924-EF98-F206-F33B62C206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010" y="4219645"/>
              <a:ext cx="1255233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657874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A7E61D07-B1A4-6CBE-65DB-C13ADA006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5"/>
              </a:gs>
              <a:gs pos="33000">
                <a:schemeClr val="accent5">
                  <a:lumMod val="20000"/>
                  <a:lumOff val="80000"/>
                </a:schemeClr>
              </a:gs>
              <a:gs pos="7400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</a:gradFill>
        </p:spPr>
        <p:txBody>
          <a:bodyPr anchor="ctr"/>
          <a:lstStyle>
            <a:lvl1pPr marL="180975" indent="0">
              <a:lnSpc>
                <a:spcPct val="100000"/>
              </a:lnSpc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800000" cy="404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/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2681FAB-0A02-B568-1F84-2E029481B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51192" y="5421472"/>
            <a:ext cx="11889616" cy="1332000"/>
            <a:chOff x="938084" y="4219645"/>
            <a:chExt cx="11246934" cy="1260000"/>
          </a:xfrm>
        </p:grpSpPr>
        <p:pic>
          <p:nvPicPr>
            <p:cNvPr id="15" name="Picture 14" descr="A black and pink flower&#10;&#10;Description automatically generated">
              <a:extLst>
                <a:ext uri="{FF2B5EF4-FFF2-40B4-BE49-F238E27FC236}">
                  <a16:creationId xmlns:a16="http://schemas.microsoft.com/office/drawing/2014/main" id="{BE0A944B-16CF-FE2C-B87A-DDDF2F0A3B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4973" y="4219645"/>
              <a:ext cx="1255233" cy="1260000"/>
            </a:xfrm>
            <a:prstGeom prst="rect">
              <a:avLst/>
            </a:prstGeom>
          </p:spPr>
        </p:pic>
        <p:pic>
          <p:nvPicPr>
            <p:cNvPr id="16" name="Picture 15" descr="A black and pink flower&#10;&#10;Description automatically generated">
              <a:extLst>
                <a:ext uri="{FF2B5EF4-FFF2-40B4-BE49-F238E27FC236}">
                  <a16:creationId xmlns:a16="http://schemas.microsoft.com/office/drawing/2014/main" id="{A5C9C6B9-8149-BEAB-F407-735C07AC17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36" y="4219645"/>
              <a:ext cx="1255233" cy="1260000"/>
            </a:xfrm>
            <a:prstGeom prst="rect">
              <a:avLst/>
            </a:prstGeom>
          </p:spPr>
        </p:pic>
        <p:pic>
          <p:nvPicPr>
            <p:cNvPr id="17" name="Picture 16" descr="A black and pink flower&#10;&#10;Description automatically generated">
              <a:extLst>
                <a:ext uri="{FF2B5EF4-FFF2-40B4-BE49-F238E27FC236}">
                  <a16:creationId xmlns:a16="http://schemas.microsoft.com/office/drawing/2014/main" id="{62F81424-1118-259A-081C-AF55F20774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2899" y="4219645"/>
              <a:ext cx="1255233" cy="1260000"/>
            </a:xfrm>
            <a:prstGeom prst="rect">
              <a:avLst/>
            </a:prstGeom>
          </p:spPr>
        </p:pic>
        <p:pic>
          <p:nvPicPr>
            <p:cNvPr id="19" name="Picture 18" descr="A black and pink flower&#10;&#10;Description automatically generated">
              <a:extLst>
                <a:ext uri="{FF2B5EF4-FFF2-40B4-BE49-F238E27FC236}">
                  <a16:creationId xmlns:a16="http://schemas.microsoft.com/office/drawing/2014/main" id="{5A309FDD-108A-DF86-DFB7-01A1F1FB76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1862" y="4219645"/>
              <a:ext cx="1255233" cy="1260000"/>
            </a:xfrm>
            <a:prstGeom prst="rect">
              <a:avLst/>
            </a:prstGeom>
          </p:spPr>
        </p:pic>
        <p:pic>
          <p:nvPicPr>
            <p:cNvPr id="20" name="Picture 19" descr="A black and pink flower&#10;&#10;Description automatically generated">
              <a:extLst>
                <a:ext uri="{FF2B5EF4-FFF2-40B4-BE49-F238E27FC236}">
                  <a16:creationId xmlns:a16="http://schemas.microsoft.com/office/drawing/2014/main" id="{B1293458-A33E-43FA-0182-440548B0B4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0825" y="4219645"/>
              <a:ext cx="1255233" cy="1260000"/>
            </a:xfrm>
            <a:prstGeom prst="rect">
              <a:avLst/>
            </a:prstGeom>
          </p:spPr>
        </p:pic>
        <p:pic>
          <p:nvPicPr>
            <p:cNvPr id="21" name="Picture 20" descr="A black and pink flower&#10;&#10;Description automatically generated">
              <a:extLst>
                <a:ext uri="{FF2B5EF4-FFF2-40B4-BE49-F238E27FC236}">
                  <a16:creationId xmlns:a16="http://schemas.microsoft.com/office/drawing/2014/main" id="{DE000BDC-5E30-5484-2F7F-19B1583546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9785" y="4219645"/>
              <a:ext cx="1255233" cy="1260000"/>
            </a:xfrm>
            <a:prstGeom prst="rect">
              <a:avLst/>
            </a:prstGeom>
          </p:spPr>
        </p:pic>
        <p:pic>
          <p:nvPicPr>
            <p:cNvPr id="22" name="Picture 21" descr="A black and pink flower&#10;&#10;Description automatically generated">
              <a:extLst>
                <a:ext uri="{FF2B5EF4-FFF2-40B4-BE49-F238E27FC236}">
                  <a16:creationId xmlns:a16="http://schemas.microsoft.com/office/drawing/2014/main" id="{ED67B513-8C56-714E-5C46-D42C35D76F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84" y="4219645"/>
              <a:ext cx="1255233" cy="1260000"/>
            </a:xfrm>
            <a:prstGeom prst="rect">
              <a:avLst/>
            </a:prstGeom>
          </p:spPr>
        </p:pic>
        <p:pic>
          <p:nvPicPr>
            <p:cNvPr id="23" name="Picture 22" descr="A black and pink flower&#10;&#10;Description automatically generated">
              <a:extLst>
                <a:ext uri="{FF2B5EF4-FFF2-40B4-BE49-F238E27FC236}">
                  <a16:creationId xmlns:a16="http://schemas.microsoft.com/office/drawing/2014/main" id="{575C6B22-9EEE-C8E1-DBB7-8F6ED9A9C2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047" y="4219645"/>
              <a:ext cx="1255233" cy="1260000"/>
            </a:xfrm>
            <a:prstGeom prst="rect">
              <a:avLst/>
            </a:prstGeom>
          </p:spPr>
        </p:pic>
        <p:pic>
          <p:nvPicPr>
            <p:cNvPr id="24" name="Picture 23" descr="A black and pink flower&#10;&#10;Description automatically generated">
              <a:extLst>
                <a:ext uri="{FF2B5EF4-FFF2-40B4-BE49-F238E27FC236}">
                  <a16:creationId xmlns:a16="http://schemas.microsoft.com/office/drawing/2014/main" id="{7A63B782-F924-EF98-F206-F33B62C206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010" y="4219645"/>
              <a:ext cx="1255233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015659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329774E-C761-E6E3-43D1-6557DE51D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496"/>
            <a:ext cx="10821149" cy="1080000"/>
          </a:xfrm>
          <a:prstGeom prst="rect">
            <a:avLst/>
          </a:prstGeom>
          <a:gradFill>
            <a:gsLst>
              <a:gs pos="0">
                <a:schemeClr val="accent5"/>
              </a:gs>
              <a:gs pos="33000">
                <a:schemeClr val="accent5">
                  <a:lumMod val="20000"/>
                  <a:lumOff val="80000"/>
                </a:schemeClr>
              </a:gs>
              <a:gs pos="7400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</a:gradFill>
        </p:spPr>
        <p:txBody>
          <a:bodyPr anchor="ctr"/>
          <a:lstStyle>
            <a:lvl1pPr marL="180975" indent="0">
              <a:lnSpc>
                <a:spcPct val="100000"/>
              </a:lnSpc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1277629"/>
            <a:ext cx="10026736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9CC8CD5-ECAC-7C03-3C07-58BC6B0D6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109953" y="2700951"/>
            <a:ext cx="6786893" cy="1368000"/>
            <a:chOff x="938084" y="4219645"/>
            <a:chExt cx="6251085" cy="1260000"/>
          </a:xfrm>
        </p:grpSpPr>
        <p:pic>
          <p:nvPicPr>
            <p:cNvPr id="7" name="Picture 6" descr="A black and pink flower&#10;&#10;Description automatically generated">
              <a:extLst>
                <a:ext uri="{FF2B5EF4-FFF2-40B4-BE49-F238E27FC236}">
                  <a16:creationId xmlns:a16="http://schemas.microsoft.com/office/drawing/2014/main" id="{20A21F58-AC96-0EE5-66BD-30AA52EDC6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4973" y="4219645"/>
              <a:ext cx="1255233" cy="1260000"/>
            </a:xfrm>
            <a:prstGeom prst="rect">
              <a:avLst/>
            </a:prstGeom>
          </p:spPr>
        </p:pic>
        <p:pic>
          <p:nvPicPr>
            <p:cNvPr id="8" name="Picture 7" descr="A black and pink flower&#10;&#10;Description automatically generated">
              <a:extLst>
                <a:ext uri="{FF2B5EF4-FFF2-40B4-BE49-F238E27FC236}">
                  <a16:creationId xmlns:a16="http://schemas.microsoft.com/office/drawing/2014/main" id="{CCD3F12B-55EB-DE89-2D8D-38E3A4936B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36" y="4219645"/>
              <a:ext cx="1255233" cy="1260000"/>
            </a:xfrm>
            <a:prstGeom prst="rect">
              <a:avLst/>
            </a:prstGeom>
          </p:spPr>
        </p:pic>
        <p:pic>
          <p:nvPicPr>
            <p:cNvPr id="9" name="Picture 8" descr="A black and pink flower&#10;&#10;Description automatically generated">
              <a:extLst>
                <a:ext uri="{FF2B5EF4-FFF2-40B4-BE49-F238E27FC236}">
                  <a16:creationId xmlns:a16="http://schemas.microsoft.com/office/drawing/2014/main" id="{908FD21B-3870-6D76-F9E6-9279E8AF34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84" y="4219645"/>
              <a:ext cx="1255233" cy="1260000"/>
            </a:xfrm>
            <a:prstGeom prst="rect">
              <a:avLst/>
            </a:prstGeom>
          </p:spPr>
        </p:pic>
        <p:pic>
          <p:nvPicPr>
            <p:cNvPr id="11" name="Picture 10" descr="A black and pink flower&#10;&#10;Description automatically generated">
              <a:extLst>
                <a:ext uri="{FF2B5EF4-FFF2-40B4-BE49-F238E27FC236}">
                  <a16:creationId xmlns:a16="http://schemas.microsoft.com/office/drawing/2014/main" id="{548C07F1-80AB-F5C7-12B4-6EA53A658C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047" y="4219645"/>
              <a:ext cx="1255233" cy="1260000"/>
            </a:xfrm>
            <a:prstGeom prst="rect">
              <a:avLst/>
            </a:prstGeom>
          </p:spPr>
        </p:pic>
        <p:pic>
          <p:nvPicPr>
            <p:cNvPr id="14" name="Picture 13" descr="A black and pink flower&#10;&#10;Description automatically generated">
              <a:extLst>
                <a:ext uri="{FF2B5EF4-FFF2-40B4-BE49-F238E27FC236}">
                  <a16:creationId xmlns:a16="http://schemas.microsoft.com/office/drawing/2014/main" id="{6D410742-0B02-56D3-10DC-2FD5739723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010" y="4219645"/>
              <a:ext cx="1255233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107991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A734AF6-98EB-E7A4-8F69-C1470D324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765" y="0"/>
            <a:ext cx="10863235" cy="1080000"/>
          </a:xfrm>
          <a:prstGeom prst="rect">
            <a:avLst/>
          </a:prstGeom>
          <a:gradFill>
            <a:gsLst>
              <a:gs pos="0">
                <a:schemeClr val="accent5"/>
              </a:gs>
              <a:gs pos="33000">
                <a:schemeClr val="accent5">
                  <a:lumMod val="20000"/>
                  <a:lumOff val="80000"/>
                </a:schemeClr>
              </a:gs>
              <a:gs pos="7400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</a:gradFill>
        </p:spPr>
        <p:txBody>
          <a:bodyPr anchor="ctr"/>
          <a:lstStyle>
            <a:lvl1pPr marL="95250" indent="0">
              <a:lnSpc>
                <a:spcPct val="100000"/>
              </a:lnSpc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578" y="1297726"/>
            <a:ext cx="9725257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B776B23-D897-416D-1220-9392C6EBE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-2748682" y="2709446"/>
            <a:ext cx="6786893" cy="1368000"/>
            <a:chOff x="938084" y="4219645"/>
            <a:chExt cx="6251085" cy="1260000"/>
          </a:xfrm>
        </p:grpSpPr>
        <p:pic>
          <p:nvPicPr>
            <p:cNvPr id="10" name="Picture 9" descr="A black and pink flower&#10;&#10;Description automatically generated">
              <a:extLst>
                <a:ext uri="{FF2B5EF4-FFF2-40B4-BE49-F238E27FC236}">
                  <a16:creationId xmlns:a16="http://schemas.microsoft.com/office/drawing/2014/main" id="{50ABE9FE-4CBC-0DAC-2771-C40486FBF5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4973" y="4219645"/>
              <a:ext cx="1255233" cy="1260000"/>
            </a:xfrm>
            <a:prstGeom prst="rect">
              <a:avLst/>
            </a:prstGeom>
          </p:spPr>
        </p:pic>
        <p:pic>
          <p:nvPicPr>
            <p:cNvPr id="11" name="Picture 10" descr="A black and pink flower&#10;&#10;Description automatically generated">
              <a:extLst>
                <a:ext uri="{FF2B5EF4-FFF2-40B4-BE49-F238E27FC236}">
                  <a16:creationId xmlns:a16="http://schemas.microsoft.com/office/drawing/2014/main" id="{8421AC9B-11FD-2D10-89C5-638B67E1C7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36" y="4219645"/>
              <a:ext cx="1255233" cy="1260000"/>
            </a:xfrm>
            <a:prstGeom prst="rect">
              <a:avLst/>
            </a:prstGeom>
          </p:spPr>
        </p:pic>
        <p:pic>
          <p:nvPicPr>
            <p:cNvPr id="12" name="Picture 11" descr="A black and pink flower&#10;&#10;Description automatically generated">
              <a:extLst>
                <a:ext uri="{FF2B5EF4-FFF2-40B4-BE49-F238E27FC236}">
                  <a16:creationId xmlns:a16="http://schemas.microsoft.com/office/drawing/2014/main" id="{07953C67-D65F-EF53-FA01-F7EEE6DE47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84" y="4219645"/>
              <a:ext cx="1255233" cy="1260000"/>
            </a:xfrm>
            <a:prstGeom prst="rect">
              <a:avLst/>
            </a:prstGeom>
          </p:spPr>
        </p:pic>
        <p:pic>
          <p:nvPicPr>
            <p:cNvPr id="13" name="Picture 12" descr="A black and pink flower&#10;&#10;Description automatically generated">
              <a:extLst>
                <a:ext uri="{FF2B5EF4-FFF2-40B4-BE49-F238E27FC236}">
                  <a16:creationId xmlns:a16="http://schemas.microsoft.com/office/drawing/2014/main" id="{D7289368-08B8-DA3D-23C5-B9FFEE7AD4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047" y="4219645"/>
              <a:ext cx="1255233" cy="1260000"/>
            </a:xfrm>
            <a:prstGeom prst="rect">
              <a:avLst/>
            </a:prstGeom>
          </p:spPr>
        </p:pic>
        <p:pic>
          <p:nvPicPr>
            <p:cNvPr id="14" name="Picture 13" descr="A black and pink flower&#10;&#10;Description automatically generated">
              <a:extLst>
                <a:ext uri="{FF2B5EF4-FFF2-40B4-BE49-F238E27FC236}">
                  <a16:creationId xmlns:a16="http://schemas.microsoft.com/office/drawing/2014/main" id="{797B528A-96D2-1344-A06F-B14405A7A4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010" y="4219645"/>
              <a:ext cx="1255233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103687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C1692FF5-83CE-4452-96AE-C8F5F7F69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5"/>
              </a:gs>
              <a:gs pos="33000">
                <a:schemeClr val="accent5">
                  <a:lumMod val="20000"/>
                  <a:lumOff val="80000"/>
                </a:schemeClr>
              </a:gs>
              <a:gs pos="7400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</a:gradFill>
        </p:spPr>
        <p:txBody>
          <a:bodyPr anchor="ctr"/>
          <a:lstStyle>
            <a:lvl1pPr marL="180975" indent="0">
              <a:lnSpc>
                <a:spcPct val="100000"/>
              </a:lnSpc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1FEBE-8DB6-0C82-4F54-0FA0A0C0E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79050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2074036"/>
            <a:ext cx="5040000" cy="3342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/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0DBF5-2EA2-6E6C-73E4-E3D3C3520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2000" y="1279050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2074036"/>
            <a:ext cx="5040000" cy="3342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/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429CD2B-A25F-B2BA-3B64-3905D31C7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2153" y="5598000"/>
            <a:ext cx="12127693" cy="1188000"/>
            <a:chOff x="37696" y="4063679"/>
            <a:chExt cx="12127693" cy="1188000"/>
          </a:xfrm>
        </p:grpSpPr>
        <p:pic>
          <p:nvPicPr>
            <p:cNvPr id="20" name="Picture 19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190595CB-4634-7E18-B561-11785454A1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37696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1" name="Picture 20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B137327F-9E46-6548-A6A3-32014B282E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1134165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2" name="Picture 21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0F0FC66C-1C53-B7B6-1D36-BC5F16D5C2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2235711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3" name="Picture 22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9A342097-C386-9797-E25D-E8D6B03390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3329645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4" name="Picture 23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CF6BDDBF-2A1A-B89D-C507-D349F530DC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4433720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5" name="Picture 24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14950546-C27E-000A-0EC8-F536A17F32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5505003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6" name="Picture 25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7793409F-3DCD-AE1A-25FA-0E412C6E7C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660147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7" name="Picture 26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828E4D41-AD55-B725-5B13-15E4B9B5FD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7703018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8" name="Picture 27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E7C8AB5A-1953-4E23-C429-7AC405DD21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879695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9" name="Picture 28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23F13EC0-24E0-88E8-C40A-E4E529290C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9901027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30" name="Picture 29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E240155A-F2CA-2205-0211-5EDF6109EA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10977389" y="4063679"/>
              <a:ext cx="1188000" cy="1188000"/>
            </a:xfrm>
            <a:prstGeom prst="rect">
              <a:avLst/>
            </a:prstGeom>
            <a:noFill/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FC8BCA8-35BA-7C77-E07F-1D9F9D027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51192" y="5421472"/>
            <a:ext cx="11889616" cy="1332000"/>
            <a:chOff x="938084" y="4219645"/>
            <a:chExt cx="11246934" cy="1260000"/>
          </a:xfrm>
        </p:grpSpPr>
        <p:pic>
          <p:nvPicPr>
            <p:cNvPr id="8" name="Picture 7" descr="A black and pink flower&#10;&#10;Description automatically generated">
              <a:extLst>
                <a:ext uri="{FF2B5EF4-FFF2-40B4-BE49-F238E27FC236}">
                  <a16:creationId xmlns:a16="http://schemas.microsoft.com/office/drawing/2014/main" id="{5D1BE3A6-AF63-2419-8E9A-9966B5C357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4973" y="4219645"/>
              <a:ext cx="1255233" cy="1260000"/>
            </a:xfrm>
            <a:prstGeom prst="rect">
              <a:avLst/>
            </a:prstGeom>
          </p:spPr>
        </p:pic>
        <p:pic>
          <p:nvPicPr>
            <p:cNvPr id="9" name="Picture 8" descr="A black and pink flower&#10;&#10;Description automatically generated">
              <a:extLst>
                <a:ext uri="{FF2B5EF4-FFF2-40B4-BE49-F238E27FC236}">
                  <a16:creationId xmlns:a16="http://schemas.microsoft.com/office/drawing/2014/main" id="{630BBBE1-0109-BBD1-1698-5415F5CB01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36" y="4219645"/>
              <a:ext cx="1255233" cy="1260000"/>
            </a:xfrm>
            <a:prstGeom prst="rect">
              <a:avLst/>
            </a:prstGeom>
          </p:spPr>
        </p:pic>
        <p:pic>
          <p:nvPicPr>
            <p:cNvPr id="10" name="Picture 9" descr="A black and pink flower&#10;&#10;Description automatically generated">
              <a:extLst>
                <a:ext uri="{FF2B5EF4-FFF2-40B4-BE49-F238E27FC236}">
                  <a16:creationId xmlns:a16="http://schemas.microsoft.com/office/drawing/2014/main" id="{963786F8-5D32-61C8-F6B9-6098E87857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2899" y="4219645"/>
              <a:ext cx="1255233" cy="1260000"/>
            </a:xfrm>
            <a:prstGeom prst="rect">
              <a:avLst/>
            </a:prstGeom>
          </p:spPr>
        </p:pic>
        <p:pic>
          <p:nvPicPr>
            <p:cNvPr id="11" name="Picture 10" descr="A black and pink flower&#10;&#10;Description automatically generated">
              <a:extLst>
                <a:ext uri="{FF2B5EF4-FFF2-40B4-BE49-F238E27FC236}">
                  <a16:creationId xmlns:a16="http://schemas.microsoft.com/office/drawing/2014/main" id="{B4F7351B-43E7-9ACA-0111-F20FE6D8E0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1862" y="4219645"/>
              <a:ext cx="1255233" cy="1260000"/>
            </a:xfrm>
            <a:prstGeom prst="rect">
              <a:avLst/>
            </a:prstGeom>
          </p:spPr>
        </p:pic>
        <p:pic>
          <p:nvPicPr>
            <p:cNvPr id="12" name="Picture 11" descr="A black and pink flower&#10;&#10;Description automatically generated">
              <a:extLst>
                <a:ext uri="{FF2B5EF4-FFF2-40B4-BE49-F238E27FC236}">
                  <a16:creationId xmlns:a16="http://schemas.microsoft.com/office/drawing/2014/main" id="{E837AE1A-2AC4-9A2B-0959-C3D2FCD5EE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0825" y="4219645"/>
              <a:ext cx="1255233" cy="1260000"/>
            </a:xfrm>
            <a:prstGeom prst="rect">
              <a:avLst/>
            </a:prstGeom>
          </p:spPr>
        </p:pic>
        <p:pic>
          <p:nvPicPr>
            <p:cNvPr id="13" name="Picture 12" descr="A black and pink flower&#10;&#10;Description automatically generated">
              <a:extLst>
                <a:ext uri="{FF2B5EF4-FFF2-40B4-BE49-F238E27FC236}">
                  <a16:creationId xmlns:a16="http://schemas.microsoft.com/office/drawing/2014/main" id="{2207EDFD-DF72-7FFC-D446-CF93CBAC72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9785" y="4219645"/>
              <a:ext cx="1255233" cy="1260000"/>
            </a:xfrm>
            <a:prstGeom prst="rect">
              <a:avLst/>
            </a:prstGeom>
          </p:spPr>
        </p:pic>
        <p:pic>
          <p:nvPicPr>
            <p:cNvPr id="14" name="Picture 13" descr="A black and pink flower&#10;&#10;Description automatically generated">
              <a:extLst>
                <a:ext uri="{FF2B5EF4-FFF2-40B4-BE49-F238E27FC236}">
                  <a16:creationId xmlns:a16="http://schemas.microsoft.com/office/drawing/2014/main" id="{DE4363BE-4D7D-50C9-E40A-11B6A4C9F7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84" y="4219645"/>
              <a:ext cx="1255233" cy="1260000"/>
            </a:xfrm>
            <a:prstGeom prst="rect">
              <a:avLst/>
            </a:prstGeom>
          </p:spPr>
        </p:pic>
        <p:pic>
          <p:nvPicPr>
            <p:cNvPr id="15" name="Picture 14" descr="A black and pink flower&#10;&#10;Description automatically generated">
              <a:extLst>
                <a:ext uri="{FF2B5EF4-FFF2-40B4-BE49-F238E27FC236}">
                  <a16:creationId xmlns:a16="http://schemas.microsoft.com/office/drawing/2014/main" id="{85E49967-8F8A-4E97-87B4-0589E2A7B8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047" y="4219645"/>
              <a:ext cx="1255233" cy="1260000"/>
            </a:xfrm>
            <a:prstGeom prst="rect">
              <a:avLst/>
            </a:prstGeom>
          </p:spPr>
        </p:pic>
        <p:pic>
          <p:nvPicPr>
            <p:cNvPr id="16" name="Picture 15" descr="A black and pink flower&#10;&#10;Description automatically generated">
              <a:extLst>
                <a:ext uri="{FF2B5EF4-FFF2-40B4-BE49-F238E27FC236}">
                  <a16:creationId xmlns:a16="http://schemas.microsoft.com/office/drawing/2014/main" id="{8A24A0CC-B398-E19B-3865-01B8CD1AEE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010" y="4219645"/>
              <a:ext cx="1255233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025390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C4720D0-8680-175A-CA0E-A52111CBE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496"/>
            <a:ext cx="10821149" cy="1080000"/>
          </a:xfrm>
          <a:prstGeom prst="rect">
            <a:avLst/>
          </a:prstGeom>
          <a:gradFill>
            <a:gsLst>
              <a:gs pos="0">
                <a:schemeClr val="accent5"/>
              </a:gs>
              <a:gs pos="33000">
                <a:schemeClr val="accent5">
                  <a:lumMod val="20000"/>
                  <a:lumOff val="80000"/>
                </a:schemeClr>
              </a:gs>
              <a:gs pos="7400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</a:gradFill>
        </p:spPr>
        <p:txBody>
          <a:bodyPr anchor="ctr"/>
          <a:lstStyle>
            <a:lvl1pPr marL="180975" indent="0">
              <a:lnSpc>
                <a:spcPct val="100000"/>
              </a:lnSpc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8AD73D0-6553-06E9-3FD3-82DA09B59C0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41856" y="1263336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1856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AC0C866-2EC2-81DD-881C-DB21A08218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62462" y="1263336"/>
            <a:ext cx="4881738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2462" y="2161267"/>
            <a:ext cx="4881738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93D203B-1A29-7004-7B31-40F63B6C6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109953" y="2700951"/>
            <a:ext cx="6786893" cy="1368000"/>
            <a:chOff x="938084" y="4219645"/>
            <a:chExt cx="6251085" cy="1260000"/>
          </a:xfrm>
        </p:grpSpPr>
        <p:pic>
          <p:nvPicPr>
            <p:cNvPr id="9" name="Picture 8" descr="A black and pink flower&#10;&#10;Description automatically generated">
              <a:extLst>
                <a:ext uri="{FF2B5EF4-FFF2-40B4-BE49-F238E27FC236}">
                  <a16:creationId xmlns:a16="http://schemas.microsoft.com/office/drawing/2014/main" id="{3E21CD40-8B46-6324-2810-ED12D2766F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4973" y="4219645"/>
              <a:ext cx="1255233" cy="1260000"/>
            </a:xfrm>
            <a:prstGeom prst="rect">
              <a:avLst/>
            </a:prstGeom>
          </p:spPr>
        </p:pic>
        <p:pic>
          <p:nvPicPr>
            <p:cNvPr id="10" name="Picture 9" descr="A black and pink flower&#10;&#10;Description automatically generated">
              <a:extLst>
                <a:ext uri="{FF2B5EF4-FFF2-40B4-BE49-F238E27FC236}">
                  <a16:creationId xmlns:a16="http://schemas.microsoft.com/office/drawing/2014/main" id="{71B018E6-F726-4A6B-444B-9071EE5897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36" y="4219645"/>
              <a:ext cx="1255233" cy="1260000"/>
            </a:xfrm>
            <a:prstGeom prst="rect">
              <a:avLst/>
            </a:prstGeom>
          </p:spPr>
        </p:pic>
        <p:pic>
          <p:nvPicPr>
            <p:cNvPr id="11" name="Picture 10" descr="A black and pink flower&#10;&#10;Description automatically generated">
              <a:extLst>
                <a:ext uri="{FF2B5EF4-FFF2-40B4-BE49-F238E27FC236}">
                  <a16:creationId xmlns:a16="http://schemas.microsoft.com/office/drawing/2014/main" id="{CC4BAB1C-5A51-1376-4770-4D172B8FE3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84" y="4219645"/>
              <a:ext cx="1255233" cy="1260000"/>
            </a:xfrm>
            <a:prstGeom prst="rect">
              <a:avLst/>
            </a:prstGeom>
          </p:spPr>
        </p:pic>
        <p:pic>
          <p:nvPicPr>
            <p:cNvPr id="12" name="Picture 11" descr="A black and pink flower&#10;&#10;Description automatically generated">
              <a:extLst>
                <a:ext uri="{FF2B5EF4-FFF2-40B4-BE49-F238E27FC236}">
                  <a16:creationId xmlns:a16="http://schemas.microsoft.com/office/drawing/2014/main" id="{ADD70A19-73AC-A4CB-B07F-CB29B62EF4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047" y="4219645"/>
              <a:ext cx="1255233" cy="1260000"/>
            </a:xfrm>
            <a:prstGeom prst="rect">
              <a:avLst/>
            </a:prstGeom>
          </p:spPr>
        </p:pic>
        <p:pic>
          <p:nvPicPr>
            <p:cNvPr id="13" name="Picture 12" descr="A black and pink flower&#10;&#10;Description automatically generated">
              <a:extLst>
                <a:ext uri="{FF2B5EF4-FFF2-40B4-BE49-F238E27FC236}">
                  <a16:creationId xmlns:a16="http://schemas.microsoft.com/office/drawing/2014/main" id="{B345CFD0-25B3-291C-5CA0-30E1DF37B0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010" y="4219645"/>
              <a:ext cx="1255233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5804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ransi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D6F0F-67BE-A390-6648-D379E0C5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933254"/>
            <a:ext cx="7560000" cy="2700000"/>
          </a:xfrm>
          <a:gradFill>
            <a:gsLst>
              <a:gs pos="0">
                <a:schemeClr val="accent5"/>
              </a:gs>
              <a:gs pos="33000">
                <a:schemeClr val="accent5">
                  <a:lumMod val="20000"/>
                  <a:lumOff val="80000"/>
                </a:schemeClr>
              </a:gs>
              <a:gs pos="7400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/>
              <a:t>Click to edit Master title style</a:t>
            </a:r>
            <a:endParaRPr lang="en-AU" dirty="0"/>
          </a:p>
        </p:txBody>
      </p:sp>
      <p:pic>
        <p:nvPicPr>
          <p:cNvPr id="6" name="Picture 5" descr="A blue and purple square with a flower design&#10;&#10;Description automatically generated">
            <a:extLst>
              <a:ext uri="{FF2B5EF4-FFF2-40B4-BE49-F238E27FC236}">
                <a16:creationId xmlns:a16="http://schemas.microsoft.com/office/drawing/2014/main" id="{E2AAEA8F-832D-682E-0FEE-60F3819473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000" y="4806000"/>
            <a:ext cx="2052000" cy="2052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17FBBD3-EDA2-81A0-6765-C6CA790840F2}"/>
              </a:ext>
            </a:extLst>
          </p:cNvPr>
          <p:cNvGrpSpPr/>
          <p:nvPr userDrawn="1"/>
        </p:nvGrpSpPr>
        <p:grpSpPr>
          <a:xfrm>
            <a:off x="0" y="4806000"/>
            <a:ext cx="12192000" cy="2052000"/>
            <a:chOff x="0" y="4806000"/>
            <a:chExt cx="12192000" cy="2052000"/>
          </a:xfrm>
        </p:grpSpPr>
        <p:pic>
          <p:nvPicPr>
            <p:cNvPr id="4" name="Picture 3" descr="A blue and green logo&#10;&#10;Description automatically generated">
              <a:extLst>
                <a:ext uri="{FF2B5EF4-FFF2-40B4-BE49-F238E27FC236}">
                  <a16:creationId xmlns:a16="http://schemas.microsoft.com/office/drawing/2014/main" id="{BBA5B2E2-C560-1843-B2AF-CD673B6676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8000" y="4806000"/>
              <a:ext cx="2052000" cy="2052000"/>
            </a:xfrm>
            <a:prstGeom prst="rect">
              <a:avLst/>
            </a:prstGeom>
          </p:spPr>
        </p:pic>
        <p:pic>
          <p:nvPicPr>
            <p:cNvPr id="8" name="Picture 7" descr="A blue and green logo&#10;&#10;Description automatically generated">
              <a:extLst>
                <a:ext uri="{FF2B5EF4-FFF2-40B4-BE49-F238E27FC236}">
                  <a16:creationId xmlns:a16="http://schemas.microsoft.com/office/drawing/2014/main" id="{5BBA0197-3F9B-31EA-DEA5-6039CCBA67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4000" y="4806000"/>
              <a:ext cx="2052000" cy="2052000"/>
            </a:xfrm>
            <a:prstGeom prst="rect">
              <a:avLst/>
            </a:prstGeom>
          </p:spPr>
        </p:pic>
        <p:pic>
          <p:nvPicPr>
            <p:cNvPr id="10" name="Picture 9" descr="A blue and purple square with a flower design&#10;&#10;Description automatically generated">
              <a:extLst>
                <a:ext uri="{FF2B5EF4-FFF2-40B4-BE49-F238E27FC236}">
                  <a16:creationId xmlns:a16="http://schemas.microsoft.com/office/drawing/2014/main" id="{F003E3C3-DF19-EEE5-9DD4-42690CA433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06000"/>
              <a:ext cx="2052000" cy="2052000"/>
            </a:xfrm>
            <a:prstGeom prst="rect">
              <a:avLst/>
            </a:prstGeom>
          </p:spPr>
        </p:pic>
        <p:pic>
          <p:nvPicPr>
            <p:cNvPr id="11" name="Picture 10" descr="A blue and purple square with a flower design&#10;&#10;Description automatically generated">
              <a:extLst>
                <a:ext uri="{FF2B5EF4-FFF2-40B4-BE49-F238E27FC236}">
                  <a16:creationId xmlns:a16="http://schemas.microsoft.com/office/drawing/2014/main" id="{08E34FA0-4E29-FFC8-1913-D0166E850A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2000" y="4806000"/>
              <a:ext cx="2052000" cy="2052000"/>
            </a:xfrm>
            <a:prstGeom prst="rect">
              <a:avLst/>
            </a:prstGeom>
          </p:spPr>
        </p:pic>
        <p:pic>
          <p:nvPicPr>
            <p:cNvPr id="12" name="Picture 11" descr="A blue and green logo&#10;&#10;Description automatically generated">
              <a:extLst>
                <a:ext uri="{FF2B5EF4-FFF2-40B4-BE49-F238E27FC236}">
                  <a16:creationId xmlns:a16="http://schemas.microsoft.com/office/drawing/2014/main" id="{2020BE75-571C-B5E4-203C-7C837897D0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0000" y="4806000"/>
              <a:ext cx="2052000" cy="20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804725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A6F598A-5F53-8B50-388C-630AB31BD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5"/>
              </a:gs>
              <a:gs pos="33000">
                <a:schemeClr val="accent5">
                  <a:lumMod val="20000"/>
                  <a:lumOff val="80000"/>
                </a:schemeClr>
              </a:gs>
              <a:gs pos="7400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</a:gradFill>
        </p:spPr>
        <p:txBody>
          <a:bodyPr anchor="ctr"/>
          <a:lstStyle>
            <a:lvl1pPr marL="180975" indent="0">
              <a:lnSpc>
                <a:spcPct val="100000"/>
              </a:lnSpc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60000"/>
            <a:ext cx="5040000" cy="4161472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1260000"/>
            <a:ext cx="5040000" cy="4161472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2558937-C17C-041C-1E76-E25986135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51192" y="5421472"/>
            <a:ext cx="11889616" cy="1332000"/>
            <a:chOff x="938084" y="4219645"/>
            <a:chExt cx="11246934" cy="1260000"/>
          </a:xfrm>
        </p:grpSpPr>
        <p:pic>
          <p:nvPicPr>
            <p:cNvPr id="8" name="Picture 7" descr="A black and pink flower&#10;&#10;Description automatically generated">
              <a:extLst>
                <a:ext uri="{FF2B5EF4-FFF2-40B4-BE49-F238E27FC236}">
                  <a16:creationId xmlns:a16="http://schemas.microsoft.com/office/drawing/2014/main" id="{DE725027-868F-3A5B-BA20-1A296CA973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4973" y="4219645"/>
              <a:ext cx="1255233" cy="1260000"/>
            </a:xfrm>
            <a:prstGeom prst="rect">
              <a:avLst/>
            </a:prstGeom>
          </p:spPr>
        </p:pic>
        <p:pic>
          <p:nvPicPr>
            <p:cNvPr id="9" name="Picture 8" descr="A black and pink flower&#10;&#10;Description automatically generated">
              <a:extLst>
                <a:ext uri="{FF2B5EF4-FFF2-40B4-BE49-F238E27FC236}">
                  <a16:creationId xmlns:a16="http://schemas.microsoft.com/office/drawing/2014/main" id="{9B706ABF-CDA9-832C-3BF2-248ADF372C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36" y="4219645"/>
              <a:ext cx="1255233" cy="1260000"/>
            </a:xfrm>
            <a:prstGeom prst="rect">
              <a:avLst/>
            </a:prstGeom>
          </p:spPr>
        </p:pic>
        <p:pic>
          <p:nvPicPr>
            <p:cNvPr id="10" name="Picture 9" descr="A black and pink flower&#10;&#10;Description automatically generated">
              <a:extLst>
                <a:ext uri="{FF2B5EF4-FFF2-40B4-BE49-F238E27FC236}">
                  <a16:creationId xmlns:a16="http://schemas.microsoft.com/office/drawing/2014/main" id="{59A3FCBA-CF67-EBB8-0C3C-FB3AD5F292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2899" y="4219645"/>
              <a:ext cx="1255233" cy="1260000"/>
            </a:xfrm>
            <a:prstGeom prst="rect">
              <a:avLst/>
            </a:prstGeom>
          </p:spPr>
        </p:pic>
        <p:pic>
          <p:nvPicPr>
            <p:cNvPr id="11" name="Picture 10" descr="A black and pink flower&#10;&#10;Description automatically generated">
              <a:extLst>
                <a:ext uri="{FF2B5EF4-FFF2-40B4-BE49-F238E27FC236}">
                  <a16:creationId xmlns:a16="http://schemas.microsoft.com/office/drawing/2014/main" id="{7B5F1347-A264-8BD3-F08B-5E98D3F8E7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1862" y="4219645"/>
              <a:ext cx="1255233" cy="1260000"/>
            </a:xfrm>
            <a:prstGeom prst="rect">
              <a:avLst/>
            </a:prstGeom>
          </p:spPr>
        </p:pic>
        <p:pic>
          <p:nvPicPr>
            <p:cNvPr id="12" name="Picture 11" descr="A black and pink flower&#10;&#10;Description automatically generated">
              <a:extLst>
                <a:ext uri="{FF2B5EF4-FFF2-40B4-BE49-F238E27FC236}">
                  <a16:creationId xmlns:a16="http://schemas.microsoft.com/office/drawing/2014/main" id="{8CDE5AD2-CA10-81B4-EB3C-B90975711B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0825" y="4219645"/>
              <a:ext cx="1255233" cy="1260000"/>
            </a:xfrm>
            <a:prstGeom prst="rect">
              <a:avLst/>
            </a:prstGeom>
          </p:spPr>
        </p:pic>
        <p:pic>
          <p:nvPicPr>
            <p:cNvPr id="13" name="Picture 12" descr="A black and pink flower&#10;&#10;Description automatically generated">
              <a:extLst>
                <a:ext uri="{FF2B5EF4-FFF2-40B4-BE49-F238E27FC236}">
                  <a16:creationId xmlns:a16="http://schemas.microsoft.com/office/drawing/2014/main" id="{502354ED-84B0-BC9F-75F8-A2F6E362FA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9785" y="4219645"/>
              <a:ext cx="1255233" cy="1260000"/>
            </a:xfrm>
            <a:prstGeom prst="rect">
              <a:avLst/>
            </a:prstGeom>
          </p:spPr>
        </p:pic>
        <p:pic>
          <p:nvPicPr>
            <p:cNvPr id="14" name="Picture 13" descr="A black and pink flower&#10;&#10;Description automatically generated">
              <a:extLst>
                <a:ext uri="{FF2B5EF4-FFF2-40B4-BE49-F238E27FC236}">
                  <a16:creationId xmlns:a16="http://schemas.microsoft.com/office/drawing/2014/main" id="{86C5795F-2303-F536-B65D-8E8001C89F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84" y="4219645"/>
              <a:ext cx="1255233" cy="1260000"/>
            </a:xfrm>
            <a:prstGeom prst="rect">
              <a:avLst/>
            </a:prstGeom>
          </p:spPr>
        </p:pic>
        <p:pic>
          <p:nvPicPr>
            <p:cNvPr id="15" name="Picture 14" descr="A black and pink flower&#10;&#10;Description automatically generated">
              <a:extLst>
                <a:ext uri="{FF2B5EF4-FFF2-40B4-BE49-F238E27FC236}">
                  <a16:creationId xmlns:a16="http://schemas.microsoft.com/office/drawing/2014/main" id="{79DDE0D0-8C6F-B252-24C4-1ECC5E3B36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047" y="4219645"/>
              <a:ext cx="1255233" cy="1260000"/>
            </a:xfrm>
            <a:prstGeom prst="rect">
              <a:avLst/>
            </a:prstGeom>
          </p:spPr>
        </p:pic>
        <p:pic>
          <p:nvPicPr>
            <p:cNvPr id="16" name="Picture 15" descr="A black and pink flower&#10;&#10;Description automatically generated">
              <a:extLst>
                <a:ext uri="{FF2B5EF4-FFF2-40B4-BE49-F238E27FC236}">
                  <a16:creationId xmlns:a16="http://schemas.microsoft.com/office/drawing/2014/main" id="{D83DCDA4-C130-95AA-983E-07033F44E8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010" y="4219645"/>
              <a:ext cx="1255233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246263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C0257A1-7574-6D44-D6EC-0D147F7F8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496"/>
            <a:ext cx="10821149" cy="1080000"/>
          </a:xfrm>
          <a:prstGeom prst="rect">
            <a:avLst/>
          </a:prstGeom>
          <a:gradFill>
            <a:gsLst>
              <a:gs pos="0">
                <a:schemeClr val="accent5"/>
              </a:gs>
              <a:gs pos="33000">
                <a:schemeClr val="accent5">
                  <a:lumMod val="20000"/>
                  <a:lumOff val="80000"/>
                </a:schemeClr>
              </a:gs>
              <a:gs pos="7400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</a:gradFill>
        </p:spPr>
        <p:txBody>
          <a:bodyPr anchor="ctr"/>
          <a:lstStyle>
            <a:lvl1pPr marL="180975" indent="0">
              <a:lnSpc>
                <a:spcPct val="100000"/>
              </a:lnSpc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59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69935" y="1268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1BD5E3D-0287-5E88-2A10-17BDDCB73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109953" y="2700951"/>
            <a:ext cx="6786893" cy="1368000"/>
            <a:chOff x="938084" y="4219645"/>
            <a:chExt cx="6251085" cy="1260000"/>
          </a:xfrm>
        </p:grpSpPr>
        <p:pic>
          <p:nvPicPr>
            <p:cNvPr id="13" name="Picture 12" descr="A black and pink flower&#10;&#10;Description automatically generated">
              <a:extLst>
                <a:ext uri="{FF2B5EF4-FFF2-40B4-BE49-F238E27FC236}">
                  <a16:creationId xmlns:a16="http://schemas.microsoft.com/office/drawing/2014/main" id="{902773E0-23F5-5357-FB06-3BCEF40414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4973" y="4219645"/>
              <a:ext cx="1255233" cy="1260000"/>
            </a:xfrm>
            <a:prstGeom prst="rect">
              <a:avLst/>
            </a:prstGeom>
          </p:spPr>
        </p:pic>
        <p:pic>
          <p:nvPicPr>
            <p:cNvPr id="14" name="Picture 13" descr="A black and pink flower&#10;&#10;Description automatically generated">
              <a:extLst>
                <a:ext uri="{FF2B5EF4-FFF2-40B4-BE49-F238E27FC236}">
                  <a16:creationId xmlns:a16="http://schemas.microsoft.com/office/drawing/2014/main" id="{9C55CC04-41E9-C25A-88C4-28E95B688A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36" y="4219645"/>
              <a:ext cx="1255233" cy="1260000"/>
            </a:xfrm>
            <a:prstGeom prst="rect">
              <a:avLst/>
            </a:prstGeom>
          </p:spPr>
        </p:pic>
        <p:pic>
          <p:nvPicPr>
            <p:cNvPr id="15" name="Picture 14" descr="A black and pink flower&#10;&#10;Description automatically generated">
              <a:extLst>
                <a:ext uri="{FF2B5EF4-FFF2-40B4-BE49-F238E27FC236}">
                  <a16:creationId xmlns:a16="http://schemas.microsoft.com/office/drawing/2014/main" id="{9EB1C419-2643-74B9-4E69-94E9393280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84" y="4219645"/>
              <a:ext cx="1255233" cy="1260000"/>
            </a:xfrm>
            <a:prstGeom prst="rect">
              <a:avLst/>
            </a:prstGeom>
          </p:spPr>
        </p:pic>
        <p:pic>
          <p:nvPicPr>
            <p:cNvPr id="16" name="Picture 15" descr="A black and pink flower&#10;&#10;Description automatically generated">
              <a:extLst>
                <a:ext uri="{FF2B5EF4-FFF2-40B4-BE49-F238E27FC236}">
                  <a16:creationId xmlns:a16="http://schemas.microsoft.com/office/drawing/2014/main" id="{5AC27887-E31F-1A4E-09FB-649CCFDA0A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047" y="4219645"/>
              <a:ext cx="1255233" cy="1260000"/>
            </a:xfrm>
            <a:prstGeom prst="rect">
              <a:avLst/>
            </a:prstGeom>
          </p:spPr>
        </p:pic>
        <p:pic>
          <p:nvPicPr>
            <p:cNvPr id="17" name="Picture 16" descr="A black and pink flower&#10;&#10;Description automatically generated">
              <a:extLst>
                <a:ext uri="{FF2B5EF4-FFF2-40B4-BE49-F238E27FC236}">
                  <a16:creationId xmlns:a16="http://schemas.microsoft.com/office/drawing/2014/main" id="{1179B9D2-895D-D429-C931-5C7B78D7A4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010" y="4219645"/>
              <a:ext cx="1255233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339250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2B1A-AC3C-099B-D156-8F9BA4F48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5760000" cy="1800000"/>
          </a:xfrm>
          <a:prstGeom prst="rect">
            <a:avLst/>
          </a:prstGeom>
          <a:gradFill>
            <a:gsLst>
              <a:gs pos="0">
                <a:schemeClr val="accent5"/>
              </a:gs>
              <a:gs pos="33000">
                <a:schemeClr val="accent5">
                  <a:lumMod val="20000"/>
                  <a:lumOff val="80000"/>
                </a:schemeClr>
              </a:gs>
              <a:gs pos="7400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180975" lvl="0">
              <a:lnSpc>
                <a:spcPct val="100000"/>
              </a:lnSpc>
            </a:pPr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6ACF1F8-EEB6-EC6A-C677-F1A5592D50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19999" y="1980000"/>
            <a:ext cx="5040000" cy="4287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 dirty="0"/>
            </a:lvl1pPr>
            <a:lvl2pPr>
              <a:defRPr lang="en-GB" dirty="0"/>
            </a:lvl2pPr>
            <a:lvl3pPr>
              <a:defRPr lang="en-GB" dirty="0"/>
            </a:lvl3pPr>
            <a:lvl4pPr>
              <a:defRPr lang="en-GB" dirty="0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3BF35-6B31-B4E2-264B-BBC92A870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1" y="571500"/>
            <a:ext cx="4636900" cy="5695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/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BF03ED4-377D-2A73-04DE-B4A01A0223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109953" y="2700951"/>
            <a:ext cx="6786893" cy="1368000"/>
            <a:chOff x="938084" y="4219645"/>
            <a:chExt cx="6251085" cy="1260000"/>
          </a:xfrm>
        </p:grpSpPr>
        <p:pic>
          <p:nvPicPr>
            <p:cNvPr id="11" name="Picture 10" descr="A black and pink flower&#10;&#10;Description automatically generated">
              <a:extLst>
                <a:ext uri="{FF2B5EF4-FFF2-40B4-BE49-F238E27FC236}">
                  <a16:creationId xmlns:a16="http://schemas.microsoft.com/office/drawing/2014/main" id="{34540C1D-EFC6-43E1-51DD-A4FE7AE5E3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4973" y="4219645"/>
              <a:ext cx="1255233" cy="1260000"/>
            </a:xfrm>
            <a:prstGeom prst="rect">
              <a:avLst/>
            </a:prstGeom>
          </p:spPr>
        </p:pic>
        <p:pic>
          <p:nvPicPr>
            <p:cNvPr id="12" name="Picture 11" descr="A black and pink flower&#10;&#10;Description automatically generated">
              <a:extLst>
                <a:ext uri="{FF2B5EF4-FFF2-40B4-BE49-F238E27FC236}">
                  <a16:creationId xmlns:a16="http://schemas.microsoft.com/office/drawing/2014/main" id="{2C6003F5-C762-F863-D5C1-98C16135EB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36" y="4219645"/>
              <a:ext cx="1255233" cy="1260000"/>
            </a:xfrm>
            <a:prstGeom prst="rect">
              <a:avLst/>
            </a:prstGeom>
          </p:spPr>
        </p:pic>
        <p:pic>
          <p:nvPicPr>
            <p:cNvPr id="13" name="Picture 12" descr="A black and pink flower&#10;&#10;Description automatically generated">
              <a:extLst>
                <a:ext uri="{FF2B5EF4-FFF2-40B4-BE49-F238E27FC236}">
                  <a16:creationId xmlns:a16="http://schemas.microsoft.com/office/drawing/2014/main" id="{6EC32963-75CB-BDAC-DDA1-2AFDE18A5F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84" y="4219645"/>
              <a:ext cx="1255233" cy="1260000"/>
            </a:xfrm>
            <a:prstGeom prst="rect">
              <a:avLst/>
            </a:prstGeom>
          </p:spPr>
        </p:pic>
        <p:pic>
          <p:nvPicPr>
            <p:cNvPr id="15" name="Picture 14" descr="A black and pink flower&#10;&#10;Description automatically generated">
              <a:extLst>
                <a:ext uri="{FF2B5EF4-FFF2-40B4-BE49-F238E27FC236}">
                  <a16:creationId xmlns:a16="http://schemas.microsoft.com/office/drawing/2014/main" id="{FF422DD2-A36F-A7B5-5C78-7B3AEA6C3D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047" y="4219645"/>
              <a:ext cx="1255233" cy="1260000"/>
            </a:xfrm>
            <a:prstGeom prst="rect">
              <a:avLst/>
            </a:prstGeom>
          </p:spPr>
        </p:pic>
        <p:pic>
          <p:nvPicPr>
            <p:cNvPr id="16" name="Picture 15" descr="A black and pink flower&#10;&#10;Description automatically generated">
              <a:extLst>
                <a:ext uri="{FF2B5EF4-FFF2-40B4-BE49-F238E27FC236}">
                  <a16:creationId xmlns:a16="http://schemas.microsoft.com/office/drawing/2014/main" id="{A056A6EB-8C88-0B6E-B8B1-DCC21A8644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010" y="4219645"/>
              <a:ext cx="1255233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351160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ED3E3-C3FC-22EB-A53B-26EF310B9A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444C9A-B658-EC82-233E-FAD7AC369F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E8661-3A39-D5BC-BE64-AE7DBFF11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8DE9-D31E-B245-8EC9-A32D4F1F6DFC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EE3E67-E8F2-BCDF-A619-808A763C3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EF550D-0498-3352-B35B-FC2DC4225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5AF7C-5D8D-0548-9197-0227BA5211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35027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775CD-E9EA-E814-B7FD-7A8F73F25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6FE49-4ED8-078A-188D-A6C256B90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17232-6782-2515-6A29-558A56991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8DE9-D31E-B245-8EC9-A32D4F1F6DFC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6FA7A-F4FB-AC40-4933-658509E43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70F284-8A0C-6B08-284E-7AEA66EFF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5AF7C-5D8D-0548-9197-0227BA5211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830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5"/>
              </a:gs>
              <a:gs pos="33000">
                <a:schemeClr val="accent5">
                  <a:lumMod val="20000"/>
                  <a:lumOff val="80000"/>
                </a:schemeClr>
              </a:gs>
              <a:gs pos="7400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800000" cy="421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3CF2AC7-3C4D-548D-B8EC-2990B336E8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525" y="5778000"/>
            <a:ext cx="12155623" cy="1116000"/>
            <a:chOff x="0" y="5778000"/>
            <a:chExt cx="11763506" cy="10800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94F5B7C-07E1-4F24-9E35-952E1F0C9C9F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0" y="5778000"/>
              <a:ext cx="6416836" cy="1080000"/>
              <a:chOff x="0" y="4806000"/>
              <a:chExt cx="12192000" cy="2052000"/>
            </a:xfrm>
          </p:grpSpPr>
          <p:pic>
            <p:nvPicPr>
              <p:cNvPr id="10" name="Picture 9" descr="A blue and green logo&#10;&#10;Description automatically generated">
                <a:extLst>
                  <a:ext uri="{FF2B5EF4-FFF2-40B4-BE49-F238E27FC236}">
                    <a16:creationId xmlns:a16="http://schemas.microsoft.com/office/drawing/2014/main" id="{BBD7EAA6-236D-97B0-FF16-12F453489BA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8000" y="4806000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11" name="Picture 10" descr="A blue and green logo&#10;&#10;Description automatically generated">
                <a:extLst>
                  <a:ext uri="{FF2B5EF4-FFF2-40B4-BE49-F238E27FC236}">
                    <a16:creationId xmlns:a16="http://schemas.microsoft.com/office/drawing/2014/main" id="{932986F1-41D0-5EB5-F414-E5A789249F7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4000" y="4806000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12" name="Picture 11" descr="A blue and purple square with a flower design&#10;&#10;Description automatically generated">
                <a:extLst>
                  <a:ext uri="{FF2B5EF4-FFF2-40B4-BE49-F238E27FC236}">
                    <a16:creationId xmlns:a16="http://schemas.microsoft.com/office/drawing/2014/main" id="{8C61290A-A2E1-6BB9-9CA0-84EECF910C1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806000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13" name="Picture 12" descr="A blue and purple square with a flower design&#10;&#10;Description automatically generated">
                <a:extLst>
                  <a:ext uri="{FF2B5EF4-FFF2-40B4-BE49-F238E27FC236}">
                    <a16:creationId xmlns:a16="http://schemas.microsoft.com/office/drawing/2014/main" id="{2CA606DB-6C32-B832-CD1E-4CCCA6D7E1F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12000" y="4806000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14" name="Picture 13" descr="A blue and green logo&#10;&#10;Description automatically generated">
                <a:extLst>
                  <a:ext uri="{FF2B5EF4-FFF2-40B4-BE49-F238E27FC236}">
                    <a16:creationId xmlns:a16="http://schemas.microsoft.com/office/drawing/2014/main" id="{7302E36A-147B-E831-60C1-5911C684646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40000" y="4806000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15" name="Picture 14" descr="A blue and purple square with a flower design&#10;&#10;Description automatically generated">
                <a:extLst>
                  <a:ext uri="{FF2B5EF4-FFF2-40B4-BE49-F238E27FC236}">
                    <a16:creationId xmlns:a16="http://schemas.microsoft.com/office/drawing/2014/main" id="{F8DF2FE0-ABB9-715C-3B5D-91200AD9350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56000" y="4806000"/>
                <a:ext cx="2052000" cy="2052000"/>
              </a:xfrm>
              <a:prstGeom prst="rect">
                <a:avLst/>
              </a:prstGeom>
            </p:spPr>
          </p:pic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AAD2D8D-2987-F8FB-41D0-F75CD4F05E58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6414037" y="5778000"/>
              <a:ext cx="5349469" cy="1080000"/>
              <a:chOff x="-17514" y="4806000"/>
              <a:chExt cx="10164000" cy="2052000"/>
            </a:xfrm>
          </p:grpSpPr>
          <p:pic>
            <p:nvPicPr>
              <p:cNvPr id="5" name="Picture 4" descr="A blue and green logo&#10;&#10;Description automatically generated">
                <a:extLst>
                  <a:ext uri="{FF2B5EF4-FFF2-40B4-BE49-F238E27FC236}">
                    <a16:creationId xmlns:a16="http://schemas.microsoft.com/office/drawing/2014/main" id="{7EE747A1-6C02-C55D-41AB-701A9D8E9B7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10485" y="4806000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6" name="Picture 5" descr="A blue and green logo&#10;&#10;Description automatically generated">
                <a:extLst>
                  <a:ext uri="{FF2B5EF4-FFF2-40B4-BE49-F238E27FC236}">
                    <a16:creationId xmlns:a16="http://schemas.microsoft.com/office/drawing/2014/main" id="{E9ADB66D-ADED-3781-9372-5E86E3E3CE6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66485" y="4806000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7" name="Picture 6" descr="A blue and purple square with a flower design&#10;&#10;Description automatically generated">
                <a:extLst>
                  <a:ext uri="{FF2B5EF4-FFF2-40B4-BE49-F238E27FC236}">
                    <a16:creationId xmlns:a16="http://schemas.microsoft.com/office/drawing/2014/main" id="{36F37CA3-C6EB-7084-EDB7-3DB53A2B15B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7514" y="4806000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8" name="Picture 7" descr="A blue and purple square with a flower design&#10;&#10;Description automatically generated">
                <a:extLst>
                  <a:ext uri="{FF2B5EF4-FFF2-40B4-BE49-F238E27FC236}">
                    <a16:creationId xmlns:a16="http://schemas.microsoft.com/office/drawing/2014/main" id="{14E75522-0753-189E-4B2D-A3050824902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94486" y="4806000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9" name="Picture 8" descr="A blue and purple square with a flower design&#10;&#10;Description automatically generated">
                <a:extLst>
                  <a:ext uri="{FF2B5EF4-FFF2-40B4-BE49-F238E27FC236}">
                    <a16:creationId xmlns:a16="http://schemas.microsoft.com/office/drawing/2014/main" id="{C877B82B-BD12-2957-A206-1FC61206681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8486" y="4806000"/>
                <a:ext cx="2052000" cy="2052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319490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1277629"/>
            <a:ext cx="10204229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CA6A731-D960-96D4-326C-7FA2118CE0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193689" y="2846312"/>
            <a:ext cx="6844625" cy="1152000"/>
            <a:chOff x="0" y="4806000"/>
            <a:chExt cx="12192000" cy="2052000"/>
          </a:xfrm>
        </p:grpSpPr>
        <p:pic>
          <p:nvPicPr>
            <p:cNvPr id="11" name="Picture 10" descr="A blue and green logo&#10;&#10;Description automatically generated">
              <a:extLst>
                <a:ext uri="{FF2B5EF4-FFF2-40B4-BE49-F238E27FC236}">
                  <a16:creationId xmlns:a16="http://schemas.microsoft.com/office/drawing/2014/main" id="{7C249C27-F155-2735-608B-287AF3B458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8000" y="4806000"/>
              <a:ext cx="2052000" cy="2052000"/>
            </a:xfrm>
            <a:prstGeom prst="rect">
              <a:avLst/>
            </a:prstGeom>
          </p:spPr>
        </p:pic>
        <p:pic>
          <p:nvPicPr>
            <p:cNvPr id="14" name="Picture 13" descr="A blue and green logo&#10;&#10;Description automatically generated">
              <a:extLst>
                <a:ext uri="{FF2B5EF4-FFF2-40B4-BE49-F238E27FC236}">
                  <a16:creationId xmlns:a16="http://schemas.microsoft.com/office/drawing/2014/main" id="{0D5128D0-E8AE-4CCD-8E41-3B03F0E0D9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4000" y="4806000"/>
              <a:ext cx="2052000" cy="2052000"/>
            </a:xfrm>
            <a:prstGeom prst="rect">
              <a:avLst/>
            </a:prstGeom>
          </p:spPr>
        </p:pic>
        <p:pic>
          <p:nvPicPr>
            <p:cNvPr id="15" name="Picture 14" descr="A blue and purple square with a flower design&#10;&#10;Description automatically generated">
              <a:extLst>
                <a:ext uri="{FF2B5EF4-FFF2-40B4-BE49-F238E27FC236}">
                  <a16:creationId xmlns:a16="http://schemas.microsoft.com/office/drawing/2014/main" id="{C16F076D-632E-C95C-F755-9EBEEAE9A3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06000"/>
              <a:ext cx="2052000" cy="2052000"/>
            </a:xfrm>
            <a:prstGeom prst="rect">
              <a:avLst/>
            </a:prstGeom>
          </p:spPr>
        </p:pic>
        <p:pic>
          <p:nvPicPr>
            <p:cNvPr id="16" name="Picture 15" descr="A blue and purple square with a flower design&#10;&#10;Description automatically generated">
              <a:extLst>
                <a:ext uri="{FF2B5EF4-FFF2-40B4-BE49-F238E27FC236}">
                  <a16:creationId xmlns:a16="http://schemas.microsoft.com/office/drawing/2014/main" id="{72CE454C-6CE7-CC1E-C95B-0BB0752D36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2000" y="4806000"/>
              <a:ext cx="2052000" cy="2052000"/>
            </a:xfrm>
            <a:prstGeom prst="rect">
              <a:avLst/>
            </a:prstGeom>
          </p:spPr>
        </p:pic>
        <p:pic>
          <p:nvPicPr>
            <p:cNvPr id="17" name="Picture 16" descr="A blue and green logo&#10;&#10;Description automatically generated">
              <a:extLst>
                <a:ext uri="{FF2B5EF4-FFF2-40B4-BE49-F238E27FC236}">
                  <a16:creationId xmlns:a16="http://schemas.microsoft.com/office/drawing/2014/main" id="{4B0B5531-497C-21E0-E045-8A8264954B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0000" y="4806000"/>
              <a:ext cx="2052000" cy="2052000"/>
            </a:xfrm>
            <a:prstGeom prst="rect">
              <a:avLst/>
            </a:prstGeom>
          </p:spPr>
        </p:pic>
        <p:pic>
          <p:nvPicPr>
            <p:cNvPr id="19" name="Picture 18" descr="A blue and purple square with a flower design&#10;&#10;Description automatically generated">
              <a:extLst>
                <a:ext uri="{FF2B5EF4-FFF2-40B4-BE49-F238E27FC236}">
                  <a16:creationId xmlns:a16="http://schemas.microsoft.com/office/drawing/2014/main" id="{D5827619-0B21-25D7-060E-D3F64F253C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6000" y="4806000"/>
              <a:ext cx="2052000" cy="2052000"/>
            </a:xfrm>
            <a:prstGeom prst="rect">
              <a:avLst/>
            </a:prstGeom>
          </p:spPr>
        </p:pic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C84A02E7-30FA-ECE2-4C15-FCCD08309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3" y="0"/>
            <a:ext cx="11016000" cy="1080000"/>
          </a:xfrm>
          <a:prstGeom prst="rect">
            <a:avLst/>
          </a:prstGeom>
          <a:gradFill>
            <a:gsLst>
              <a:gs pos="0">
                <a:schemeClr val="accent5"/>
              </a:gs>
              <a:gs pos="33000">
                <a:schemeClr val="accent5">
                  <a:lumMod val="20000"/>
                  <a:lumOff val="80000"/>
                </a:schemeClr>
              </a:gs>
              <a:gs pos="7400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 marL="174625" indent="0"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75305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578" y="1297726"/>
            <a:ext cx="9725257" cy="5014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spcBef>
                <a:spcPts val="0"/>
              </a:spcBef>
              <a:defRPr/>
            </a:lvl1pPr>
            <a:lvl2pPr marL="720000" indent="-252000">
              <a:lnSpc>
                <a:spcPct val="100000"/>
              </a:lnSpc>
              <a:spcBef>
                <a:spcPts val="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7D6C547-9498-98B4-B4C3-C2F07823587E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-2849680" y="2845173"/>
            <a:ext cx="6844625" cy="1152000"/>
            <a:chOff x="0" y="4806000"/>
            <a:chExt cx="12192000" cy="2052000"/>
          </a:xfrm>
        </p:grpSpPr>
        <p:pic>
          <p:nvPicPr>
            <p:cNvPr id="3" name="Picture 2" descr="A blue and green logo&#10;&#10;Description automatically generated">
              <a:extLst>
                <a:ext uri="{FF2B5EF4-FFF2-40B4-BE49-F238E27FC236}">
                  <a16:creationId xmlns:a16="http://schemas.microsoft.com/office/drawing/2014/main" id="{1CB8DF1E-C972-A9FD-BCD2-6F2534E5BF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8000" y="4806000"/>
              <a:ext cx="2052000" cy="2052000"/>
            </a:xfrm>
            <a:prstGeom prst="rect">
              <a:avLst/>
            </a:prstGeom>
          </p:spPr>
        </p:pic>
        <p:pic>
          <p:nvPicPr>
            <p:cNvPr id="4" name="Picture 3" descr="A blue and green logo&#10;&#10;Description automatically generated">
              <a:extLst>
                <a:ext uri="{FF2B5EF4-FFF2-40B4-BE49-F238E27FC236}">
                  <a16:creationId xmlns:a16="http://schemas.microsoft.com/office/drawing/2014/main" id="{8194984F-DE60-89AF-1EF7-683A3F7544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4000" y="4806000"/>
              <a:ext cx="2052000" cy="2052000"/>
            </a:xfrm>
            <a:prstGeom prst="rect">
              <a:avLst/>
            </a:prstGeom>
          </p:spPr>
        </p:pic>
        <p:pic>
          <p:nvPicPr>
            <p:cNvPr id="6" name="Picture 5" descr="A blue and purple square with a flower design&#10;&#10;Description automatically generated">
              <a:extLst>
                <a:ext uri="{FF2B5EF4-FFF2-40B4-BE49-F238E27FC236}">
                  <a16:creationId xmlns:a16="http://schemas.microsoft.com/office/drawing/2014/main" id="{B28892F2-2F63-80B0-DCD2-0474040BD9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06000"/>
              <a:ext cx="2052000" cy="2052000"/>
            </a:xfrm>
            <a:prstGeom prst="rect">
              <a:avLst/>
            </a:prstGeom>
          </p:spPr>
        </p:pic>
        <p:pic>
          <p:nvPicPr>
            <p:cNvPr id="7" name="Picture 6" descr="A blue and purple square with a flower design&#10;&#10;Description automatically generated">
              <a:extLst>
                <a:ext uri="{FF2B5EF4-FFF2-40B4-BE49-F238E27FC236}">
                  <a16:creationId xmlns:a16="http://schemas.microsoft.com/office/drawing/2014/main" id="{D32FEE3C-613C-7C20-BB8B-27BAD0AFBA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2000" y="4806000"/>
              <a:ext cx="2052000" cy="2052000"/>
            </a:xfrm>
            <a:prstGeom prst="rect">
              <a:avLst/>
            </a:prstGeom>
          </p:spPr>
        </p:pic>
        <p:pic>
          <p:nvPicPr>
            <p:cNvPr id="8" name="Picture 7" descr="A blue and green logo&#10;&#10;Description automatically generated">
              <a:extLst>
                <a:ext uri="{FF2B5EF4-FFF2-40B4-BE49-F238E27FC236}">
                  <a16:creationId xmlns:a16="http://schemas.microsoft.com/office/drawing/2014/main" id="{6C474E07-6F5F-084C-230E-9EDBE0BFC5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0000" y="4806000"/>
              <a:ext cx="2052000" cy="2052000"/>
            </a:xfrm>
            <a:prstGeom prst="rect">
              <a:avLst/>
            </a:prstGeom>
          </p:spPr>
        </p:pic>
        <p:pic>
          <p:nvPicPr>
            <p:cNvPr id="9" name="Picture 8" descr="A blue and purple square with a flower design&#10;&#10;Description automatically generated">
              <a:extLst>
                <a:ext uri="{FF2B5EF4-FFF2-40B4-BE49-F238E27FC236}">
                  <a16:creationId xmlns:a16="http://schemas.microsoft.com/office/drawing/2014/main" id="{9718F361-5D4D-CB91-7939-66336930E9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6000" y="4806000"/>
              <a:ext cx="2052000" cy="2052000"/>
            </a:xfrm>
            <a:prstGeom prst="rect">
              <a:avLst/>
            </a:prstGeom>
          </p:spPr>
        </p:pic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C4E2001E-7E57-C4CF-74B1-BB90271CE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333" y="12334"/>
            <a:ext cx="11016000" cy="1080000"/>
          </a:xfrm>
          <a:prstGeom prst="rect">
            <a:avLst/>
          </a:prstGeom>
          <a:gradFill>
            <a:gsLst>
              <a:gs pos="0">
                <a:schemeClr val="accent5"/>
              </a:gs>
              <a:gs pos="33000">
                <a:schemeClr val="accent5">
                  <a:lumMod val="20000"/>
                  <a:lumOff val="80000"/>
                </a:schemeClr>
              </a:gs>
              <a:gs pos="7400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 marL="174625" indent="0"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80222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5"/>
              </a:gs>
              <a:gs pos="33000">
                <a:schemeClr val="accent5">
                  <a:lumMod val="20000"/>
                  <a:lumOff val="80000"/>
                </a:schemeClr>
              </a:gs>
              <a:gs pos="7400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</a:gradFill>
        </p:spPr>
        <p:txBody>
          <a:bodyPr anchor="ctr"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1FEBE-8DB6-0C82-4F54-0FA0A0C0E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79050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2074036"/>
            <a:ext cx="5040000" cy="3596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0DBF5-2EA2-6E6C-73E4-E3D3C3520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2000" y="1279050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2074036"/>
            <a:ext cx="5040000" cy="3596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BE3DB92-E524-9307-7C04-708EF925E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525" y="5778000"/>
            <a:ext cx="12155623" cy="1116000"/>
            <a:chOff x="0" y="5778000"/>
            <a:chExt cx="11763506" cy="10800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317B3D7-B5D7-2F59-F6EF-D164592BE747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0" y="5778000"/>
              <a:ext cx="6416836" cy="1080000"/>
              <a:chOff x="0" y="4806000"/>
              <a:chExt cx="12192000" cy="2052000"/>
            </a:xfrm>
          </p:grpSpPr>
          <p:pic>
            <p:nvPicPr>
              <p:cNvPr id="15" name="Picture 14" descr="A blue and green logo&#10;&#10;Description automatically generated">
                <a:extLst>
                  <a:ext uri="{FF2B5EF4-FFF2-40B4-BE49-F238E27FC236}">
                    <a16:creationId xmlns:a16="http://schemas.microsoft.com/office/drawing/2014/main" id="{53A7A11C-A7E0-E790-3A1E-57D0C9880DF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8000" y="4806000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16" name="Picture 15" descr="A blue and green logo&#10;&#10;Description automatically generated">
                <a:extLst>
                  <a:ext uri="{FF2B5EF4-FFF2-40B4-BE49-F238E27FC236}">
                    <a16:creationId xmlns:a16="http://schemas.microsoft.com/office/drawing/2014/main" id="{B12446A5-BF85-FDF2-5130-E3E60DF709F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4000" y="4806000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17" name="Picture 16" descr="A blue and purple square with a flower design&#10;&#10;Description automatically generated">
                <a:extLst>
                  <a:ext uri="{FF2B5EF4-FFF2-40B4-BE49-F238E27FC236}">
                    <a16:creationId xmlns:a16="http://schemas.microsoft.com/office/drawing/2014/main" id="{853687EF-166F-EBCC-38A0-EEA97E5621B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806000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18" name="Picture 17" descr="A blue and purple square with a flower design&#10;&#10;Description automatically generated">
                <a:extLst>
                  <a:ext uri="{FF2B5EF4-FFF2-40B4-BE49-F238E27FC236}">
                    <a16:creationId xmlns:a16="http://schemas.microsoft.com/office/drawing/2014/main" id="{B966CD0B-EAC8-064D-5A09-BBAFC7DF49E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12000" y="4806000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19" name="Picture 18" descr="A blue and green logo&#10;&#10;Description automatically generated">
                <a:extLst>
                  <a:ext uri="{FF2B5EF4-FFF2-40B4-BE49-F238E27FC236}">
                    <a16:creationId xmlns:a16="http://schemas.microsoft.com/office/drawing/2014/main" id="{3CF630B0-5C3C-4E79-593C-4AFD13274D1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40000" y="4806000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20" name="Picture 19" descr="A blue and purple square with a flower design&#10;&#10;Description automatically generated">
                <a:extLst>
                  <a:ext uri="{FF2B5EF4-FFF2-40B4-BE49-F238E27FC236}">
                    <a16:creationId xmlns:a16="http://schemas.microsoft.com/office/drawing/2014/main" id="{51ABC0D3-1757-9FAE-671F-62E7677A29A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56000" y="4806000"/>
                <a:ext cx="2052000" cy="2052000"/>
              </a:xfrm>
              <a:prstGeom prst="rect">
                <a:avLst/>
              </a:prstGeom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485AEF5-046C-5158-371C-0083763816F6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6414037" y="5778000"/>
              <a:ext cx="5349469" cy="1080000"/>
              <a:chOff x="-17514" y="4806000"/>
              <a:chExt cx="10164000" cy="2052000"/>
            </a:xfrm>
          </p:grpSpPr>
          <p:pic>
            <p:nvPicPr>
              <p:cNvPr id="10" name="Picture 9" descr="A blue and green logo&#10;&#10;Description automatically generated">
                <a:extLst>
                  <a:ext uri="{FF2B5EF4-FFF2-40B4-BE49-F238E27FC236}">
                    <a16:creationId xmlns:a16="http://schemas.microsoft.com/office/drawing/2014/main" id="{A1B996E3-3A4A-46A7-56F8-2224BE98FB1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10485" y="4806000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11" name="Picture 10" descr="A blue and green logo&#10;&#10;Description automatically generated">
                <a:extLst>
                  <a:ext uri="{FF2B5EF4-FFF2-40B4-BE49-F238E27FC236}">
                    <a16:creationId xmlns:a16="http://schemas.microsoft.com/office/drawing/2014/main" id="{FBC72622-7321-9F0A-8691-D0397618712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66485" y="4806000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12" name="Picture 11" descr="A blue and purple square with a flower design&#10;&#10;Description automatically generated">
                <a:extLst>
                  <a:ext uri="{FF2B5EF4-FFF2-40B4-BE49-F238E27FC236}">
                    <a16:creationId xmlns:a16="http://schemas.microsoft.com/office/drawing/2014/main" id="{9D3B62F2-4A01-D882-E3DC-381CD687DD6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7514" y="4806000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13" name="Picture 12" descr="A blue and purple square with a flower design&#10;&#10;Description automatically generated">
                <a:extLst>
                  <a:ext uri="{FF2B5EF4-FFF2-40B4-BE49-F238E27FC236}">
                    <a16:creationId xmlns:a16="http://schemas.microsoft.com/office/drawing/2014/main" id="{531183B3-7C62-1676-CC75-4117724D7C1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94486" y="4806000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14" name="Picture 13" descr="A blue and purple square with a flower design&#10;&#10;Description automatically generated">
                <a:extLst>
                  <a:ext uri="{FF2B5EF4-FFF2-40B4-BE49-F238E27FC236}">
                    <a16:creationId xmlns:a16="http://schemas.microsoft.com/office/drawing/2014/main" id="{CE2EC70F-02A7-1634-6257-C70DFCC7DD7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8486" y="4806000"/>
                <a:ext cx="2052000" cy="2052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825984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3" y="0"/>
            <a:ext cx="11016000" cy="1080000"/>
          </a:xfrm>
          <a:prstGeom prst="rect">
            <a:avLst/>
          </a:prstGeom>
          <a:gradFill>
            <a:gsLst>
              <a:gs pos="0">
                <a:schemeClr val="accent5"/>
              </a:gs>
              <a:gs pos="33000">
                <a:schemeClr val="accent5">
                  <a:lumMod val="20000"/>
                  <a:lumOff val="80000"/>
                </a:schemeClr>
              </a:gs>
              <a:gs pos="7400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 marL="174625" indent="0"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8AD73D0-6553-06E9-3FD3-82DA09B59C0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41856" y="1263336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1856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AC0C866-2EC2-81DD-881C-DB21A08218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62462" y="1263336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2462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D1DDE9-DAA3-C3CA-C1C9-210A570BD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193689" y="2846312"/>
            <a:ext cx="6844625" cy="1152000"/>
            <a:chOff x="0" y="4806000"/>
            <a:chExt cx="12192000" cy="2052000"/>
          </a:xfrm>
        </p:grpSpPr>
        <p:pic>
          <p:nvPicPr>
            <p:cNvPr id="5" name="Picture 4" descr="A blue and green logo&#10;&#10;Description automatically generated">
              <a:extLst>
                <a:ext uri="{FF2B5EF4-FFF2-40B4-BE49-F238E27FC236}">
                  <a16:creationId xmlns:a16="http://schemas.microsoft.com/office/drawing/2014/main" id="{89D69429-7D21-4133-B181-9E5DDA86F6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8000" y="4806000"/>
              <a:ext cx="2052000" cy="2052000"/>
            </a:xfrm>
            <a:prstGeom prst="rect">
              <a:avLst/>
            </a:prstGeom>
          </p:spPr>
        </p:pic>
        <p:pic>
          <p:nvPicPr>
            <p:cNvPr id="15" name="Picture 14" descr="A blue and green logo&#10;&#10;Description automatically generated">
              <a:extLst>
                <a:ext uri="{FF2B5EF4-FFF2-40B4-BE49-F238E27FC236}">
                  <a16:creationId xmlns:a16="http://schemas.microsoft.com/office/drawing/2014/main" id="{38D7821E-9A4A-1D66-DC6E-7D2F2E1157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4000" y="4806000"/>
              <a:ext cx="2052000" cy="2052000"/>
            </a:xfrm>
            <a:prstGeom prst="rect">
              <a:avLst/>
            </a:prstGeom>
          </p:spPr>
        </p:pic>
        <p:pic>
          <p:nvPicPr>
            <p:cNvPr id="16" name="Picture 15" descr="A blue and purple square with a flower design&#10;&#10;Description automatically generated">
              <a:extLst>
                <a:ext uri="{FF2B5EF4-FFF2-40B4-BE49-F238E27FC236}">
                  <a16:creationId xmlns:a16="http://schemas.microsoft.com/office/drawing/2014/main" id="{B51E956E-77CC-A687-0BB8-9C1EB73CC9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06000"/>
              <a:ext cx="2052000" cy="2052000"/>
            </a:xfrm>
            <a:prstGeom prst="rect">
              <a:avLst/>
            </a:prstGeom>
          </p:spPr>
        </p:pic>
        <p:pic>
          <p:nvPicPr>
            <p:cNvPr id="17" name="Picture 16" descr="A blue and purple square with a flower design&#10;&#10;Description automatically generated">
              <a:extLst>
                <a:ext uri="{FF2B5EF4-FFF2-40B4-BE49-F238E27FC236}">
                  <a16:creationId xmlns:a16="http://schemas.microsoft.com/office/drawing/2014/main" id="{0DFB1B49-1A56-6DA9-F856-D10D0F115A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2000" y="4806000"/>
              <a:ext cx="2052000" cy="2052000"/>
            </a:xfrm>
            <a:prstGeom prst="rect">
              <a:avLst/>
            </a:prstGeom>
          </p:spPr>
        </p:pic>
        <p:pic>
          <p:nvPicPr>
            <p:cNvPr id="18" name="Picture 17" descr="A blue and green logo&#10;&#10;Description automatically generated">
              <a:extLst>
                <a:ext uri="{FF2B5EF4-FFF2-40B4-BE49-F238E27FC236}">
                  <a16:creationId xmlns:a16="http://schemas.microsoft.com/office/drawing/2014/main" id="{DEA1B595-7824-5B9A-69AA-732A8879B1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0000" y="4806000"/>
              <a:ext cx="2052000" cy="2052000"/>
            </a:xfrm>
            <a:prstGeom prst="rect">
              <a:avLst/>
            </a:prstGeom>
          </p:spPr>
        </p:pic>
        <p:pic>
          <p:nvPicPr>
            <p:cNvPr id="19" name="Picture 18" descr="A blue and purple square with a flower design&#10;&#10;Description automatically generated">
              <a:extLst>
                <a:ext uri="{FF2B5EF4-FFF2-40B4-BE49-F238E27FC236}">
                  <a16:creationId xmlns:a16="http://schemas.microsoft.com/office/drawing/2014/main" id="{29F2A071-636C-3079-BC88-6EE9C381C2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6000" y="4806000"/>
              <a:ext cx="2052000" cy="20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3549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528" y="0"/>
            <a:ext cx="11052000" cy="1080000"/>
          </a:xfrm>
          <a:prstGeom prst="rect">
            <a:avLst/>
          </a:prstGeom>
          <a:gradFill>
            <a:gsLst>
              <a:gs pos="0">
                <a:schemeClr val="accent5"/>
              </a:gs>
              <a:gs pos="33000">
                <a:schemeClr val="accent5">
                  <a:lumMod val="20000"/>
                  <a:lumOff val="80000"/>
                </a:schemeClr>
              </a:gs>
              <a:gs pos="7400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</a:gradFill>
        </p:spPr>
        <p:txBody>
          <a:bodyPr anchor="ctr"/>
          <a:lstStyle>
            <a:lvl1pPr marL="361950" indent="0"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8AD73D0-6553-06E9-3FD3-82DA09B59C0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278391" y="1267671"/>
            <a:ext cx="4680000" cy="5400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78391" y="2004972"/>
            <a:ext cx="4680000" cy="4392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AC0C866-2EC2-81DD-881C-DB21A08218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41893" y="1269435"/>
            <a:ext cx="4680000" cy="5400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41893" y="2004972"/>
            <a:ext cx="4680000" cy="4392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F492F68-0CDF-4DFD-1EE4-4CDD5837E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-2849680" y="2845173"/>
            <a:ext cx="6844625" cy="1152000"/>
            <a:chOff x="0" y="4806000"/>
            <a:chExt cx="12192000" cy="2052000"/>
          </a:xfrm>
        </p:grpSpPr>
        <p:pic>
          <p:nvPicPr>
            <p:cNvPr id="8" name="Picture 7" descr="A blue and green logo&#10;&#10;Description automatically generated">
              <a:extLst>
                <a:ext uri="{FF2B5EF4-FFF2-40B4-BE49-F238E27FC236}">
                  <a16:creationId xmlns:a16="http://schemas.microsoft.com/office/drawing/2014/main" id="{A07C6FE7-3271-62EE-B1FE-4A1650198A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8000" y="4806000"/>
              <a:ext cx="2052000" cy="2052000"/>
            </a:xfrm>
            <a:prstGeom prst="rect">
              <a:avLst/>
            </a:prstGeom>
          </p:spPr>
        </p:pic>
        <p:pic>
          <p:nvPicPr>
            <p:cNvPr id="9" name="Picture 8" descr="A blue and green logo&#10;&#10;Description automatically generated">
              <a:extLst>
                <a:ext uri="{FF2B5EF4-FFF2-40B4-BE49-F238E27FC236}">
                  <a16:creationId xmlns:a16="http://schemas.microsoft.com/office/drawing/2014/main" id="{B1664C11-BDE2-B6E3-5665-72644CEB13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4000" y="4806000"/>
              <a:ext cx="2052000" cy="2052000"/>
            </a:xfrm>
            <a:prstGeom prst="rect">
              <a:avLst/>
            </a:prstGeom>
          </p:spPr>
        </p:pic>
        <p:pic>
          <p:nvPicPr>
            <p:cNvPr id="10" name="Picture 9" descr="A blue and purple square with a flower design&#10;&#10;Description automatically generated">
              <a:extLst>
                <a:ext uri="{FF2B5EF4-FFF2-40B4-BE49-F238E27FC236}">
                  <a16:creationId xmlns:a16="http://schemas.microsoft.com/office/drawing/2014/main" id="{EFDAEDB0-D282-931B-E756-5013EB427A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06000"/>
              <a:ext cx="2052000" cy="2052000"/>
            </a:xfrm>
            <a:prstGeom prst="rect">
              <a:avLst/>
            </a:prstGeom>
          </p:spPr>
        </p:pic>
        <p:pic>
          <p:nvPicPr>
            <p:cNvPr id="11" name="Picture 10" descr="A blue and purple square with a flower design&#10;&#10;Description automatically generated">
              <a:extLst>
                <a:ext uri="{FF2B5EF4-FFF2-40B4-BE49-F238E27FC236}">
                  <a16:creationId xmlns:a16="http://schemas.microsoft.com/office/drawing/2014/main" id="{574556F3-8514-E58F-535A-69B3D536EB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2000" y="4806000"/>
              <a:ext cx="2052000" cy="2052000"/>
            </a:xfrm>
            <a:prstGeom prst="rect">
              <a:avLst/>
            </a:prstGeom>
          </p:spPr>
        </p:pic>
        <p:pic>
          <p:nvPicPr>
            <p:cNvPr id="12" name="Picture 11" descr="A blue and green logo&#10;&#10;Description automatically generated">
              <a:extLst>
                <a:ext uri="{FF2B5EF4-FFF2-40B4-BE49-F238E27FC236}">
                  <a16:creationId xmlns:a16="http://schemas.microsoft.com/office/drawing/2014/main" id="{CC06AA6C-BBA9-B63F-D4CC-6A805B3465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0000" y="4806000"/>
              <a:ext cx="2052000" cy="2052000"/>
            </a:xfrm>
            <a:prstGeom prst="rect">
              <a:avLst/>
            </a:prstGeom>
          </p:spPr>
        </p:pic>
        <p:pic>
          <p:nvPicPr>
            <p:cNvPr id="13" name="Picture 12" descr="A blue and purple square with a flower design&#10;&#10;Description automatically generated">
              <a:extLst>
                <a:ext uri="{FF2B5EF4-FFF2-40B4-BE49-F238E27FC236}">
                  <a16:creationId xmlns:a16="http://schemas.microsoft.com/office/drawing/2014/main" id="{E31F3E6F-B715-B089-7D53-6A6254607C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6000" y="4806000"/>
              <a:ext cx="2052000" cy="20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41188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91" y="0"/>
            <a:ext cx="10902462" cy="1080000"/>
          </a:xfrm>
          <a:prstGeom prst="rect">
            <a:avLst/>
          </a:prstGeom>
          <a:gradFill>
            <a:gsLst>
              <a:gs pos="0">
                <a:schemeClr val="accent5"/>
              </a:gs>
              <a:gs pos="33000">
                <a:schemeClr val="accent5">
                  <a:lumMod val="20000"/>
                  <a:lumOff val="80000"/>
                </a:schemeClr>
              </a:gs>
              <a:gs pos="7400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</a:gradFill>
        </p:spPr>
        <p:txBody>
          <a:bodyPr anchor="ctr"/>
          <a:lstStyle>
            <a:lvl1pPr marL="361950" indent="0"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78391" y="1272619"/>
            <a:ext cx="4680000" cy="5024849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41893" y="1272619"/>
            <a:ext cx="4680000" cy="5024849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8FB9BF0-3EC2-D3FF-CD4A-83A948AC0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-2849680" y="2845173"/>
            <a:ext cx="6844625" cy="1152000"/>
            <a:chOff x="0" y="4806000"/>
            <a:chExt cx="12192000" cy="2052000"/>
          </a:xfrm>
        </p:grpSpPr>
        <p:pic>
          <p:nvPicPr>
            <p:cNvPr id="8" name="Picture 7" descr="A blue and green logo&#10;&#10;Description automatically generated">
              <a:extLst>
                <a:ext uri="{FF2B5EF4-FFF2-40B4-BE49-F238E27FC236}">
                  <a16:creationId xmlns:a16="http://schemas.microsoft.com/office/drawing/2014/main" id="{2570A98D-4CD7-7AA9-EC2D-2EFA4B9777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8000" y="4806000"/>
              <a:ext cx="2052000" cy="2052000"/>
            </a:xfrm>
            <a:prstGeom prst="rect">
              <a:avLst/>
            </a:prstGeom>
          </p:spPr>
        </p:pic>
        <p:pic>
          <p:nvPicPr>
            <p:cNvPr id="9" name="Picture 8" descr="A blue and green logo&#10;&#10;Description automatically generated">
              <a:extLst>
                <a:ext uri="{FF2B5EF4-FFF2-40B4-BE49-F238E27FC236}">
                  <a16:creationId xmlns:a16="http://schemas.microsoft.com/office/drawing/2014/main" id="{8007E1D3-BF13-59B1-735A-9C7E7B08D5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4000" y="4806000"/>
              <a:ext cx="2052000" cy="2052000"/>
            </a:xfrm>
            <a:prstGeom prst="rect">
              <a:avLst/>
            </a:prstGeom>
          </p:spPr>
        </p:pic>
        <p:pic>
          <p:nvPicPr>
            <p:cNvPr id="10" name="Picture 9" descr="A blue and purple square with a flower design&#10;&#10;Description automatically generated">
              <a:extLst>
                <a:ext uri="{FF2B5EF4-FFF2-40B4-BE49-F238E27FC236}">
                  <a16:creationId xmlns:a16="http://schemas.microsoft.com/office/drawing/2014/main" id="{211BF95C-CB36-03BE-57A1-B662760E18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06000"/>
              <a:ext cx="2052000" cy="2052000"/>
            </a:xfrm>
            <a:prstGeom prst="rect">
              <a:avLst/>
            </a:prstGeom>
          </p:spPr>
        </p:pic>
        <p:pic>
          <p:nvPicPr>
            <p:cNvPr id="11" name="Picture 10" descr="A blue and purple square with a flower design&#10;&#10;Description automatically generated">
              <a:extLst>
                <a:ext uri="{FF2B5EF4-FFF2-40B4-BE49-F238E27FC236}">
                  <a16:creationId xmlns:a16="http://schemas.microsoft.com/office/drawing/2014/main" id="{0AEB42C1-C667-012E-7A6C-DC1ED555CD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2000" y="4806000"/>
              <a:ext cx="2052000" cy="2052000"/>
            </a:xfrm>
            <a:prstGeom prst="rect">
              <a:avLst/>
            </a:prstGeom>
          </p:spPr>
        </p:pic>
        <p:pic>
          <p:nvPicPr>
            <p:cNvPr id="12" name="Picture 11" descr="A blue and green logo&#10;&#10;Description automatically generated">
              <a:extLst>
                <a:ext uri="{FF2B5EF4-FFF2-40B4-BE49-F238E27FC236}">
                  <a16:creationId xmlns:a16="http://schemas.microsoft.com/office/drawing/2014/main" id="{6AA29579-6726-FF02-7E7D-04D4D667E3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0000" y="4806000"/>
              <a:ext cx="2052000" cy="2052000"/>
            </a:xfrm>
            <a:prstGeom prst="rect">
              <a:avLst/>
            </a:prstGeom>
          </p:spPr>
        </p:pic>
        <p:pic>
          <p:nvPicPr>
            <p:cNvPr id="13" name="Picture 12" descr="A blue and purple square with a flower design&#10;&#10;Description automatically generated">
              <a:extLst>
                <a:ext uri="{FF2B5EF4-FFF2-40B4-BE49-F238E27FC236}">
                  <a16:creationId xmlns:a16="http://schemas.microsoft.com/office/drawing/2014/main" id="{23936CB2-9965-2D96-5FCB-3185E77F4C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6000" y="4806000"/>
              <a:ext cx="2052000" cy="20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87239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5"/>
              </a:gs>
              <a:gs pos="33000">
                <a:schemeClr val="accent5">
                  <a:lumMod val="20000"/>
                  <a:lumOff val="80000"/>
                </a:schemeClr>
              </a:gs>
              <a:gs pos="7400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</a:gradFill>
        </p:spPr>
        <p:txBody>
          <a:bodyPr anchor="ctr"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60000"/>
            <a:ext cx="5040000" cy="432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1260000"/>
            <a:ext cx="5040000" cy="432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0D01E10-4375-6418-5AB5-7F1C7CACE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525" y="5778000"/>
            <a:ext cx="12155623" cy="1116000"/>
            <a:chOff x="0" y="5778000"/>
            <a:chExt cx="11763506" cy="10800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E562C5E-6A25-37AD-92E6-4FB89A61435E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0" y="5778000"/>
              <a:ext cx="6416836" cy="1080000"/>
              <a:chOff x="0" y="4806000"/>
              <a:chExt cx="12192000" cy="2052000"/>
            </a:xfrm>
          </p:grpSpPr>
          <p:pic>
            <p:nvPicPr>
              <p:cNvPr id="15" name="Picture 14" descr="A blue and green logo&#10;&#10;Description automatically generated">
                <a:extLst>
                  <a:ext uri="{FF2B5EF4-FFF2-40B4-BE49-F238E27FC236}">
                    <a16:creationId xmlns:a16="http://schemas.microsoft.com/office/drawing/2014/main" id="{BBCF54AF-2A01-EB1C-0E21-2BE8AF4FA1B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8000" y="4806000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16" name="Picture 15" descr="A blue and green logo&#10;&#10;Description automatically generated">
                <a:extLst>
                  <a:ext uri="{FF2B5EF4-FFF2-40B4-BE49-F238E27FC236}">
                    <a16:creationId xmlns:a16="http://schemas.microsoft.com/office/drawing/2014/main" id="{D7DF41E2-ADCC-F7FE-B686-5598D992145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4000" y="4806000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17" name="Picture 16" descr="A blue and purple square with a flower design&#10;&#10;Description automatically generated">
                <a:extLst>
                  <a:ext uri="{FF2B5EF4-FFF2-40B4-BE49-F238E27FC236}">
                    <a16:creationId xmlns:a16="http://schemas.microsoft.com/office/drawing/2014/main" id="{30F75E78-2DF5-42A1-447D-ED8D2568818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806000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18" name="Picture 17" descr="A blue and purple square with a flower design&#10;&#10;Description automatically generated">
                <a:extLst>
                  <a:ext uri="{FF2B5EF4-FFF2-40B4-BE49-F238E27FC236}">
                    <a16:creationId xmlns:a16="http://schemas.microsoft.com/office/drawing/2014/main" id="{707615D8-F633-2256-4DA1-66B24F4FD05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12000" y="4806000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19" name="Picture 18" descr="A blue and green logo&#10;&#10;Description automatically generated">
                <a:extLst>
                  <a:ext uri="{FF2B5EF4-FFF2-40B4-BE49-F238E27FC236}">
                    <a16:creationId xmlns:a16="http://schemas.microsoft.com/office/drawing/2014/main" id="{F717FC79-1232-7B04-2293-275C912E2D3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40000" y="4806000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20" name="Picture 19" descr="A blue and purple square with a flower design&#10;&#10;Description automatically generated">
                <a:extLst>
                  <a:ext uri="{FF2B5EF4-FFF2-40B4-BE49-F238E27FC236}">
                    <a16:creationId xmlns:a16="http://schemas.microsoft.com/office/drawing/2014/main" id="{EE27A896-2A70-89EC-F6A1-056537D00EA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56000" y="4806000"/>
                <a:ext cx="2052000" cy="2052000"/>
              </a:xfrm>
              <a:prstGeom prst="rect">
                <a:avLst/>
              </a:prstGeom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78FD629-F239-4114-463C-2ADEE7FE1F40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6414037" y="5778000"/>
              <a:ext cx="5349469" cy="1080000"/>
              <a:chOff x="-17514" y="4806000"/>
              <a:chExt cx="10164000" cy="2052000"/>
            </a:xfrm>
          </p:grpSpPr>
          <p:pic>
            <p:nvPicPr>
              <p:cNvPr id="10" name="Picture 9" descr="A blue and green logo&#10;&#10;Description automatically generated">
                <a:extLst>
                  <a:ext uri="{FF2B5EF4-FFF2-40B4-BE49-F238E27FC236}">
                    <a16:creationId xmlns:a16="http://schemas.microsoft.com/office/drawing/2014/main" id="{D13F7CCA-92F0-B5F2-DEAF-EFD51423206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10485" y="4806000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11" name="Picture 10" descr="A blue and green logo&#10;&#10;Description automatically generated">
                <a:extLst>
                  <a:ext uri="{FF2B5EF4-FFF2-40B4-BE49-F238E27FC236}">
                    <a16:creationId xmlns:a16="http://schemas.microsoft.com/office/drawing/2014/main" id="{17DA9DB8-AA6E-A45C-1271-DFB354FFFB2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66485" y="4806000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12" name="Picture 11" descr="A blue and purple square with a flower design&#10;&#10;Description automatically generated">
                <a:extLst>
                  <a:ext uri="{FF2B5EF4-FFF2-40B4-BE49-F238E27FC236}">
                    <a16:creationId xmlns:a16="http://schemas.microsoft.com/office/drawing/2014/main" id="{A4789DD5-9BFF-E58F-BFA2-107EADDFA35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7514" y="4806000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13" name="Picture 12" descr="A blue and purple square with a flower design&#10;&#10;Description automatically generated">
                <a:extLst>
                  <a:ext uri="{FF2B5EF4-FFF2-40B4-BE49-F238E27FC236}">
                    <a16:creationId xmlns:a16="http://schemas.microsoft.com/office/drawing/2014/main" id="{1DFA1DB4-C195-8617-CC4C-88D29B4E0F3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94486" y="4806000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14" name="Picture 13" descr="A blue and purple square with a flower design&#10;&#10;Description automatically generated">
                <a:extLst>
                  <a:ext uri="{FF2B5EF4-FFF2-40B4-BE49-F238E27FC236}">
                    <a16:creationId xmlns:a16="http://schemas.microsoft.com/office/drawing/2014/main" id="{A4DC8C0C-13E0-FA75-9BC9-1CB179F181A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8486" y="4806000"/>
                <a:ext cx="2052000" cy="2052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941495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26901C7-24B7-8EFA-F1DE-48F4B2133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tx2"/>
              </a:gs>
              <a:gs pos="33000">
                <a:schemeClr val="tx2">
                  <a:lumMod val="20000"/>
                  <a:lumOff val="80000"/>
                </a:schemeClr>
              </a:gs>
              <a:gs pos="74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/>
            </a:lvl1pPr>
          </a:lstStyle>
          <a:p>
            <a:pPr lvl="0">
              <a:lnSpc>
                <a:spcPct val="100000"/>
              </a:lnSpc>
            </a:pPr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509C438-B9A9-B1A7-D988-3925B633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3172" y="1277756"/>
            <a:ext cx="12195172" cy="5428695"/>
            <a:chOff x="6993" y="1393902"/>
            <a:chExt cx="12112959" cy="5392098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A3AC335B-5E7C-8C23-98DE-997D48A679A2}"/>
                </a:ext>
              </a:extLst>
            </p:cNvPr>
            <p:cNvGrpSpPr/>
            <p:nvPr userDrawn="1"/>
          </p:nvGrpSpPr>
          <p:grpSpPr>
            <a:xfrm>
              <a:off x="6993" y="4076634"/>
              <a:ext cx="12112959" cy="2709366"/>
              <a:chOff x="6993" y="4076634"/>
              <a:chExt cx="12112959" cy="2709366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915728E2-4D44-36F3-7B32-5E23BDE0E5D5}"/>
                  </a:ext>
                </a:extLst>
              </p:cNvPr>
              <p:cNvGrpSpPr/>
              <p:nvPr userDrawn="1"/>
            </p:nvGrpSpPr>
            <p:grpSpPr>
              <a:xfrm>
                <a:off x="6993" y="5418000"/>
                <a:ext cx="12112942" cy="1368000"/>
                <a:chOff x="6993" y="5418000"/>
                <a:chExt cx="12112942" cy="1368000"/>
              </a:xfrm>
            </p:grpSpPr>
            <p:pic>
              <p:nvPicPr>
                <p:cNvPr id="5" name="Picture 4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76C397E9-2447-E5CD-6633-982A6529953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93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6" name="Picture 5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B34A3936-B2F4-84C4-8DC9-DDBC32D3BB3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49677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41" name="Picture 40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85ECECEF-E42A-7488-995D-5A7351282C34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92361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42" name="Picture 41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25B6D9A5-37B5-D27C-2AF7-067B71D17D6F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35045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43" name="Picture 42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53690AC4-88B7-E85D-973E-35D28A16EF1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77729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44" name="Picture 43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5D14F883-EF4D-27B7-90A1-54C495B2061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20413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45" name="Picture 44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27947A0B-1F5F-F70B-04D8-395F3B52A94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63097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46" name="Picture 45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4CFD33D7-212C-0DC4-94AC-A9CDE4B38894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05781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48" name="Picture 47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14842BB8-C6A9-36E6-4E6A-A688EE10129F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748467" y="5418000"/>
                  <a:ext cx="1371468" cy="1368000"/>
                </a:xfrm>
                <a:prstGeom prst="rect">
                  <a:avLst/>
                </a:prstGeom>
              </p:spPr>
            </p:pic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E1D2C31A-B61C-8874-E52C-EEB00D34D48C}"/>
                  </a:ext>
                </a:extLst>
              </p:cNvPr>
              <p:cNvGrpSpPr/>
              <p:nvPr userDrawn="1"/>
            </p:nvGrpSpPr>
            <p:grpSpPr>
              <a:xfrm>
                <a:off x="7010" y="4076634"/>
                <a:ext cx="12112942" cy="1368000"/>
                <a:chOff x="6993" y="5418000"/>
                <a:chExt cx="12112942" cy="1368000"/>
              </a:xfrm>
            </p:grpSpPr>
            <p:pic>
              <p:nvPicPr>
                <p:cNvPr id="51" name="Picture 50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67391BAA-1E07-E3E4-C104-FF9075CE4914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93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52" name="Picture 51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621822BB-8D43-3DAA-DBCB-80B717798D13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49677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53" name="Picture 52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65D81F0C-3CD1-94C8-2CF5-1521158ACBF5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92361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54" name="Picture 53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0E2B753F-7131-49E4-4E5B-FCC17314F53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35045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55" name="Picture 54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AC3F0B47-D0C5-94BA-71CC-CD294714A532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77729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56" name="Picture 55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58AF896A-E31F-A11C-F831-DABD7A0DF794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20413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57" name="Picture 56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618D2918-BF33-0393-3A61-3F054312D7F8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63097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58" name="Picture 57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3897083F-1747-9424-84B4-DEEB70206B2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05781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59" name="Picture 58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6F60A9B3-E720-D493-ED75-1AC62F701225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748467" y="5418000"/>
                  <a:ext cx="1371468" cy="13680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B674CB43-682B-53CA-8611-FD946FA85D7A}"/>
                </a:ext>
              </a:extLst>
            </p:cNvPr>
            <p:cNvGrpSpPr/>
            <p:nvPr userDrawn="1"/>
          </p:nvGrpSpPr>
          <p:grpSpPr>
            <a:xfrm>
              <a:off x="6993" y="1393902"/>
              <a:ext cx="12112959" cy="2709366"/>
              <a:chOff x="6993" y="4076634"/>
              <a:chExt cx="12112959" cy="2709366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543BAA12-F77A-3E24-4F56-B5DC165B40C1}"/>
                  </a:ext>
                </a:extLst>
              </p:cNvPr>
              <p:cNvGrpSpPr/>
              <p:nvPr userDrawn="1"/>
            </p:nvGrpSpPr>
            <p:grpSpPr>
              <a:xfrm>
                <a:off x="6993" y="5418000"/>
                <a:ext cx="12112942" cy="1368000"/>
                <a:chOff x="6993" y="5418000"/>
                <a:chExt cx="12112942" cy="1368000"/>
              </a:xfrm>
            </p:grpSpPr>
            <p:pic>
              <p:nvPicPr>
                <p:cNvPr id="73" name="Picture 72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6195E449-FD2A-FEED-B953-7B946690C38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93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74" name="Picture 73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80E1E4BA-2756-8F53-CFEC-B787D724DB84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49677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75" name="Picture 74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E1248C1D-A6C6-FD9F-ADF5-C7DD7D3150CA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92361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76" name="Picture 75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94A8A3B3-ED5B-6AFB-5930-61A6E0A5AC18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35045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77" name="Picture 76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5C682213-8BD1-C6D3-416B-A53F6F171BF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77729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78" name="Picture 77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CCCB4AF5-2700-B660-8705-5E2EF4AFD1D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20413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79" name="Picture 78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49709C49-7CED-69D1-E4A3-F962A5BEA6A1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63097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80" name="Picture 79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DC8D7770-2CC4-272D-CFE6-2B30B5B93C7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05781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81" name="Picture 80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5F843120-71FF-7421-0D7F-A7EAF818141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748467" y="5418000"/>
                  <a:ext cx="1371468" cy="1368000"/>
                </a:xfrm>
                <a:prstGeom prst="rect">
                  <a:avLst/>
                </a:prstGeom>
              </p:spPr>
            </p:pic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C0CC1666-9AFA-EBCF-C147-EC52CD0F6B42}"/>
                  </a:ext>
                </a:extLst>
              </p:cNvPr>
              <p:cNvGrpSpPr/>
              <p:nvPr userDrawn="1"/>
            </p:nvGrpSpPr>
            <p:grpSpPr>
              <a:xfrm>
                <a:off x="7010" y="4076634"/>
                <a:ext cx="12112942" cy="1368000"/>
                <a:chOff x="6993" y="5418000"/>
                <a:chExt cx="12112942" cy="1368000"/>
              </a:xfrm>
            </p:grpSpPr>
            <p:pic>
              <p:nvPicPr>
                <p:cNvPr id="64" name="Picture 63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76ED5FE2-1174-D248-B2ED-25B4F6A6A1E5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93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65" name="Picture 64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09CF61F4-7B28-A793-86C5-C782CDB89FD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49677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66" name="Picture 65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DC963995-EA73-EFB0-4C33-EAD719FD400F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92361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67" name="Picture 66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A1460000-9E25-FBBF-A988-654D6131B5C3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35045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68" name="Picture 67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FE888A38-9DFD-6703-3446-37543A77DE85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77729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69" name="Picture 68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34B6259B-DED8-6F73-50A6-38AA8B00EFE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20413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70" name="Picture 69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3D635F86-4CB0-604A-9211-41F170A9A7A3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63097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71" name="Picture 70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07CAFF56-EC93-00A6-69DE-ACDB534CF5DC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05781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72" name="Picture 71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BD8A3752-2543-5B48-7F6C-72D69A4497F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748467" y="5418000"/>
                  <a:ext cx="1371468" cy="136800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83" name="Text Placeholder 2">
            <a:extLst>
              <a:ext uri="{FF2B5EF4-FFF2-40B4-BE49-F238E27FC236}">
                <a16:creationId xmlns:a16="http://schemas.microsoft.com/office/drawing/2014/main" id="{32F1F5CB-90FF-1C50-66A2-D5340FFCC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77756"/>
            <a:ext cx="10800000" cy="5035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720000" indent="-252000">
              <a:lnSpc>
                <a:spcPct val="100000"/>
              </a:lnSpc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 marL="1080000" indent="-252000">
              <a:lnSpc>
                <a:spcPct val="100000"/>
              </a:lnSpc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 marL="1440000" indent="-252000">
              <a:lnSpc>
                <a:spcPct val="100000"/>
              </a:lnSpc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27001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0902462" cy="1080000"/>
          </a:xfrm>
          <a:prstGeom prst="rect">
            <a:avLst/>
          </a:prstGeom>
          <a:gradFill>
            <a:gsLst>
              <a:gs pos="0">
                <a:schemeClr val="accent5"/>
              </a:gs>
              <a:gs pos="33000">
                <a:schemeClr val="accent5">
                  <a:lumMod val="20000"/>
                  <a:lumOff val="80000"/>
                </a:schemeClr>
              </a:gs>
              <a:gs pos="7400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</a:gradFill>
        </p:spPr>
        <p:txBody>
          <a:bodyPr anchor="ctr"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59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69935" y="1268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3FBA917-8917-FBAE-0A59-70555A89C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193689" y="2846312"/>
            <a:ext cx="6844625" cy="1152000"/>
            <a:chOff x="0" y="4806000"/>
            <a:chExt cx="12192000" cy="2052000"/>
          </a:xfrm>
        </p:grpSpPr>
        <p:pic>
          <p:nvPicPr>
            <p:cNvPr id="5" name="Picture 4" descr="A blue and green logo&#10;&#10;Description automatically generated">
              <a:extLst>
                <a:ext uri="{FF2B5EF4-FFF2-40B4-BE49-F238E27FC236}">
                  <a16:creationId xmlns:a16="http://schemas.microsoft.com/office/drawing/2014/main" id="{A20FBE6B-768F-A6A6-D442-2EFC52D511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8000" y="4806000"/>
              <a:ext cx="2052000" cy="2052000"/>
            </a:xfrm>
            <a:prstGeom prst="rect">
              <a:avLst/>
            </a:prstGeom>
          </p:spPr>
        </p:pic>
        <p:pic>
          <p:nvPicPr>
            <p:cNvPr id="14" name="Picture 13" descr="A blue and green logo&#10;&#10;Description automatically generated">
              <a:extLst>
                <a:ext uri="{FF2B5EF4-FFF2-40B4-BE49-F238E27FC236}">
                  <a16:creationId xmlns:a16="http://schemas.microsoft.com/office/drawing/2014/main" id="{EC75D692-5012-8F86-9CC3-B15453B286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4000" y="4806000"/>
              <a:ext cx="2052000" cy="2052000"/>
            </a:xfrm>
            <a:prstGeom prst="rect">
              <a:avLst/>
            </a:prstGeom>
          </p:spPr>
        </p:pic>
        <p:pic>
          <p:nvPicPr>
            <p:cNvPr id="15" name="Picture 14" descr="A blue and purple square with a flower design&#10;&#10;Description automatically generated">
              <a:extLst>
                <a:ext uri="{FF2B5EF4-FFF2-40B4-BE49-F238E27FC236}">
                  <a16:creationId xmlns:a16="http://schemas.microsoft.com/office/drawing/2014/main" id="{BB270251-EF56-1438-964F-60E2E46D02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06000"/>
              <a:ext cx="2052000" cy="2052000"/>
            </a:xfrm>
            <a:prstGeom prst="rect">
              <a:avLst/>
            </a:prstGeom>
          </p:spPr>
        </p:pic>
        <p:pic>
          <p:nvPicPr>
            <p:cNvPr id="16" name="Picture 15" descr="A blue and purple square with a flower design&#10;&#10;Description automatically generated">
              <a:extLst>
                <a:ext uri="{FF2B5EF4-FFF2-40B4-BE49-F238E27FC236}">
                  <a16:creationId xmlns:a16="http://schemas.microsoft.com/office/drawing/2014/main" id="{A218ABE8-81B9-4C98-35F1-1AA08E3E00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2000" y="4806000"/>
              <a:ext cx="2052000" cy="2052000"/>
            </a:xfrm>
            <a:prstGeom prst="rect">
              <a:avLst/>
            </a:prstGeom>
          </p:spPr>
        </p:pic>
        <p:pic>
          <p:nvPicPr>
            <p:cNvPr id="17" name="Picture 16" descr="A blue and green logo&#10;&#10;Description automatically generated">
              <a:extLst>
                <a:ext uri="{FF2B5EF4-FFF2-40B4-BE49-F238E27FC236}">
                  <a16:creationId xmlns:a16="http://schemas.microsoft.com/office/drawing/2014/main" id="{42D08A08-CB70-07F6-2AB4-FA5BF53965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0000" y="4806000"/>
              <a:ext cx="2052000" cy="2052000"/>
            </a:xfrm>
            <a:prstGeom prst="rect">
              <a:avLst/>
            </a:prstGeom>
          </p:spPr>
        </p:pic>
        <p:pic>
          <p:nvPicPr>
            <p:cNvPr id="18" name="Picture 17" descr="A blue and purple square with a flower design&#10;&#10;Description automatically generated">
              <a:extLst>
                <a:ext uri="{FF2B5EF4-FFF2-40B4-BE49-F238E27FC236}">
                  <a16:creationId xmlns:a16="http://schemas.microsoft.com/office/drawing/2014/main" id="{523B4DAC-5823-ECC4-6C4F-0065ACE9B8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6000" y="4806000"/>
              <a:ext cx="2052000" cy="20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94233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2B1A-AC3C-099B-D156-8F9BA4F48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5760000" cy="1800000"/>
          </a:xfrm>
          <a:prstGeom prst="rect">
            <a:avLst/>
          </a:prstGeom>
          <a:gradFill>
            <a:gsLst>
              <a:gs pos="0">
                <a:schemeClr val="accent5"/>
              </a:gs>
              <a:gs pos="33000">
                <a:schemeClr val="accent5">
                  <a:lumMod val="20000"/>
                  <a:lumOff val="80000"/>
                </a:schemeClr>
              </a:gs>
              <a:gs pos="7400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</a:gradFill>
        </p:spPr>
        <p:txBody>
          <a:bodyPr anchor="ctr"/>
          <a:lstStyle>
            <a:lvl1pPr>
              <a:defRPr sz="3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6ACF1F8-EEB6-EC6A-C677-F1A5592D50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19999" y="1980000"/>
            <a:ext cx="5040000" cy="42874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3BF35-6B31-B4E2-264B-BBC92A870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0" y="571500"/>
            <a:ext cx="4772413" cy="56959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F0C2C48-F425-78D8-31D5-1131BC230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193689" y="2846312"/>
            <a:ext cx="6844625" cy="1152000"/>
            <a:chOff x="0" y="4806000"/>
            <a:chExt cx="12192000" cy="2052000"/>
          </a:xfrm>
        </p:grpSpPr>
        <p:pic>
          <p:nvPicPr>
            <p:cNvPr id="12" name="Picture 11" descr="A blue and green logo&#10;&#10;Description automatically generated">
              <a:extLst>
                <a:ext uri="{FF2B5EF4-FFF2-40B4-BE49-F238E27FC236}">
                  <a16:creationId xmlns:a16="http://schemas.microsoft.com/office/drawing/2014/main" id="{7C5A9724-160E-F9EA-72FF-55E3E2B3FD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8000" y="4806000"/>
              <a:ext cx="2052000" cy="2052000"/>
            </a:xfrm>
            <a:prstGeom prst="rect">
              <a:avLst/>
            </a:prstGeom>
          </p:spPr>
        </p:pic>
        <p:pic>
          <p:nvPicPr>
            <p:cNvPr id="13" name="Picture 12" descr="A blue and green logo&#10;&#10;Description automatically generated">
              <a:extLst>
                <a:ext uri="{FF2B5EF4-FFF2-40B4-BE49-F238E27FC236}">
                  <a16:creationId xmlns:a16="http://schemas.microsoft.com/office/drawing/2014/main" id="{1B7CFEB3-EC26-6EFA-D507-505CC00715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4000" y="4806000"/>
              <a:ext cx="2052000" cy="2052000"/>
            </a:xfrm>
            <a:prstGeom prst="rect">
              <a:avLst/>
            </a:prstGeom>
          </p:spPr>
        </p:pic>
        <p:pic>
          <p:nvPicPr>
            <p:cNvPr id="15" name="Picture 14" descr="A blue and purple square with a flower design&#10;&#10;Description automatically generated">
              <a:extLst>
                <a:ext uri="{FF2B5EF4-FFF2-40B4-BE49-F238E27FC236}">
                  <a16:creationId xmlns:a16="http://schemas.microsoft.com/office/drawing/2014/main" id="{A737BF3C-607E-6CCE-5330-101A3D241A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06000"/>
              <a:ext cx="2052000" cy="2052000"/>
            </a:xfrm>
            <a:prstGeom prst="rect">
              <a:avLst/>
            </a:prstGeom>
          </p:spPr>
        </p:pic>
        <p:pic>
          <p:nvPicPr>
            <p:cNvPr id="16" name="Picture 15" descr="A blue and purple square with a flower design&#10;&#10;Description automatically generated">
              <a:extLst>
                <a:ext uri="{FF2B5EF4-FFF2-40B4-BE49-F238E27FC236}">
                  <a16:creationId xmlns:a16="http://schemas.microsoft.com/office/drawing/2014/main" id="{64449368-F18A-FBEB-5E56-A54AC3E676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2000" y="4806000"/>
              <a:ext cx="2052000" cy="2052000"/>
            </a:xfrm>
            <a:prstGeom prst="rect">
              <a:avLst/>
            </a:prstGeom>
          </p:spPr>
        </p:pic>
        <p:pic>
          <p:nvPicPr>
            <p:cNvPr id="17" name="Picture 16" descr="A blue and green logo&#10;&#10;Description automatically generated">
              <a:extLst>
                <a:ext uri="{FF2B5EF4-FFF2-40B4-BE49-F238E27FC236}">
                  <a16:creationId xmlns:a16="http://schemas.microsoft.com/office/drawing/2014/main" id="{5CC80871-94C9-5BF9-B999-09F0EEB488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0000" y="4806000"/>
              <a:ext cx="2052000" cy="2052000"/>
            </a:xfrm>
            <a:prstGeom prst="rect">
              <a:avLst/>
            </a:prstGeom>
          </p:spPr>
        </p:pic>
        <p:pic>
          <p:nvPicPr>
            <p:cNvPr id="18" name="Picture 17" descr="A blue and purple square with a flower design&#10;&#10;Description automatically generated">
              <a:extLst>
                <a:ext uri="{FF2B5EF4-FFF2-40B4-BE49-F238E27FC236}">
                  <a16:creationId xmlns:a16="http://schemas.microsoft.com/office/drawing/2014/main" id="{912852F8-44D1-9AFC-F269-64475E1CE1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6000" y="4806000"/>
              <a:ext cx="2052000" cy="20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6720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ransi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D6F0F-67BE-A390-6648-D379E0C5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933254"/>
            <a:ext cx="7560000" cy="2700000"/>
          </a:xfrm>
          <a:gradFill>
            <a:gsLst>
              <a:gs pos="0">
                <a:schemeClr val="accent6"/>
              </a:gs>
              <a:gs pos="33000">
                <a:schemeClr val="accent6">
                  <a:lumMod val="20000"/>
                  <a:lumOff val="80000"/>
                </a:schemeClr>
              </a:gs>
              <a:gs pos="74000">
                <a:schemeClr val="accent6">
                  <a:lumMod val="60000"/>
                  <a:lumOff val="40000"/>
                </a:schemeClr>
              </a:gs>
              <a:gs pos="100000">
                <a:schemeClr val="accent6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4FB7291-DC37-5F91-1947-555FCF51FC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5058000"/>
            <a:ext cx="12117295" cy="1728000"/>
            <a:chOff x="0" y="5058000"/>
            <a:chExt cx="12622183" cy="1800000"/>
          </a:xfrm>
        </p:grpSpPr>
        <p:pic>
          <p:nvPicPr>
            <p:cNvPr id="5" name="Picture 4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4256FBD4-ED96-DBF8-CCAF-8EBFBCF120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5058000"/>
              <a:ext cx="1803169" cy="1800000"/>
            </a:xfrm>
            <a:prstGeom prst="rect">
              <a:avLst/>
            </a:prstGeom>
          </p:spPr>
        </p:pic>
        <p:pic>
          <p:nvPicPr>
            <p:cNvPr id="7" name="Picture 6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B4C6A487-EA66-7B66-47B8-45567E885F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03169" y="5058000"/>
              <a:ext cx="1803169" cy="1800000"/>
            </a:xfrm>
            <a:prstGeom prst="rect">
              <a:avLst/>
            </a:prstGeom>
          </p:spPr>
        </p:pic>
        <p:pic>
          <p:nvPicPr>
            <p:cNvPr id="9" name="Picture 8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1D5C331B-540F-5485-818C-8F882A5FA6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06338" y="5058000"/>
              <a:ext cx="1803169" cy="1800000"/>
            </a:xfrm>
            <a:prstGeom prst="rect">
              <a:avLst/>
            </a:prstGeom>
          </p:spPr>
        </p:pic>
        <p:pic>
          <p:nvPicPr>
            <p:cNvPr id="14" name="Picture 13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AD2F69CD-DC3E-AA16-9E53-6089E9B99F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09507" y="5058000"/>
              <a:ext cx="1803169" cy="1800000"/>
            </a:xfrm>
            <a:prstGeom prst="rect">
              <a:avLst/>
            </a:prstGeom>
          </p:spPr>
        </p:pic>
        <p:pic>
          <p:nvPicPr>
            <p:cNvPr id="15" name="Picture 14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D7D93A03-73A2-0CEA-8267-C27B702765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12676" y="5058000"/>
              <a:ext cx="1803169" cy="1800000"/>
            </a:xfrm>
            <a:prstGeom prst="rect">
              <a:avLst/>
            </a:prstGeom>
          </p:spPr>
        </p:pic>
        <p:pic>
          <p:nvPicPr>
            <p:cNvPr id="16" name="Picture 15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AB29777D-7758-3333-09CE-2F3791213E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015845" y="5058000"/>
              <a:ext cx="1803169" cy="1800000"/>
            </a:xfrm>
            <a:prstGeom prst="rect">
              <a:avLst/>
            </a:prstGeom>
          </p:spPr>
        </p:pic>
        <p:pic>
          <p:nvPicPr>
            <p:cNvPr id="17" name="Picture 16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B5F18B27-8FB7-5A45-9AC6-C7A7B9C364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19014" y="5058000"/>
              <a:ext cx="1803169" cy="18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33144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6"/>
              </a:gs>
              <a:gs pos="33000">
                <a:schemeClr val="accent6">
                  <a:lumMod val="20000"/>
                  <a:lumOff val="80000"/>
                </a:schemeClr>
              </a:gs>
              <a:gs pos="74000">
                <a:schemeClr val="accent6">
                  <a:lumMod val="60000"/>
                  <a:lumOff val="40000"/>
                </a:schemeClr>
              </a:gs>
              <a:gs pos="100000">
                <a:schemeClr val="accent6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800000" cy="421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D2D2D4B-F8C4-316B-D7F1-052D395D2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5710030"/>
            <a:ext cx="7286232" cy="1152000"/>
            <a:chOff x="0" y="5710030"/>
            <a:chExt cx="7286232" cy="1152000"/>
          </a:xfrm>
        </p:grpSpPr>
        <p:pic>
          <p:nvPicPr>
            <p:cNvPr id="17" name="Picture 16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A7DC7A5C-5909-07BD-ED88-045E637E92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5710030"/>
              <a:ext cx="1154027" cy="1152000"/>
            </a:xfrm>
            <a:prstGeom prst="rect">
              <a:avLst/>
            </a:prstGeom>
          </p:spPr>
        </p:pic>
        <p:pic>
          <p:nvPicPr>
            <p:cNvPr id="20" name="Picture 19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5C5572F2-B843-1BF0-4766-DB0606DD0A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26441" y="5710030"/>
              <a:ext cx="1154027" cy="1152000"/>
            </a:xfrm>
            <a:prstGeom prst="rect">
              <a:avLst/>
            </a:prstGeom>
          </p:spPr>
        </p:pic>
        <p:pic>
          <p:nvPicPr>
            <p:cNvPr id="21" name="Picture 20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7AF6025C-22E9-5D9B-E9F0-6F19114EEB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52882" y="5710030"/>
              <a:ext cx="1154027" cy="1152000"/>
            </a:xfrm>
            <a:prstGeom prst="rect">
              <a:avLst/>
            </a:prstGeom>
          </p:spPr>
        </p:pic>
        <p:pic>
          <p:nvPicPr>
            <p:cNvPr id="22" name="Picture 21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6463F44A-3E92-6147-7561-944A87C595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79323" y="5710030"/>
              <a:ext cx="1154027" cy="1152000"/>
            </a:xfrm>
            <a:prstGeom prst="rect">
              <a:avLst/>
            </a:prstGeom>
          </p:spPr>
        </p:pic>
        <p:pic>
          <p:nvPicPr>
            <p:cNvPr id="23" name="Picture 22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C5207E23-AAB0-AB8E-7FE1-EA2441B3A8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05764" y="5710030"/>
              <a:ext cx="1154027" cy="1152000"/>
            </a:xfrm>
            <a:prstGeom prst="rect">
              <a:avLst/>
            </a:prstGeom>
          </p:spPr>
        </p:pic>
        <p:pic>
          <p:nvPicPr>
            <p:cNvPr id="24" name="Picture 23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6F550E7E-33B3-B400-FA28-4E3C0BA24B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32205" y="5710030"/>
              <a:ext cx="1154027" cy="1152000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A1785E97-27A9-667E-BB19-FA00FE444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58646" y="5710030"/>
            <a:ext cx="1154027" cy="1152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BE605BB-6674-B1E0-8AA4-A518DF8E8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85087" y="5710030"/>
            <a:ext cx="1154027" cy="1152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61D467D-F2B8-7F1C-A0DD-43EB54A55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11528" y="5710030"/>
            <a:ext cx="1154027" cy="1152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B1F4C00-FFA5-3512-DE0C-DD4F636DE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37973" y="5710030"/>
            <a:ext cx="1154027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7245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C84A02E7-30FA-ECE2-4C15-FCCD08309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3" y="0"/>
            <a:ext cx="11016000" cy="1080000"/>
          </a:xfrm>
          <a:prstGeom prst="rect">
            <a:avLst/>
          </a:prstGeom>
          <a:gradFill>
            <a:gsLst>
              <a:gs pos="0">
                <a:schemeClr val="accent6"/>
              </a:gs>
              <a:gs pos="33000">
                <a:schemeClr val="accent6">
                  <a:lumMod val="20000"/>
                  <a:lumOff val="80000"/>
                </a:schemeClr>
              </a:gs>
              <a:gs pos="74000">
                <a:schemeClr val="accent6">
                  <a:lumMod val="60000"/>
                  <a:lumOff val="40000"/>
                </a:schemeClr>
              </a:gs>
              <a:gs pos="100000">
                <a:schemeClr val="accent6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1277629"/>
            <a:ext cx="10204229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4F65AED-53B1-D729-61BF-815258906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040035" y="26"/>
            <a:ext cx="1152000" cy="6838557"/>
            <a:chOff x="11040035" y="26"/>
            <a:chExt cx="1152000" cy="6838557"/>
          </a:xfrm>
        </p:grpSpPr>
        <p:pic>
          <p:nvPicPr>
            <p:cNvPr id="4" name="Picture 3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3B7CF07F-B77E-5E6D-B79E-7088626879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1039021" y="5685570"/>
              <a:ext cx="1154027" cy="1152000"/>
            </a:xfrm>
            <a:prstGeom prst="rect">
              <a:avLst/>
            </a:prstGeom>
          </p:spPr>
        </p:pic>
        <p:pic>
          <p:nvPicPr>
            <p:cNvPr id="5" name="Picture 4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D6CACCAC-5F61-17C2-3898-BA2CD9EC27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1039021" y="4548664"/>
              <a:ext cx="1154027" cy="1152000"/>
            </a:xfrm>
            <a:prstGeom prst="rect">
              <a:avLst/>
            </a:prstGeom>
          </p:spPr>
        </p:pic>
        <p:pic>
          <p:nvPicPr>
            <p:cNvPr id="6" name="Picture 5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B572A01B-780F-6D3C-FEAB-3FE3B061AB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1039021" y="3411758"/>
              <a:ext cx="1154027" cy="1152000"/>
            </a:xfrm>
            <a:prstGeom prst="rect">
              <a:avLst/>
            </a:prstGeom>
          </p:spPr>
        </p:pic>
        <p:pic>
          <p:nvPicPr>
            <p:cNvPr id="7" name="Picture 6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34A927B9-0D45-1657-A53D-30E1AB6D35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1039021" y="2274852"/>
              <a:ext cx="1154027" cy="1152000"/>
            </a:xfrm>
            <a:prstGeom prst="rect">
              <a:avLst/>
            </a:prstGeom>
          </p:spPr>
        </p:pic>
        <p:pic>
          <p:nvPicPr>
            <p:cNvPr id="8" name="Picture 7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860AF7C1-8F20-C314-8FFA-FAE47DB8E1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1039021" y="1137946"/>
              <a:ext cx="1154027" cy="1152000"/>
            </a:xfrm>
            <a:prstGeom prst="rect">
              <a:avLst/>
            </a:prstGeom>
          </p:spPr>
        </p:pic>
        <p:pic>
          <p:nvPicPr>
            <p:cNvPr id="9" name="Picture 8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AF7F9157-0BDA-E7A2-D968-0EE7B0A991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1039021" y="1040"/>
              <a:ext cx="1154027" cy="11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31655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A91E3BE-7D22-2F5A-F2CB-0D44A9F927A7}"/>
              </a:ext>
            </a:extLst>
          </p:cNvPr>
          <p:cNvSpPr txBox="1">
            <a:spLocks/>
          </p:cNvSpPr>
          <p:nvPr userDrawn="1"/>
        </p:nvSpPr>
        <p:spPr>
          <a:xfrm>
            <a:off x="1296000" y="0"/>
            <a:ext cx="10896000" cy="1080000"/>
          </a:xfrm>
          <a:prstGeom prst="rect">
            <a:avLst/>
          </a:prstGeom>
          <a:gradFill>
            <a:gsLst>
              <a:gs pos="0">
                <a:schemeClr val="accent6"/>
              </a:gs>
              <a:gs pos="33000">
                <a:schemeClr val="accent6">
                  <a:lumMod val="20000"/>
                  <a:lumOff val="80000"/>
                </a:schemeClr>
              </a:gs>
              <a:gs pos="74000">
                <a:schemeClr val="accent6">
                  <a:lumMod val="60000"/>
                  <a:lumOff val="40000"/>
                </a:schemeClr>
              </a:gs>
              <a:gs pos="100000">
                <a:schemeClr val="accent6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 marL="715963" lvl="0" inden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4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0" indent="0">
              <a:tabLst/>
            </a:pPr>
            <a:r>
              <a:rPr lang="en-GB" dirty="0"/>
              <a:t>Click to edit Master title style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6000" y="1297726"/>
            <a:ext cx="9725257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spcBef>
                <a:spcPts val="0"/>
              </a:spcBef>
              <a:defRPr/>
            </a:lvl1pPr>
            <a:lvl2pPr marL="720000" indent="-252000">
              <a:lnSpc>
                <a:spcPct val="100000"/>
              </a:lnSpc>
              <a:spcBef>
                <a:spcPts val="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C40006E-F18B-35A3-5178-7F0D68D0D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9721"/>
            <a:ext cx="1152000" cy="6838557"/>
            <a:chOff x="11040035" y="26"/>
            <a:chExt cx="1152000" cy="6838557"/>
          </a:xfrm>
        </p:grpSpPr>
        <p:pic>
          <p:nvPicPr>
            <p:cNvPr id="10" name="Picture 9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480A701C-10F0-8C21-1B5A-57305A0811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1039021" y="5685570"/>
              <a:ext cx="1154027" cy="1152000"/>
            </a:xfrm>
            <a:prstGeom prst="rect">
              <a:avLst/>
            </a:prstGeom>
          </p:spPr>
        </p:pic>
        <p:pic>
          <p:nvPicPr>
            <p:cNvPr id="12" name="Picture 11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98CC7667-97EF-BD55-352A-2E28A492F1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1039021" y="4548664"/>
              <a:ext cx="1154027" cy="1152000"/>
            </a:xfrm>
            <a:prstGeom prst="rect">
              <a:avLst/>
            </a:prstGeom>
          </p:spPr>
        </p:pic>
        <p:pic>
          <p:nvPicPr>
            <p:cNvPr id="13" name="Picture 12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DC22AE46-F163-7656-71F6-A9743FE9EA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1039021" y="3411758"/>
              <a:ext cx="1154027" cy="1152000"/>
            </a:xfrm>
            <a:prstGeom prst="rect">
              <a:avLst/>
            </a:prstGeom>
          </p:spPr>
        </p:pic>
        <p:pic>
          <p:nvPicPr>
            <p:cNvPr id="14" name="Picture 13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D2A91C6D-B1CF-DC27-AC7E-43E70F9006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1039021" y="2274852"/>
              <a:ext cx="1154027" cy="1152000"/>
            </a:xfrm>
            <a:prstGeom prst="rect">
              <a:avLst/>
            </a:prstGeom>
          </p:spPr>
        </p:pic>
        <p:pic>
          <p:nvPicPr>
            <p:cNvPr id="15" name="Picture 14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21DB33E7-CC69-1EF7-2ADB-58A34FEC91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1039021" y="1137946"/>
              <a:ext cx="1154027" cy="1152000"/>
            </a:xfrm>
            <a:prstGeom prst="rect">
              <a:avLst/>
            </a:prstGeom>
          </p:spPr>
        </p:pic>
        <p:pic>
          <p:nvPicPr>
            <p:cNvPr id="16" name="Picture 15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35716046-6A53-E96A-4B63-AABAF96507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1039021" y="1040"/>
              <a:ext cx="1154027" cy="11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975155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6"/>
              </a:gs>
              <a:gs pos="33000">
                <a:schemeClr val="accent6">
                  <a:lumMod val="20000"/>
                  <a:lumOff val="80000"/>
                </a:schemeClr>
              </a:gs>
              <a:gs pos="74000">
                <a:schemeClr val="accent6">
                  <a:lumMod val="60000"/>
                  <a:lumOff val="40000"/>
                </a:schemeClr>
              </a:gs>
              <a:gs pos="100000">
                <a:schemeClr val="accent6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1FEBE-8DB6-0C82-4F54-0FA0A0C0E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79050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2074036"/>
            <a:ext cx="5040000" cy="3596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0DBF5-2EA2-6E6C-73E4-E3D3C3520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2000" y="1279050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2074036"/>
            <a:ext cx="5040000" cy="3596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4101AB4-E02F-6FB2-485E-AB1D1B2632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5710030"/>
            <a:ext cx="12192000" cy="1152000"/>
            <a:chOff x="0" y="5710030"/>
            <a:chExt cx="12192000" cy="1152000"/>
          </a:xfrm>
        </p:grpSpPr>
        <p:pic>
          <p:nvPicPr>
            <p:cNvPr id="21" name="Picture 20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6B95625E-65A8-CBA2-3857-BF8010E6F0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5710030"/>
              <a:ext cx="1154027" cy="1152000"/>
            </a:xfrm>
            <a:prstGeom prst="rect">
              <a:avLst/>
            </a:prstGeom>
          </p:spPr>
        </p:pic>
        <p:pic>
          <p:nvPicPr>
            <p:cNvPr id="22" name="Picture 21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55A21306-EE22-7D1D-EA14-64E9B0A83B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26441" y="5710030"/>
              <a:ext cx="1154027" cy="1152000"/>
            </a:xfrm>
            <a:prstGeom prst="rect">
              <a:avLst/>
            </a:prstGeom>
          </p:spPr>
        </p:pic>
        <p:pic>
          <p:nvPicPr>
            <p:cNvPr id="23" name="Picture 22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A3729AC3-CC69-8CF7-6102-FCC2F5C94C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52882" y="5710030"/>
              <a:ext cx="1154027" cy="1152000"/>
            </a:xfrm>
            <a:prstGeom prst="rect">
              <a:avLst/>
            </a:prstGeom>
          </p:spPr>
        </p:pic>
        <p:pic>
          <p:nvPicPr>
            <p:cNvPr id="24" name="Picture 23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ED5B0F56-F3FE-E1FE-08F3-46E99BF18C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79323" y="5710030"/>
              <a:ext cx="1154027" cy="1152000"/>
            </a:xfrm>
            <a:prstGeom prst="rect">
              <a:avLst/>
            </a:prstGeom>
          </p:spPr>
        </p:pic>
        <p:pic>
          <p:nvPicPr>
            <p:cNvPr id="25" name="Picture 24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3A37687A-A4AD-EDF8-B974-7A33915593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05764" y="5710030"/>
              <a:ext cx="1154027" cy="1152000"/>
            </a:xfrm>
            <a:prstGeom prst="rect">
              <a:avLst/>
            </a:prstGeom>
          </p:spPr>
        </p:pic>
        <p:pic>
          <p:nvPicPr>
            <p:cNvPr id="26" name="Picture 25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D78B2AAD-0660-A9A7-8C92-D713FD9501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32205" y="5710030"/>
              <a:ext cx="1154027" cy="1152000"/>
            </a:xfrm>
            <a:prstGeom prst="rect">
              <a:avLst/>
            </a:prstGeom>
          </p:spPr>
        </p:pic>
        <p:pic>
          <p:nvPicPr>
            <p:cNvPr id="27" name="Picture 26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3BCD7415-E988-2373-10B2-ACCBE8FD71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58646" y="5710030"/>
              <a:ext cx="1154027" cy="1152000"/>
            </a:xfrm>
            <a:prstGeom prst="rect">
              <a:avLst/>
            </a:prstGeom>
          </p:spPr>
        </p:pic>
        <p:pic>
          <p:nvPicPr>
            <p:cNvPr id="28" name="Picture 27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1DC644A0-F6AC-CE99-A809-D60158A628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85087" y="5710030"/>
              <a:ext cx="1154027" cy="1152000"/>
            </a:xfrm>
            <a:prstGeom prst="rect">
              <a:avLst/>
            </a:prstGeom>
          </p:spPr>
        </p:pic>
        <p:pic>
          <p:nvPicPr>
            <p:cNvPr id="29" name="Picture 28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DE8D4930-161A-5370-C6D9-5677684269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11528" y="5710030"/>
              <a:ext cx="1154027" cy="1152000"/>
            </a:xfrm>
            <a:prstGeom prst="rect">
              <a:avLst/>
            </a:prstGeom>
          </p:spPr>
        </p:pic>
        <p:pic>
          <p:nvPicPr>
            <p:cNvPr id="30" name="Picture 29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D2B6ABA1-6FF7-3C67-4708-2D2D45CD40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37973" y="5710030"/>
              <a:ext cx="1154027" cy="11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9140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3" y="0"/>
            <a:ext cx="11016000" cy="1080000"/>
          </a:xfrm>
          <a:prstGeom prst="rect">
            <a:avLst/>
          </a:prstGeom>
          <a:gradFill>
            <a:gsLst>
              <a:gs pos="0">
                <a:schemeClr val="accent6"/>
              </a:gs>
              <a:gs pos="33000">
                <a:schemeClr val="accent6">
                  <a:lumMod val="20000"/>
                  <a:lumOff val="80000"/>
                </a:schemeClr>
              </a:gs>
              <a:gs pos="74000">
                <a:schemeClr val="accent6">
                  <a:lumMod val="60000"/>
                  <a:lumOff val="40000"/>
                </a:schemeClr>
              </a:gs>
              <a:gs pos="100000">
                <a:schemeClr val="accent6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8AD73D0-6553-06E9-3FD3-82DA09B59C0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41856" y="1263336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1856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AC0C866-2EC2-81DD-881C-DB21A08218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62462" y="1263336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2462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14910CA-2983-2DF3-72A8-7E3F7392D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040035" y="26"/>
            <a:ext cx="1152000" cy="6838557"/>
            <a:chOff x="11040035" y="26"/>
            <a:chExt cx="1152000" cy="6838557"/>
          </a:xfrm>
        </p:grpSpPr>
        <p:pic>
          <p:nvPicPr>
            <p:cNvPr id="8" name="Picture 7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F96B6423-CEB9-EE55-7884-2D7E96D4D7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1039021" y="5685570"/>
              <a:ext cx="1154027" cy="1152000"/>
            </a:xfrm>
            <a:prstGeom prst="rect">
              <a:avLst/>
            </a:prstGeom>
          </p:spPr>
        </p:pic>
        <p:pic>
          <p:nvPicPr>
            <p:cNvPr id="9" name="Picture 8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E7D3BDBE-38B8-99FA-56AA-D2DA3495AC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1039021" y="4548664"/>
              <a:ext cx="1154027" cy="1152000"/>
            </a:xfrm>
            <a:prstGeom prst="rect">
              <a:avLst/>
            </a:prstGeom>
          </p:spPr>
        </p:pic>
        <p:pic>
          <p:nvPicPr>
            <p:cNvPr id="10" name="Picture 9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4235B393-3F5F-1757-D1A7-E381C09917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1039021" y="3411758"/>
              <a:ext cx="1154027" cy="1152000"/>
            </a:xfrm>
            <a:prstGeom prst="rect">
              <a:avLst/>
            </a:prstGeom>
          </p:spPr>
        </p:pic>
        <p:pic>
          <p:nvPicPr>
            <p:cNvPr id="11" name="Picture 10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9E4E7124-18D6-F24E-1673-6892D5C6C1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1039021" y="2274852"/>
              <a:ext cx="1154027" cy="1152000"/>
            </a:xfrm>
            <a:prstGeom prst="rect">
              <a:avLst/>
            </a:prstGeom>
          </p:spPr>
        </p:pic>
        <p:pic>
          <p:nvPicPr>
            <p:cNvPr id="12" name="Picture 11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22DCAAC1-1F6A-745F-A0C6-E9E78048B2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1039021" y="1137946"/>
              <a:ext cx="1154027" cy="1152000"/>
            </a:xfrm>
            <a:prstGeom prst="rect">
              <a:avLst/>
            </a:prstGeom>
          </p:spPr>
        </p:pic>
        <p:pic>
          <p:nvPicPr>
            <p:cNvPr id="13" name="Picture 12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C6043497-1828-F066-916F-8BD8C947D1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1039021" y="1040"/>
              <a:ext cx="1154027" cy="11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09050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000" y="0"/>
            <a:ext cx="11052000" cy="1080000"/>
          </a:xfrm>
          <a:prstGeom prst="rect">
            <a:avLst/>
          </a:prstGeom>
          <a:gradFill>
            <a:gsLst>
              <a:gs pos="0">
                <a:schemeClr val="accent6"/>
              </a:gs>
              <a:gs pos="33000">
                <a:schemeClr val="accent6">
                  <a:lumMod val="20000"/>
                  <a:lumOff val="80000"/>
                </a:schemeClr>
              </a:gs>
              <a:gs pos="74000">
                <a:schemeClr val="accent6">
                  <a:lumMod val="60000"/>
                  <a:lumOff val="40000"/>
                </a:schemeClr>
              </a:gs>
              <a:gs pos="100000">
                <a:schemeClr val="accent6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 dirty="0"/>
              <a:t>Click to edit Master title style</a:t>
            </a:r>
            <a:endParaRPr lang="en-AU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8AD73D0-6553-06E9-3FD3-82DA09B59C0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296000" y="1267670"/>
            <a:ext cx="468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6000" y="2138322"/>
            <a:ext cx="468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AC0C866-2EC2-81DD-881C-DB21A08218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41893" y="1269435"/>
            <a:ext cx="468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41893" y="2138322"/>
            <a:ext cx="468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FBF17C4-E75E-971C-0CD0-B695AAD38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9721"/>
            <a:ext cx="1152000" cy="6838557"/>
            <a:chOff x="11040035" y="26"/>
            <a:chExt cx="1152000" cy="6838557"/>
          </a:xfrm>
        </p:grpSpPr>
        <p:pic>
          <p:nvPicPr>
            <p:cNvPr id="5" name="Picture 4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778F48C2-48BD-4F3F-3CC1-A279B3140D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1039021" y="5685570"/>
              <a:ext cx="1154027" cy="1152000"/>
            </a:xfrm>
            <a:prstGeom prst="rect">
              <a:avLst/>
            </a:prstGeom>
          </p:spPr>
        </p:pic>
        <p:pic>
          <p:nvPicPr>
            <p:cNvPr id="15" name="Picture 14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324EB116-98D2-1F1F-B71E-54FF0F60FA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1039021" y="4548664"/>
              <a:ext cx="1154027" cy="1152000"/>
            </a:xfrm>
            <a:prstGeom prst="rect">
              <a:avLst/>
            </a:prstGeom>
          </p:spPr>
        </p:pic>
        <p:pic>
          <p:nvPicPr>
            <p:cNvPr id="16" name="Picture 15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0DE92D41-60BC-B8B4-582E-C4C02C1960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1039021" y="3411758"/>
              <a:ext cx="1154027" cy="1152000"/>
            </a:xfrm>
            <a:prstGeom prst="rect">
              <a:avLst/>
            </a:prstGeom>
          </p:spPr>
        </p:pic>
        <p:pic>
          <p:nvPicPr>
            <p:cNvPr id="17" name="Picture 16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F71944B1-35E3-AA56-8B3E-399B8B6D9A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1039021" y="2274852"/>
              <a:ext cx="1154027" cy="1152000"/>
            </a:xfrm>
            <a:prstGeom prst="rect">
              <a:avLst/>
            </a:prstGeom>
          </p:spPr>
        </p:pic>
        <p:pic>
          <p:nvPicPr>
            <p:cNvPr id="18" name="Picture 17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437FAE31-936C-8F9F-AC7B-E481EBCED6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1039021" y="1137946"/>
              <a:ext cx="1154027" cy="1152000"/>
            </a:xfrm>
            <a:prstGeom prst="rect">
              <a:avLst/>
            </a:prstGeom>
          </p:spPr>
        </p:pic>
        <p:pic>
          <p:nvPicPr>
            <p:cNvPr id="19" name="Picture 18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7C9EA4F2-85FE-2285-3B58-CAAE109C0D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1039021" y="1040"/>
              <a:ext cx="1154027" cy="11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03367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91" y="0"/>
            <a:ext cx="10902462" cy="1080000"/>
          </a:xfrm>
          <a:prstGeom prst="rect">
            <a:avLst/>
          </a:prstGeom>
          <a:gradFill>
            <a:gsLst>
              <a:gs pos="0">
                <a:schemeClr val="accent6"/>
              </a:gs>
              <a:gs pos="33000">
                <a:schemeClr val="accent6">
                  <a:lumMod val="20000"/>
                  <a:lumOff val="80000"/>
                </a:schemeClr>
              </a:gs>
              <a:gs pos="74000">
                <a:schemeClr val="accent6">
                  <a:lumMod val="60000"/>
                  <a:lumOff val="40000"/>
                </a:schemeClr>
              </a:gs>
              <a:gs pos="100000">
                <a:schemeClr val="accent6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78391" y="1272619"/>
            <a:ext cx="4680000" cy="5024849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41893" y="1272619"/>
            <a:ext cx="4680000" cy="5024849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813D8C7-A076-2DE7-C8F6-E0BD55275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9721"/>
            <a:ext cx="1152000" cy="6838557"/>
            <a:chOff x="11040035" y="26"/>
            <a:chExt cx="1152000" cy="6838557"/>
          </a:xfrm>
        </p:grpSpPr>
        <p:pic>
          <p:nvPicPr>
            <p:cNvPr id="5" name="Picture 4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05B8208E-F64F-70A0-C408-086D23CE7B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1039021" y="5685570"/>
              <a:ext cx="1154027" cy="1152000"/>
            </a:xfrm>
            <a:prstGeom prst="rect">
              <a:avLst/>
            </a:prstGeom>
          </p:spPr>
        </p:pic>
        <p:pic>
          <p:nvPicPr>
            <p:cNvPr id="14" name="Picture 13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CE8C143C-5DF1-4EFC-09A2-B8052FBDE1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1039021" y="4548664"/>
              <a:ext cx="1154027" cy="1152000"/>
            </a:xfrm>
            <a:prstGeom prst="rect">
              <a:avLst/>
            </a:prstGeom>
          </p:spPr>
        </p:pic>
        <p:pic>
          <p:nvPicPr>
            <p:cNvPr id="15" name="Picture 14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D4E97E2D-63CC-0DDE-9B60-2BB836D6CE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1039021" y="3411758"/>
              <a:ext cx="1154027" cy="1152000"/>
            </a:xfrm>
            <a:prstGeom prst="rect">
              <a:avLst/>
            </a:prstGeom>
          </p:spPr>
        </p:pic>
        <p:pic>
          <p:nvPicPr>
            <p:cNvPr id="16" name="Picture 15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7ED00CCE-3CFC-49C2-08E9-AAA16ECB42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1039021" y="2274852"/>
              <a:ext cx="1154027" cy="1152000"/>
            </a:xfrm>
            <a:prstGeom prst="rect">
              <a:avLst/>
            </a:prstGeom>
          </p:spPr>
        </p:pic>
        <p:pic>
          <p:nvPicPr>
            <p:cNvPr id="17" name="Picture 16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3216AE5B-C1F2-82FB-457E-E955F4C11B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1039021" y="1137946"/>
              <a:ext cx="1154027" cy="1152000"/>
            </a:xfrm>
            <a:prstGeom prst="rect">
              <a:avLst/>
            </a:prstGeom>
          </p:spPr>
        </p:pic>
        <p:pic>
          <p:nvPicPr>
            <p:cNvPr id="18" name="Picture 17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3303131F-6B22-A63B-5A01-85BC8987D4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1039021" y="1040"/>
              <a:ext cx="1154027" cy="11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6471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26901C7-24B7-8EFA-F1DE-48F4B2133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</a:gradFill>
        </p:spPr>
        <p:txBody>
          <a:bodyPr anchor="ctr"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509C438-B9A9-B1A7-D988-3925B633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3172" y="1277756"/>
            <a:ext cx="12195172" cy="5428695"/>
            <a:chOff x="6993" y="1393902"/>
            <a:chExt cx="12112959" cy="5392098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A3AC335B-5E7C-8C23-98DE-997D48A679A2}"/>
                </a:ext>
              </a:extLst>
            </p:cNvPr>
            <p:cNvGrpSpPr/>
            <p:nvPr userDrawn="1"/>
          </p:nvGrpSpPr>
          <p:grpSpPr>
            <a:xfrm>
              <a:off x="6993" y="4076634"/>
              <a:ext cx="12112959" cy="2709366"/>
              <a:chOff x="6993" y="4076634"/>
              <a:chExt cx="12112959" cy="2709366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915728E2-4D44-36F3-7B32-5E23BDE0E5D5}"/>
                  </a:ext>
                </a:extLst>
              </p:cNvPr>
              <p:cNvGrpSpPr/>
              <p:nvPr userDrawn="1"/>
            </p:nvGrpSpPr>
            <p:grpSpPr>
              <a:xfrm>
                <a:off x="6993" y="5418000"/>
                <a:ext cx="12112942" cy="1368000"/>
                <a:chOff x="6993" y="5418000"/>
                <a:chExt cx="12112942" cy="1368000"/>
              </a:xfrm>
            </p:grpSpPr>
            <p:pic>
              <p:nvPicPr>
                <p:cNvPr id="5" name="Picture 4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76C397E9-2447-E5CD-6633-982A6529953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93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6" name="Picture 5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B34A3936-B2F4-84C4-8DC9-DDBC32D3BB3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49677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41" name="Picture 40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85ECECEF-E42A-7488-995D-5A7351282C34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92361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42" name="Picture 41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25B6D9A5-37B5-D27C-2AF7-067B71D17D6F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35045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43" name="Picture 42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53690AC4-88B7-E85D-973E-35D28A16EF1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77729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44" name="Picture 43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5D14F883-EF4D-27B7-90A1-54C495B2061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20413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45" name="Picture 44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27947A0B-1F5F-F70B-04D8-395F3B52A94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63097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46" name="Picture 45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4CFD33D7-212C-0DC4-94AC-A9CDE4B38894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05781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48" name="Picture 47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14842BB8-C6A9-36E6-4E6A-A688EE10129F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748467" y="5418000"/>
                  <a:ext cx="1371468" cy="1368000"/>
                </a:xfrm>
                <a:prstGeom prst="rect">
                  <a:avLst/>
                </a:prstGeom>
              </p:spPr>
            </p:pic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E1D2C31A-B61C-8874-E52C-EEB00D34D48C}"/>
                  </a:ext>
                </a:extLst>
              </p:cNvPr>
              <p:cNvGrpSpPr/>
              <p:nvPr userDrawn="1"/>
            </p:nvGrpSpPr>
            <p:grpSpPr>
              <a:xfrm>
                <a:off x="7010" y="4076634"/>
                <a:ext cx="12112942" cy="1368000"/>
                <a:chOff x="6993" y="5418000"/>
                <a:chExt cx="12112942" cy="1368000"/>
              </a:xfrm>
            </p:grpSpPr>
            <p:pic>
              <p:nvPicPr>
                <p:cNvPr id="51" name="Picture 50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67391BAA-1E07-E3E4-C104-FF9075CE4914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93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52" name="Picture 51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621822BB-8D43-3DAA-DBCB-80B717798D13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49677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53" name="Picture 52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65D81F0C-3CD1-94C8-2CF5-1521158ACBF5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92361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54" name="Picture 53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0E2B753F-7131-49E4-4E5B-FCC17314F53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35045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55" name="Picture 54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AC3F0B47-D0C5-94BA-71CC-CD294714A532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77729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56" name="Picture 55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58AF896A-E31F-A11C-F831-DABD7A0DF794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20413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57" name="Picture 56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618D2918-BF33-0393-3A61-3F054312D7F8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63097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58" name="Picture 57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3897083F-1747-9424-84B4-DEEB70206B2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05781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59" name="Picture 58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6F60A9B3-E720-D493-ED75-1AC62F701225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748467" y="5418000"/>
                  <a:ext cx="1371468" cy="13680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B674CB43-682B-53CA-8611-FD946FA85D7A}"/>
                </a:ext>
              </a:extLst>
            </p:cNvPr>
            <p:cNvGrpSpPr/>
            <p:nvPr userDrawn="1"/>
          </p:nvGrpSpPr>
          <p:grpSpPr>
            <a:xfrm>
              <a:off x="6993" y="1393902"/>
              <a:ext cx="12112959" cy="2709366"/>
              <a:chOff x="6993" y="4076634"/>
              <a:chExt cx="12112959" cy="2709366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543BAA12-F77A-3E24-4F56-B5DC165B40C1}"/>
                  </a:ext>
                </a:extLst>
              </p:cNvPr>
              <p:cNvGrpSpPr/>
              <p:nvPr userDrawn="1"/>
            </p:nvGrpSpPr>
            <p:grpSpPr>
              <a:xfrm>
                <a:off x="6993" y="5418000"/>
                <a:ext cx="12112942" cy="1368000"/>
                <a:chOff x="6993" y="5418000"/>
                <a:chExt cx="12112942" cy="1368000"/>
              </a:xfrm>
            </p:grpSpPr>
            <p:pic>
              <p:nvPicPr>
                <p:cNvPr id="73" name="Picture 72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6195E449-FD2A-FEED-B953-7B946690C38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93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74" name="Picture 73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80E1E4BA-2756-8F53-CFEC-B787D724DB84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49677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75" name="Picture 74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E1248C1D-A6C6-FD9F-ADF5-C7DD7D3150CA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92361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76" name="Picture 75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94A8A3B3-ED5B-6AFB-5930-61A6E0A5AC18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35045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77" name="Picture 76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5C682213-8BD1-C6D3-416B-A53F6F171BF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77729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78" name="Picture 77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CCCB4AF5-2700-B660-8705-5E2EF4AFD1D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20413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79" name="Picture 78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49709C49-7CED-69D1-E4A3-F962A5BEA6A1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63097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80" name="Picture 79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DC8D7770-2CC4-272D-CFE6-2B30B5B93C7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05781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81" name="Picture 80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5F843120-71FF-7421-0D7F-A7EAF818141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748467" y="5418000"/>
                  <a:ext cx="1371468" cy="1368000"/>
                </a:xfrm>
                <a:prstGeom prst="rect">
                  <a:avLst/>
                </a:prstGeom>
              </p:spPr>
            </p:pic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C0CC1666-9AFA-EBCF-C147-EC52CD0F6B42}"/>
                  </a:ext>
                </a:extLst>
              </p:cNvPr>
              <p:cNvGrpSpPr/>
              <p:nvPr userDrawn="1"/>
            </p:nvGrpSpPr>
            <p:grpSpPr>
              <a:xfrm>
                <a:off x="7010" y="4076634"/>
                <a:ext cx="12112942" cy="1368000"/>
                <a:chOff x="6993" y="5418000"/>
                <a:chExt cx="12112942" cy="1368000"/>
              </a:xfrm>
            </p:grpSpPr>
            <p:pic>
              <p:nvPicPr>
                <p:cNvPr id="64" name="Picture 63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76ED5FE2-1174-D248-B2ED-25B4F6A6A1E5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93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65" name="Picture 64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09CF61F4-7B28-A793-86C5-C782CDB89FD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49677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66" name="Picture 65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DC963995-EA73-EFB0-4C33-EAD719FD400F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92361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67" name="Picture 66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A1460000-9E25-FBBF-A988-654D6131B5C3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35045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68" name="Picture 67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FE888A38-9DFD-6703-3446-37543A77DE85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77729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69" name="Picture 68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34B6259B-DED8-6F73-50A6-38AA8B00EFE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20413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70" name="Picture 69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3D635F86-4CB0-604A-9211-41F170A9A7A3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63097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71" name="Picture 70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07CAFF56-EC93-00A6-69DE-ACDB534CF5DC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05781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72" name="Picture 71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BD8A3752-2543-5B48-7F6C-72D69A4497F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748467" y="5418000"/>
                  <a:ext cx="1371468" cy="136800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83" name="Text Placeholder 2">
            <a:extLst>
              <a:ext uri="{FF2B5EF4-FFF2-40B4-BE49-F238E27FC236}">
                <a16:creationId xmlns:a16="http://schemas.microsoft.com/office/drawing/2014/main" id="{32F1F5CB-90FF-1C50-66A2-D5340FFCC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77756"/>
            <a:ext cx="10800000" cy="5035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720000" indent="-252000">
              <a:lnSpc>
                <a:spcPct val="100000"/>
              </a:lnSpc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 marL="1080000" indent="-252000">
              <a:lnSpc>
                <a:spcPct val="100000"/>
              </a:lnSpc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 marL="1440000" indent="-252000">
              <a:lnSpc>
                <a:spcPct val="100000"/>
              </a:lnSpc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96382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6"/>
              </a:gs>
              <a:gs pos="33000">
                <a:schemeClr val="accent6">
                  <a:lumMod val="20000"/>
                  <a:lumOff val="80000"/>
                </a:schemeClr>
              </a:gs>
              <a:gs pos="74000">
                <a:schemeClr val="accent6">
                  <a:lumMod val="60000"/>
                  <a:lumOff val="40000"/>
                </a:schemeClr>
              </a:gs>
              <a:gs pos="100000">
                <a:schemeClr val="accent6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60000"/>
            <a:ext cx="5040000" cy="432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1260000"/>
            <a:ext cx="5040000" cy="432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1211035-43C5-6128-5A59-E87FA36D7A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5710030"/>
            <a:ext cx="12192000" cy="1152000"/>
            <a:chOff x="0" y="5710030"/>
            <a:chExt cx="12192000" cy="1152000"/>
          </a:xfrm>
        </p:grpSpPr>
        <p:pic>
          <p:nvPicPr>
            <p:cNvPr id="5" name="Picture 4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1B4AF8D3-4B74-DE27-FE3E-DBC5ED3BC9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5710030"/>
              <a:ext cx="1154027" cy="1152000"/>
            </a:xfrm>
            <a:prstGeom prst="rect">
              <a:avLst/>
            </a:prstGeom>
          </p:spPr>
        </p:pic>
        <p:pic>
          <p:nvPicPr>
            <p:cNvPr id="21" name="Picture 20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D8DFF3D3-3454-43CB-785C-941926B2E1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26441" y="5710030"/>
              <a:ext cx="1154027" cy="1152000"/>
            </a:xfrm>
            <a:prstGeom prst="rect">
              <a:avLst/>
            </a:prstGeom>
          </p:spPr>
        </p:pic>
        <p:pic>
          <p:nvPicPr>
            <p:cNvPr id="22" name="Picture 21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5B4C556C-B534-EE27-7F40-01D63A2080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52882" y="5710030"/>
              <a:ext cx="1154027" cy="1152000"/>
            </a:xfrm>
            <a:prstGeom prst="rect">
              <a:avLst/>
            </a:prstGeom>
          </p:spPr>
        </p:pic>
        <p:pic>
          <p:nvPicPr>
            <p:cNvPr id="23" name="Picture 22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C6D5D65B-369F-BA39-B760-5AD96FF723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79323" y="5710030"/>
              <a:ext cx="1154027" cy="1152000"/>
            </a:xfrm>
            <a:prstGeom prst="rect">
              <a:avLst/>
            </a:prstGeom>
          </p:spPr>
        </p:pic>
        <p:pic>
          <p:nvPicPr>
            <p:cNvPr id="24" name="Picture 23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8C58D724-AC1C-6757-B52B-55CAE296E2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05764" y="5710030"/>
              <a:ext cx="1154027" cy="1152000"/>
            </a:xfrm>
            <a:prstGeom prst="rect">
              <a:avLst/>
            </a:prstGeom>
          </p:spPr>
        </p:pic>
        <p:pic>
          <p:nvPicPr>
            <p:cNvPr id="25" name="Picture 24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D0C310FA-B7D6-C368-4E7C-2997019711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32205" y="5710030"/>
              <a:ext cx="1154027" cy="1152000"/>
            </a:xfrm>
            <a:prstGeom prst="rect">
              <a:avLst/>
            </a:prstGeom>
          </p:spPr>
        </p:pic>
        <p:pic>
          <p:nvPicPr>
            <p:cNvPr id="26" name="Picture 25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BF43A656-C0C1-B926-4375-2537CE88E8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58646" y="5710030"/>
              <a:ext cx="1154027" cy="1152000"/>
            </a:xfrm>
            <a:prstGeom prst="rect">
              <a:avLst/>
            </a:prstGeom>
          </p:spPr>
        </p:pic>
        <p:pic>
          <p:nvPicPr>
            <p:cNvPr id="27" name="Picture 26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1786E783-6C96-D796-7F7B-8F114E24A5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85087" y="5710030"/>
              <a:ext cx="1154027" cy="1152000"/>
            </a:xfrm>
            <a:prstGeom prst="rect">
              <a:avLst/>
            </a:prstGeom>
          </p:spPr>
        </p:pic>
        <p:pic>
          <p:nvPicPr>
            <p:cNvPr id="28" name="Picture 27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0AEA229F-2B71-551D-1BEF-D0C033F2FD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11528" y="5710030"/>
              <a:ext cx="1154027" cy="1152000"/>
            </a:xfrm>
            <a:prstGeom prst="rect">
              <a:avLst/>
            </a:prstGeom>
          </p:spPr>
        </p:pic>
        <p:pic>
          <p:nvPicPr>
            <p:cNvPr id="29" name="Picture 28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2FD13426-BC82-9B60-28D8-B666F501EF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37973" y="5710030"/>
              <a:ext cx="1154027" cy="11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39790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0902462" cy="1080000"/>
          </a:xfrm>
          <a:prstGeom prst="rect">
            <a:avLst/>
          </a:prstGeom>
          <a:gradFill>
            <a:gsLst>
              <a:gs pos="0">
                <a:schemeClr val="accent6"/>
              </a:gs>
              <a:gs pos="33000">
                <a:schemeClr val="accent6">
                  <a:lumMod val="20000"/>
                  <a:lumOff val="80000"/>
                </a:schemeClr>
              </a:gs>
              <a:gs pos="74000">
                <a:schemeClr val="accent6">
                  <a:lumMod val="60000"/>
                  <a:lumOff val="40000"/>
                </a:schemeClr>
              </a:gs>
              <a:gs pos="100000">
                <a:schemeClr val="accent6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59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69935" y="1268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A59C2B2-16E7-4EFB-7BE1-F26EA758A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040035" y="26"/>
            <a:ext cx="1152000" cy="6838557"/>
            <a:chOff x="11040035" y="26"/>
            <a:chExt cx="1152000" cy="6838557"/>
          </a:xfrm>
        </p:grpSpPr>
        <p:pic>
          <p:nvPicPr>
            <p:cNvPr id="8" name="Picture 7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3AB752B5-28B1-F3BA-3BC2-3FA8DD7391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1039021" y="5685570"/>
              <a:ext cx="1154027" cy="1152000"/>
            </a:xfrm>
            <a:prstGeom prst="rect">
              <a:avLst/>
            </a:prstGeom>
          </p:spPr>
        </p:pic>
        <p:pic>
          <p:nvPicPr>
            <p:cNvPr id="9" name="Picture 8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AB5DB090-113B-3530-0C97-A78972B7D7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1039021" y="4548664"/>
              <a:ext cx="1154027" cy="1152000"/>
            </a:xfrm>
            <a:prstGeom prst="rect">
              <a:avLst/>
            </a:prstGeom>
          </p:spPr>
        </p:pic>
        <p:pic>
          <p:nvPicPr>
            <p:cNvPr id="10" name="Picture 9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5AFF1815-98C0-2A0F-596F-BA11775AC0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1039021" y="3411758"/>
              <a:ext cx="1154027" cy="1152000"/>
            </a:xfrm>
            <a:prstGeom prst="rect">
              <a:avLst/>
            </a:prstGeom>
          </p:spPr>
        </p:pic>
        <p:pic>
          <p:nvPicPr>
            <p:cNvPr id="11" name="Picture 10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BD71E7B0-D0BF-D3C0-EACD-1858C7241B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1039021" y="2274852"/>
              <a:ext cx="1154027" cy="1152000"/>
            </a:xfrm>
            <a:prstGeom prst="rect">
              <a:avLst/>
            </a:prstGeom>
          </p:spPr>
        </p:pic>
        <p:pic>
          <p:nvPicPr>
            <p:cNvPr id="12" name="Picture 11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F87A4BAE-4319-2A8F-938C-80754BF752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1039021" y="1137946"/>
              <a:ext cx="1154027" cy="1152000"/>
            </a:xfrm>
            <a:prstGeom prst="rect">
              <a:avLst/>
            </a:prstGeom>
          </p:spPr>
        </p:pic>
        <p:pic>
          <p:nvPicPr>
            <p:cNvPr id="13" name="Picture 12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0B4BB755-A682-802F-8C8D-64976DB873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1039021" y="1040"/>
              <a:ext cx="1154027" cy="11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95782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2B1A-AC3C-099B-D156-8F9BA4F48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5760000" cy="1800000"/>
          </a:xfrm>
          <a:prstGeom prst="rect">
            <a:avLst/>
          </a:prstGeom>
          <a:gradFill>
            <a:gsLst>
              <a:gs pos="0">
                <a:schemeClr val="accent6"/>
              </a:gs>
              <a:gs pos="33000">
                <a:schemeClr val="accent6">
                  <a:lumMod val="20000"/>
                  <a:lumOff val="80000"/>
                </a:schemeClr>
              </a:gs>
              <a:gs pos="74000">
                <a:schemeClr val="accent6">
                  <a:lumMod val="60000"/>
                  <a:lumOff val="40000"/>
                </a:schemeClr>
              </a:gs>
              <a:gs pos="100000">
                <a:schemeClr val="accent6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6ACF1F8-EEB6-EC6A-C677-F1A5592D50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19999" y="1980000"/>
            <a:ext cx="5040000" cy="42874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3BF35-6B31-B4E2-264B-BBC92A870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0" y="571500"/>
            <a:ext cx="4772413" cy="56959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68C7D63-E157-5EBD-6D4A-99EBB93A6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040035" y="26"/>
            <a:ext cx="1152000" cy="6838557"/>
            <a:chOff x="11040035" y="26"/>
            <a:chExt cx="1152000" cy="6838557"/>
          </a:xfrm>
        </p:grpSpPr>
        <p:pic>
          <p:nvPicPr>
            <p:cNvPr id="5" name="Picture 4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846E7D98-57C7-25F8-4381-9CB9168ABB1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1039021" y="5685570"/>
              <a:ext cx="1154027" cy="1152000"/>
            </a:xfrm>
            <a:prstGeom prst="rect">
              <a:avLst/>
            </a:prstGeom>
          </p:spPr>
        </p:pic>
        <p:pic>
          <p:nvPicPr>
            <p:cNvPr id="6" name="Picture 5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4D8AC6EE-57ED-0116-BC12-05F6B305C0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1039021" y="4548664"/>
              <a:ext cx="1154027" cy="1152000"/>
            </a:xfrm>
            <a:prstGeom prst="rect">
              <a:avLst/>
            </a:prstGeom>
          </p:spPr>
        </p:pic>
        <p:pic>
          <p:nvPicPr>
            <p:cNvPr id="7" name="Picture 6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9AFEA577-2D19-7F5F-B30B-D8B12D0566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1039021" y="3411758"/>
              <a:ext cx="1154027" cy="1152000"/>
            </a:xfrm>
            <a:prstGeom prst="rect">
              <a:avLst/>
            </a:prstGeom>
          </p:spPr>
        </p:pic>
        <p:pic>
          <p:nvPicPr>
            <p:cNvPr id="8" name="Picture 7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E314955F-D9C3-1AF6-AB94-6E01010B97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1039021" y="2274852"/>
              <a:ext cx="1154027" cy="1152000"/>
            </a:xfrm>
            <a:prstGeom prst="rect">
              <a:avLst/>
            </a:prstGeom>
          </p:spPr>
        </p:pic>
        <p:pic>
          <p:nvPicPr>
            <p:cNvPr id="9" name="Picture 8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63CF4055-5FBA-77A5-C268-BDBF4538F1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1039021" y="1137946"/>
              <a:ext cx="1154027" cy="1152000"/>
            </a:xfrm>
            <a:prstGeom prst="rect">
              <a:avLst/>
            </a:prstGeom>
          </p:spPr>
        </p:pic>
        <p:pic>
          <p:nvPicPr>
            <p:cNvPr id="10" name="Picture 9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D0CCA14B-F914-D64F-4E70-9290EC0C44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1039021" y="1040"/>
              <a:ext cx="1154027" cy="11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17703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ransi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D6F0F-67BE-A390-6648-D379E0C5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933254"/>
            <a:ext cx="7560000" cy="2700000"/>
          </a:xfrm>
          <a:gradFill>
            <a:gsLst>
              <a:gs pos="0">
                <a:schemeClr val="tx2"/>
              </a:gs>
              <a:gs pos="33000">
                <a:schemeClr val="tx2">
                  <a:lumMod val="20000"/>
                  <a:lumOff val="80000"/>
                </a:schemeClr>
              </a:gs>
              <a:gs pos="74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58DA033-C592-EF3E-2860-6486692F3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5130000"/>
            <a:ext cx="12192000" cy="1728000"/>
            <a:chOff x="0" y="5130000"/>
            <a:chExt cx="12192000" cy="1728000"/>
          </a:xfrm>
        </p:grpSpPr>
        <p:pic>
          <p:nvPicPr>
            <p:cNvPr id="4" name="Picture 3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0C562083-B71B-D2FE-C962-53D1A5E18C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5130000"/>
              <a:ext cx="1711320" cy="1728000"/>
            </a:xfrm>
            <a:prstGeom prst="rect">
              <a:avLst/>
            </a:prstGeom>
          </p:spPr>
        </p:pic>
        <p:pic>
          <p:nvPicPr>
            <p:cNvPr id="6" name="Picture 5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95F17E65-1A7A-2DE8-618D-7FBBADE867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46780" y="5130000"/>
              <a:ext cx="1711320" cy="1728000"/>
            </a:xfrm>
            <a:prstGeom prst="rect">
              <a:avLst/>
            </a:prstGeom>
          </p:spPr>
        </p:pic>
        <p:pic>
          <p:nvPicPr>
            <p:cNvPr id="8" name="Picture 7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47D6FC3C-83E6-A0CC-C8EB-EEDD2B295C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93560" y="5130000"/>
              <a:ext cx="1711320" cy="1728000"/>
            </a:xfrm>
            <a:prstGeom prst="rect">
              <a:avLst/>
            </a:prstGeom>
          </p:spPr>
        </p:pic>
        <p:pic>
          <p:nvPicPr>
            <p:cNvPr id="10" name="Picture 9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99123988-D30F-40AC-C46D-35860EABDD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40340" y="5130000"/>
              <a:ext cx="1711320" cy="1728000"/>
            </a:xfrm>
            <a:prstGeom prst="rect">
              <a:avLst/>
            </a:prstGeom>
          </p:spPr>
        </p:pic>
        <p:pic>
          <p:nvPicPr>
            <p:cNvPr id="11" name="Picture 10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A7C8FEF2-0109-93D1-5FD7-AABE693457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87120" y="5130000"/>
              <a:ext cx="1711320" cy="1728000"/>
            </a:xfrm>
            <a:prstGeom prst="rect">
              <a:avLst/>
            </a:prstGeom>
          </p:spPr>
        </p:pic>
        <p:pic>
          <p:nvPicPr>
            <p:cNvPr id="12" name="Picture 11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80EAD993-0C80-EBBA-796C-F66486EBEA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733900" y="5130000"/>
              <a:ext cx="1711320" cy="1728000"/>
            </a:xfrm>
            <a:prstGeom prst="rect">
              <a:avLst/>
            </a:prstGeom>
          </p:spPr>
        </p:pic>
        <p:pic>
          <p:nvPicPr>
            <p:cNvPr id="13" name="Picture 12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FAB7BF71-C49E-D62E-D003-424F99A12D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480680" y="5130000"/>
              <a:ext cx="1711320" cy="172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49899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tx2"/>
              </a:gs>
              <a:gs pos="33000">
                <a:schemeClr val="tx2">
                  <a:lumMod val="20000"/>
                  <a:lumOff val="80000"/>
                </a:schemeClr>
              </a:gs>
              <a:gs pos="74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800000" cy="421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76546B4-9573-2BDE-1927-F09E6EA2A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5675175"/>
            <a:ext cx="12192000" cy="1152000"/>
            <a:chOff x="0" y="5456100"/>
            <a:chExt cx="12192000" cy="1152000"/>
          </a:xfrm>
        </p:grpSpPr>
        <p:pic>
          <p:nvPicPr>
            <p:cNvPr id="3" name="Picture 2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49011D9E-9555-553A-E19D-98345C8B42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5456100"/>
              <a:ext cx="1140880" cy="1152000"/>
            </a:xfrm>
            <a:prstGeom prst="rect">
              <a:avLst/>
            </a:prstGeom>
          </p:spPr>
        </p:pic>
        <p:pic>
          <p:nvPicPr>
            <p:cNvPr id="4" name="Picture 3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C91DABD4-F460-8881-F562-CFCE99720E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10224" y="5456100"/>
              <a:ext cx="1140880" cy="1152000"/>
            </a:xfrm>
            <a:prstGeom prst="rect">
              <a:avLst/>
            </a:prstGeom>
          </p:spPr>
        </p:pic>
        <p:pic>
          <p:nvPicPr>
            <p:cNvPr id="5" name="Picture 4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F9B5A948-B96A-C404-3FCB-86E2C7D0AD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20448" y="5456100"/>
              <a:ext cx="1140880" cy="1152000"/>
            </a:xfrm>
            <a:prstGeom prst="rect">
              <a:avLst/>
            </a:prstGeom>
          </p:spPr>
        </p:pic>
        <p:pic>
          <p:nvPicPr>
            <p:cNvPr id="6" name="Picture 5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E802D429-4F25-B3C8-A984-1B82A7E77B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30672" y="5456100"/>
              <a:ext cx="1140880" cy="1152000"/>
            </a:xfrm>
            <a:prstGeom prst="rect">
              <a:avLst/>
            </a:prstGeom>
          </p:spPr>
        </p:pic>
        <p:pic>
          <p:nvPicPr>
            <p:cNvPr id="7" name="Picture 6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AA120E35-FDED-3E8A-2DB7-A5EAE11243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40896" y="5456100"/>
              <a:ext cx="1140880" cy="1152000"/>
            </a:xfrm>
            <a:prstGeom prst="rect">
              <a:avLst/>
            </a:prstGeom>
          </p:spPr>
        </p:pic>
        <p:pic>
          <p:nvPicPr>
            <p:cNvPr id="8" name="Picture 7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16F3C551-0F5D-401E-16A7-82DCB820B3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946008" y="5456100"/>
              <a:ext cx="1140880" cy="1152000"/>
            </a:xfrm>
            <a:prstGeom prst="rect">
              <a:avLst/>
            </a:prstGeom>
          </p:spPr>
        </p:pic>
        <p:pic>
          <p:nvPicPr>
            <p:cNvPr id="9" name="Picture 8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804713C6-97E0-65A6-6647-DA06A35B59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51120" y="5456100"/>
              <a:ext cx="1140880" cy="1152000"/>
            </a:xfrm>
            <a:prstGeom prst="rect">
              <a:avLst/>
            </a:prstGeom>
          </p:spPr>
        </p:pic>
        <p:pic>
          <p:nvPicPr>
            <p:cNvPr id="10" name="Picture 9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1180CC29-BB79-165F-C99F-9062640B01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5112" y="5456100"/>
              <a:ext cx="1140880" cy="1152000"/>
            </a:xfrm>
            <a:prstGeom prst="rect">
              <a:avLst/>
            </a:prstGeom>
          </p:spPr>
        </p:pic>
        <p:pic>
          <p:nvPicPr>
            <p:cNvPr id="11" name="Picture 10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0195CE4E-BAE5-BC6C-6A17-45FF145F0A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15336" y="5456100"/>
              <a:ext cx="1140880" cy="1152000"/>
            </a:xfrm>
            <a:prstGeom prst="rect">
              <a:avLst/>
            </a:prstGeom>
          </p:spPr>
        </p:pic>
        <p:pic>
          <p:nvPicPr>
            <p:cNvPr id="12" name="Picture 11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CEE3BD74-CB9E-01EB-F82E-CEACF141D5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25560" y="5456100"/>
              <a:ext cx="1140880" cy="1152000"/>
            </a:xfrm>
            <a:prstGeom prst="rect">
              <a:avLst/>
            </a:prstGeom>
          </p:spPr>
        </p:pic>
        <p:pic>
          <p:nvPicPr>
            <p:cNvPr id="13" name="Picture 12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1A2F5BBC-200F-97D9-79DD-BF5EB26F29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735784" y="5456100"/>
              <a:ext cx="1140880" cy="11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14614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C84A02E7-30FA-ECE2-4C15-FCCD08309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3" y="0"/>
            <a:ext cx="11016000" cy="1080000"/>
          </a:xfrm>
          <a:prstGeom prst="rect">
            <a:avLst/>
          </a:prstGeom>
          <a:gradFill>
            <a:gsLst>
              <a:gs pos="0">
                <a:schemeClr val="tx2"/>
              </a:gs>
              <a:gs pos="33000">
                <a:schemeClr val="tx2">
                  <a:lumMod val="20000"/>
                  <a:lumOff val="80000"/>
                </a:schemeClr>
              </a:gs>
              <a:gs pos="74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1277629"/>
            <a:ext cx="10204229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B4C1F18-AF10-EF70-D41D-3F24BC38D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040000" y="0"/>
            <a:ext cx="1152000" cy="6860849"/>
            <a:chOff x="11040000" y="0"/>
            <a:chExt cx="1152000" cy="6860849"/>
          </a:xfrm>
        </p:grpSpPr>
        <p:pic>
          <p:nvPicPr>
            <p:cNvPr id="3" name="Picture 2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2B0FDB2F-40C9-749F-2398-99E568B291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1045560" y="5714409"/>
              <a:ext cx="1140880" cy="1152000"/>
            </a:xfrm>
            <a:prstGeom prst="rect">
              <a:avLst/>
            </a:prstGeom>
          </p:spPr>
        </p:pic>
        <p:pic>
          <p:nvPicPr>
            <p:cNvPr id="11" name="Picture 10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0345801D-629F-D8CF-E392-A1D2204ED9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1045560" y="3426422"/>
              <a:ext cx="1140880" cy="1152000"/>
            </a:xfrm>
            <a:prstGeom prst="rect">
              <a:avLst/>
            </a:prstGeom>
          </p:spPr>
        </p:pic>
        <p:pic>
          <p:nvPicPr>
            <p:cNvPr id="12" name="Picture 11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66581708-573F-DE44-0858-4E5AC50181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1045560" y="1138434"/>
              <a:ext cx="1140880" cy="1152000"/>
            </a:xfrm>
            <a:prstGeom prst="rect">
              <a:avLst/>
            </a:prstGeom>
          </p:spPr>
        </p:pic>
        <p:pic>
          <p:nvPicPr>
            <p:cNvPr id="17" name="Picture 16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13DEA67B-20E0-9B02-C2B8-A652449E5E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1045560" y="4570416"/>
              <a:ext cx="1140880" cy="1152000"/>
            </a:xfrm>
            <a:prstGeom prst="rect">
              <a:avLst/>
            </a:prstGeom>
          </p:spPr>
        </p:pic>
        <p:pic>
          <p:nvPicPr>
            <p:cNvPr id="19" name="Picture 18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61EEC2E1-EC4C-9BAF-184B-E611343AF7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1045560" y="2282428"/>
              <a:ext cx="1140880" cy="1152000"/>
            </a:xfrm>
            <a:prstGeom prst="rect">
              <a:avLst/>
            </a:prstGeom>
          </p:spPr>
        </p:pic>
        <p:pic>
          <p:nvPicPr>
            <p:cNvPr id="20" name="Picture 19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B14C7ED1-BB3B-CD73-EEB0-23DD0CF90B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1045560" y="-5560"/>
              <a:ext cx="1140880" cy="11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97602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A91E3BE-7D22-2F5A-F2CB-0D44A9F927A7}"/>
              </a:ext>
            </a:extLst>
          </p:cNvPr>
          <p:cNvSpPr txBox="1">
            <a:spLocks/>
          </p:cNvSpPr>
          <p:nvPr userDrawn="1"/>
        </p:nvSpPr>
        <p:spPr>
          <a:xfrm>
            <a:off x="1266825" y="0"/>
            <a:ext cx="10910314" cy="1080000"/>
          </a:xfrm>
          <a:prstGeom prst="rect">
            <a:avLst/>
          </a:prstGeom>
          <a:gradFill>
            <a:gsLst>
              <a:gs pos="0">
                <a:schemeClr val="tx2"/>
              </a:gs>
              <a:gs pos="33000">
                <a:schemeClr val="tx2">
                  <a:lumMod val="20000"/>
                  <a:lumOff val="80000"/>
                </a:schemeClr>
              </a:gs>
              <a:gs pos="74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 marL="715963" lvl="0" inden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4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826" y="1297726"/>
            <a:ext cx="9898010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F1F2EAC-B350-DA7D-8FE5-6FCD141A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152000" cy="6860849"/>
            <a:chOff x="11040000" y="0"/>
            <a:chExt cx="1152000" cy="6860849"/>
          </a:xfrm>
        </p:grpSpPr>
        <p:pic>
          <p:nvPicPr>
            <p:cNvPr id="3" name="Picture 2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81B9F820-1543-205D-A3FF-9CCDE998EF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1045560" y="5714409"/>
              <a:ext cx="1140880" cy="1152000"/>
            </a:xfrm>
            <a:prstGeom prst="rect">
              <a:avLst/>
            </a:prstGeom>
          </p:spPr>
        </p:pic>
        <p:pic>
          <p:nvPicPr>
            <p:cNvPr id="4" name="Picture 3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33F2CB4D-1226-F390-949D-045F5B4BB4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1045560" y="3426422"/>
              <a:ext cx="1140880" cy="1152000"/>
            </a:xfrm>
            <a:prstGeom prst="rect">
              <a:avLst/>
            </a:prstGeom>
          </p:spPr>
        </p:pic>
        <p:pic>
          <p:nvPicPr>
            <p:cNvPr id="6" name="Picture 5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40DC4C6D-384C-F0CD-D9F4-847F2F4D5E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1045560" y="1138434"/>
              <a:ext cx="1140880" cy="1152000"/>
            </a:xfrm>
            <a:prstGeom prst="rect">
              <a:avLst/>
            </a:prstGeom>
          </p:spPr>
        </p:pic>
        <p:pic>
          <p:nvPicPr>
            <p:cNvPr id="7" name="Picture 6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1CB28F4D-7A38-A956-D9C7-5A63D5F2E4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1045560" y="4570416"/>
              <a:ext cx="1140880" cy="1152000"/>
            </a:xfrm>
            <a:prstGeom prst="rect">
              <a:avLst/>
            </a:prstGeom>
          </p:spPr>
        </p:pic>
        <p:pic>
          <p:nvPicPr>
            <p:cNvPr id="8" name="Picture 7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2258B2CA-A7AC-98CF-F5B9-004CD9D174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1045560" y="2282428"/>
              <a:ext cx="1140880" cy="1152000"/>
            </a:xfrm>
            <a:prstGeom prst="rect">
              <a:avLst/>
            </a:prstGeom>
          </p:spPr>
        </p:pic>
        <p:pic>
          <p:nvPicPr>
            <p:cNvPr id="9" name="Picture 8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0D30CB85-D900-8C7A-D0E2-6618D49DA4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1045560" y="-5560"/>
              <a:ext cx="1140880" cy="11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71337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tx2"/>
              </a:gs>
              <a:gs pos="33000">
                <a:schemeClr val="tx2">
                  <a:lumMod val="20000"/>
                  <a:lumOff val="80000"/>
                </a:schemeClr>
              </a:gs>
              <a:gs pos="74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1FEBE-8DB6-0C82-4F54-0FA0A0C0E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79050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2074036"/>
            <a:ext cx="5040000" cy="3596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0DBF5-2EA2-6E6C-73E4-E3D3C3520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2000" y="1279050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2074036"/>
            <a:ext cx="5040000" cy="3596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3A80473-F1FE-331B-2596-911BBC4F0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5675175"/>
            <a:ext cx="12192000" cy="1152000"/>
            <a:chOff x="0" y="5456100"/>
            <a:chExt cx="12192000" cy="1152000"/>
          </a:xfrm>
        </p:grpSpPr>
        <p:pic>
          <p:nvPicPr>
            <p:cNvPr id="8" name="Picture 7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44A86BB3-F36B-72A4-4706-F895C4359E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5456100"/>
              <a:ext cx="1140880" cy="1152000"/>
            </a:xfrm>
            <a:prstGeom prst="rect">
              <a:avLst/>
            </a:prstGeom>
          </p:spPr>
        </p:pic>
        <p:pic>
          <p:nvPicPr>
            <p:cNvPr id="9" name="Picture 8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FF469019-D5B8-7FEC-DCBB-787B473978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10224" y="5456100"/>
              <a:ext cx="1140880" cy="1152000"/>
            </a:xfrm>
            <a:prstGeom prst="rect">
              <a:avLst/>
            </a:prstGeom>
          </p:spPr>
        </p:pic>
        <p:pic>
          <p:nvPicPr>
            <p:cNvPr id="10" name="Picture 9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7612060D-F491-F2D6-FE93-E658DAF888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20448" y="5456100"/>
              <a:ext cx="1140880" cy="1152000"/>
            </a:xfrm>
            <a:prstGeom prst="rect">
              <a:avLst/>
            </a:prstGeom>
          </p:spPr>
        </p:pic>
        <p:pic>
          <p:nvPicPr>
            <p:cNvPr id="11" name="Picture 10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5993FEA5-1111-7D1E-1A15-7039146961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30672" y="5456100"/>
              <a:ext cx="1140880" cy="1152000"/>
            </a:xfrm>
            <a:prstGeom prst="rect">
              <a:avLst/>
            </a:prstGeom>
          </p:spPr>
        </p:pic>
        <p:pic>
          <p:nvPicPr>
            <p:cNvPr id="12" name="Picture 11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467BACB3-16D6-82D6-755B-217CC55495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40896" y="5456100"/>
              <a:ext cx="1140880" cy="1152000"/>
            </a:xfrm>
            <a:prstGeom prst="rect">
              <a:avLst/>
            </a:prstGeom>
          </p:spPr>
        </p:pic>
        <p:pic>
          <p:nvPicPr>
            <p:cNvPr id="13" name="Picture 12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A8F63335-6B29-64B6-2531-6ADBA23838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946008" y="5456100"/>
              <a:ext cx="1140880" cy="1152000"/>
            </a:xfrm>
            <a:prstGeom prst="rect">
              <a:avLst/>
            </a:prstGeom>
          </p:spPr>
        </p:pic>
        <p:pic>
          <p:nvPicPr>
            <p:cNvPr id="14" name="Picture 13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1FA78259-C4CF-9126-2956-4305BA49E6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51120" y="5456100"/>
              <a:ext cx="1140880" cy="1152000"/>
            </a:xfrm>
            <a:prstGeom prst="rect">
              <a:avLst/>
            </a:prstGeom>
          </p:spPr>
        </p:pic>
        <p:pic>
          <p:nvPicPr>
            <p:cNvPr id="15" name="Picture 14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5894F307-B203-FE34-FB36-9E9FC27FAF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5112" y="5456100"/>
              <a:ext cx="1140880" cy="1152000"/>
            </a:xfrm>
            <a:prstGeom prst="rect">
              <a:avLst/>
            </a:prstGeom>
          </p:spPr>
        </p:pic>
        <p:pic>
          <p:nvPicPr>
            <p:cNvPr id="16" name="Picture 15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6FF22755-1A78-FA54-0F4F-0198FE6941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15336" y="5456100"/>
              <a:ext cx="1140880" cy="1152000"/>
            </a:xfrm>
            <a:prstGeom prst="rect">
              <a:avLst/>
            </a:prstGeom>
          </p:spPr>
        </p:pic>
        <p:pic>
          <p:nvPicPr>
            <p:cNvPr id="17" name="Picture 16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90494E8F-740E-BD60-80BD-D1601582EC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25560" y="5456100"/>
              <a:ext cx="1140880" cy="1152000"/>
            </a:xfrm>
            <a:prstGeom prst="rect">
              <a:avLst/>
            </a:prstGeom>
          </p:spPr>
        </p:pic>
        <p:pic>
          <p:nvPicPr>
            <p:cNvPr id="18" name="Picture 17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08ED5151-7362-7067-80E8-AD2E285095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735784" y="5456100"/>
              <a:ext cx="1140880" cy="11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23609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3" y="0"/>
            <a:ext cx="11016000" cy="1080000"/>
          </a:xfrm>
          <a:prstGeom prst="rect">
            <a:avLst/>
          </a:prstGeom>
          <a:gradFill>
            <a:gsLst>
              <a:gs pos="0">
                <a:schemeClr val="tx2"/>
              </a:gs>
              <a:gs pos="33000">
                <a:schemeClr val="tx2">
                  <a:lumMod val="20000"/>
                  <a:lumOff val="80000"/>
                </a:schemeClr>
              </a:gs>
              <a:gs pos="74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8AD73D0-6553-06E9-3FD3-82DA09B59C0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41856" y="1263336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1856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AC0C866-2EC2-81DD-881C-DB21A08218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62462" y="1263336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2462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238A460-7C35-85E6-B7C4-4EEC378DB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040000" y="0"/>
            <a:ext cx="1152000" cy="6860849"/>
            <a:chOff x="11040000" y="0"/>
            <a:chExt cx="1152000" cy="6860849"/>
          </a:xfrm>
        </p:grpSpPr>
        <p:pic>
          <p:nvPicPr>
            <p:cNvPr id="5" name="Picture 4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19DEABBD-79CB-CDDB-9538-D27455F48B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1045560" y="5714409"/>
              <a:ext cx="1140880" cy="1152000"/>
            </a:xfrm>
            <a:prstGeom prst="rect">
              <a:avLst/>
            </a:prstGeom>
          </p:spPr>
        </p:pic>
        <p:pic>
          <p:nvPicPr>
            <p:cNvPr id="15" name="Picture 14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09A8D523-2AB2-37DE-6846-CBA6CBA5F7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1045560" y="3426422"/>
              <a:ext cx="1140880" cy="1152000"/>
            </a:xfrm>
            <a:prstGeom prst="rect">
              <a:avLst/>
            </a:prstGeom>
          </p:spPr>
        </p:pic>
        <p:pic>
          <p:nvPicPr>
            <p:cNvPr id="16" name="Picture 15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5E185144-DFD5-C92E-3A04-8F8898F2FE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1045560" y="1138434"/>
              <a:ext cx="1140880" cy="1152000"/>
            </a:xfrm>
            <a:prstGeom prst="rect">
              <a:avLst/>
            </a:prstGeom>
          </p:spPr>
        </p:pic>
        <p:pic>
          <p:nvPicPr>
            <p:cNvPr id="17" name="Picture 16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5F189726-9100-983A-AD6E-F01B856049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1045560" y="4570416"/>
              <a:ext cx="1140880" cy="1152000"/>
            </a:xfrm>
            <a:prstGeom prst="rect">
              <a:avLst/>
            </a:prstGeom>
          </p:spPr>
        </p:pic>
        <p:pic>
          <p:nvPicPr>
            <p:cNvPr id="18" name="Picture 17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D3572D40-7A1D-2CD3-3498-1CCFA28B7C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1045560" y="2282428"/>
              <a:ext cx="1140880" cy="1152000"/>
            </a:xfrm>
            <a:prstGeom prst="rect">
              <a:avLst/>
            </a:prstGeom>
          </p:spPr>
        </p:pic>
        <p:pic>
          <p:nvPicPr>
            <p:cNvPr id="19" name="Picture 18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1F85CE9B-F33E-C589-564F-62F71C3233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1045560" y="-5560"/>
              <a:ext cx="1140880" cy="11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26843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90" y="0"/>
            <a:ext cx="10926137" cy="1080000"/>
          </a:xfrm>
          <a:prstGeom prst="rect">
            <a:avLst/>
          </a:prstGeom>
          <a:gradFill>
            <a:gsLst>
              <a:gs pos="0">
                <a:schemeClr val="tx2"/>
              </a:gs>
              <a:gs pos="33000">
                <a:schemeClr val="tx2">
                  <a:lumMod val="20000"/>
                  <a:lumOff val="80000"/>
                </a:schemeClr>
              </a:gs>
              <a:gs pos="74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8AD73D0-6553-06E9-3FD3-82DA09B59C0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278391" y="1267670"/>
            <a:ext cx="468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78391" y="2138322"/>
            <a:ext cx="468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AC0C866-2EC2-81DD-881C-DB21A08218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41893" y="1269435"/>
            <a:ext cx="468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41893" y="2138322"/>
            <a:ext cx="468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7D658CB-9C59-1BDF-31FB-3407D2BC0871}"/>
              </a:ext>
            </a:extLst>
          </p:cNvPr>
          <p:cNvGrpSpPr/>
          <p:nvPr userDrawn="1"/>
        </p:nvGrpSpPr>
        <p:grpSpPr>
          <a:xfrm>
            <a:off x="528" y="-2849"/>
            <a:ext cx="1152000" cy="6860849"/>
            <a:chOff x="11040000" y="0"/>
            <a:chExt cx="1152000" cy="6860849"/>
          </a:xfrm>
        </p:grpSpPr>
        <p:pic>
          <p:nvPicPr>
            <p:cNvPr id="8" name="Picture 7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EE2B2D12-31A1-78F4-5F57-657EC6198A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1045560" y="5714409"/>
              <a:ext cx="1140880" cy="1152000"/>
            </a:xfrm>
            <a:prstGeom prst="rect">
              <a:avLst/>
            </a:prstGeom>
          </p:spPr>
        </p:pic>
        <p:pic>
          <p:nvPicPr>
            <p:cNvPr id="9" name="Picture 8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AF671059-CBB6-B7DD-C3B8-0524F02409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1045560" y="3426422"/>
              <a:ext cx="1140880" cy="1152000"/>
            </a:xfrm>
            <a:prstGeom prst="rect">
              <a:avLst/>
            </a:prstGeom>
          </p:spPr>
        </p:pic>
        <p:pic>
          <p:nvPicPr>
            <p:cNvPr id="10" name="Picture 9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1316E9B1-8831-5AF4-44B9-2276D28176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1045560" y="1138434"/>
              <a:ext cx="1140880" cy="1152000"/>
            </a:xfrm>
            <a:prstGeom prst="rect">
              <a:avLst/>
            </a:prstGeom>
          </p:spPr>
        </p:pic>
        <p:pic>
          <p:nvPicPr>
            <p:cNvPr id="11" name="Picture 10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62D6C812-FF43-794B-5F02-2EE3E7AEDA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1045560" y="4570416"/>
              <a:ext cx="1140880" cy="1152000"/>
            </a:xfrm>
            <a:prstGeom prst="rect">
              <a:avLst/>
            </a:prstGeom>
          </p:spPr>
        </p:pic>
        <p:pic>
          <p:nvPicPr>
            <p:cNvPr id="12" name="Picture 11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9378E971-5858-FA8D-35BF-05E7AF01F5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1045560" y="2282428"/>
              <a:ext cx="1140880" cy="1152000"/>
            </a:xfrm>
            <a:prstGeom prst="rect">
              <a:avLst/>
            </a:prstGeom>
          </p:spPr>
        </p:pic>
        <p:pic>
          <p:nvPicPr>
            <p:cNvPr id="13" name="Picture 12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A35B5DD4-556F-3DE8-3A94-A7DB4C06FC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1045560" y="-5560"/>
              <a:ext cx="1140880" cy="11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2463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26901C7-24B7-8EFA-F1DE-48F4B2133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5"/>
              </a:gs>
              <a:gs pos="33000">
                <a:schemeClr val="tx1">
                  <a:lumMod val="20000"/>
                  <a:lumOff val="80000"/>
                </a:schemeClr>
              </a:gs>
              <a:gs pos="74000">
                <a:schemeClr val="tx1">
                  <a:lumMod val="60000"/>
                  <a:lumOff val="40000"/>
                </a:schemeClr>
              </a:gs>
              <a:gs pos="100000">
                <a:schemeClr val="tx1"/>
              </a:gs>
            </a:gsLst>
          </a:gradFill>
        </p:spPr>
        <p:txBody>
          <a:bodyPr anchor="ctr"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509C438-B9A9-B1A7-D988-3925B633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3172" y="1277756"/>
            <a:ext cx="12195172" cy="5428695"/>
            <a:chOff x="6993" y="1393902"/>
            <a:chExt cx="12112959" cy="5392098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A3AC335B-5E7C-8C23-98DE-997D48A679A2}"/>
                </a:ext>
              </a:extLst>
            </p:cNvPr>
            <p:cNvGrpSpPr/>
            <p:nvPr userDrawn="1"/>
          </p:nvGrpSpPr>
          <p:grpSpPr>
            <a:xfrm>
              <a:off x="6993" y="4076634"/>
              <a:ext cx="12112959" cy="2709366"/>
              <a:chOff x="6993" y="4076634"/>
              <a:chExt cx="12112959" cy="2709366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915728E2-4D44-36F3-7B32-5E23BDE0E5D5}"/>
                  </a:ext>
                </a:extLst>
              </p:cNvPr>
              <p:cNvGrpSpPr/>
              <p:nvPr userDrawn="1"/>
            </p:nvGrpSpPr>
            <p:grpSpPr>
              <a:xfrm>
                <a:off x="6993" y="5418000"/>
                <a:ext cx="12112942" cy="1368000"/>
                <a:chOff x="6993" y="5418000"/>
                <a:chExt cx="12112942" cy="1368000"/>
              </a:xfrm>
            </p:grpSpPr>
            <p:pic>
              <p:nvPicPr>
                <p:cNvPr id="5" name="Picture 4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76C397E9-2447-E5CD-6633-982A6529953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93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6" name="Picture 5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B34A3936-B2F4-84C4-8DC9-DDBC32D3BB3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49677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41" name="Picture 40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85ECECEF-E42A-7488-995D-5A7351282C34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92361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42" name="Picture 41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25B6D9A5-37B5-D27C-2AF7-067B71D17D6F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35045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43" name="Picture 42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53690AC4-88B7-E85D-973E-35D28A16EF1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77729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44" name="Picture 43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5D14F883-EF4D-27B7-90A1-54C495B2061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20413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45" name="Picture 44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27947A0B-1F5F-F70B-04D8-395F3B52A94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63097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46" name="Picture 45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4CFD33D7-212C-0DC4-94AC-A9CDE4B38894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05781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48" name="Picture 47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14842BB8-C6A9-36E6-4E6A-A688EE10129F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748467" y="5418000"/>
                  <a:ext cx="1371468" cy="1368000"/>
                </a:xfrm>
                <a:prstGeom prst="rect">
                  <a:avLst/>
                </a:prstGeom>
              </p:spPr>
            </p:pic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E1D2C31A-B61C-8874-E52C-EEB00D34D48C}"/>
                  </a:ext>
                </a:extLst>
              </p:cNvPr>
              <p:cNvGrpSpPr/>
              <p:nvPr userDrawn="1"/>
            </p:nvGrpSpPr>
            <p:grpSpPr>
              <a:xfrm>
                <a:off x="7010" y="4076634"/>
                <a:ext cx="12112942" cy="1368000"/>
                <a:chOff x="6993" y="5418000"/>
                <a:chExt cx="12112942" cy="1368000"/>
              </a:xfrm>
            </p:grpSpPr>
            <p:pic>
              <p:nvPicPr>
                <p:cNvPr id="51" name="Picture 50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67391BAA-1E07-E3E4-C104-FF9075CE4914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93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52" name="Picture 51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621822BB-8D43-3DAA-DBCB-80B717798D13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49677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53" name="Picture 52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65D81F0C-3CD1-94C8-2CF5-1521158ACBF5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92361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54" name="Picture 53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0E2B753F-7131-49E4-4E5B-FCC17314F53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35045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55" name="Picture 54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AC3F0B47-D0C5-94BA-71CC-CD294714A532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77729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56" name="Picture 55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58AF896A-E31F-A11C-F831-DABD7A0DF794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20413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57" name="Picture 56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618D2918-BF33-0393-3A61-3F054312D7F8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63097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58" name="Picture 57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3897083F-1747-9424-84B4-DEEB70206B2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05781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59" name="Picture 58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6F60A9B3-E720-D493-ED75-1AC62F701225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748467" y="5418000"/>
                  <a:ext cx="1371468" cy="13680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B674CB43-682B-53CA-8611-FD946FA85D7A}"/>
                </a:ext>
              </a:extLst>
            </p:cNvPr>
            <p:cNvGrpSpPr/>
            <p:nvPr userDrawn="1"/>
          </p:nvGrpSpPr>
          <p:grpSpPr>
            <a:xfrm>
              <a:off x="6993" y="1393902"/>
              <a:ext cx="12112959" cy="2709366"/>
              <a:chOff x="6993" y="4076634"/>
              <a:chExt cx="12112959" cy="2709366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543BAA12-F77A-3E24-4F56-B5DC165B40C1}"/>
                  </a:ext>
                </a:extLst>
              </p:cNvPr>
              <p:cNvGrpSpPr/>
              <p:nvPr userDrawn="1"/>
            </p:nvGrpSpPr>
            <p:grpSpPr>
              <a:xfrm>
                <a:off x="6993" y="5418000"/>
                <a:ext cx="12112942" cy="1368000"/>
                <a:chOff x="6993" y="5418000"/>
                <a:chExt cx="12112942" cy="1368000"/>
              </a:xfrm>
            </p:grpSpPr>
            <p:pic>
              <p:nvPicPr>
                <p:cNvPr id="73" name="Picture 72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6195E449-FD2A-FEED-B953-7B946690C38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93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74" name="Picture 73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80E1E4BA-2756-8F53-CFEC-B787D724DB84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49677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75" name="Picture 74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E1248C1D-A6C6-FD9F-ADF5-C7DD7D3150CA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92361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76" name="Picture 75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94A8A3B3-ED5B-6AFB-5930-61A6E0A5AC18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35045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77" name="Picture 76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5C682213-8BD1-C6D3-416B-A53F6F171BF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77729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78" name="Picture 77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CCCB4AF5-2700-B660-8705-5E2EF4AFD1D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20413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79" name="Picture 78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49709C49-7CED-69D1-E4A3-F962A5BEA6A1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63097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80" name="Picture 79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DC8D7770-2CC4-272D-CFE6-2B30B5B93C7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05781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81" name="Picture 80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5F843120-71FF-7421-0D7F-A7EAF818141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748467" y="5418000"/>
                  <a:ext cx="1371468" cy="1368000"/>
                </a:xfrm>
                <a:prstGeom prst="rect">
                  <a:avLst/>
                </a:prstGeom>
              </p:spPr>
            </p:pic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C0CC1666-9AFA-EBCF-C147-EC52CD0F6B42}"/>
                  </a:ext>
                </a:extLst>
              </p:cNvPr>
              <p:cNvGrpSpPr/>
              <p:nvPr userDrawn="1"/>
            </p:nvGrpSpPr>
            <p:grpSpPr>
              <a:xfrm>
                <a:off x="7010" y="4076634"/>
                <a:ext cx="12112942" cy="1368000"/>
                <a:chOff x="6993" y="5418000"/>
                <a:chExt cx="12112942" cy="1368000"/>
              </a:xfrm>
            </p:grpSpPr>
            <p:pic>
              <p:nvPicPr>
                <p:cNvPr id="64" name="Picture 63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76ED5FE2-1174-D248-B2ED-25B4F6A6A1E5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93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65" name="Picture 64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09CF61F4-7B28-A793-86C5-C782CDB89FD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49677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66" name="Picture 65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DC963995-EA73-EFB0-4C33-EAD719FD400F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92361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67" name="Picture 66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A1460000-9E25-FBBF-A988-654D6131B5C3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35045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68" name="Picture 67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FE888A38-9DFD-6703-3446-37543A77DE85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77729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69" name="Picture 68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34B6259B-DED8-6F73-50A6-38AA8B00EFE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20413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70" name="Picture 69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3D635F86-4CB0-604A-9211-41F170A9A7A3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63097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71" name="Picture 70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07CAFF56-EC93-00A6-69DE-ACDB534CF5DC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05781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72" name="Picture 71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BD8A3752-2543-5B48-7F6C-72D69A4497F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748467" y="5418000"/>
                  <a:ext cx="1371468" cy="136800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83" name="Text Placeholder 2">
            <a:extLst>
              <a:ext uri="{FF2B5EF4-FFF2-40B4-BE49-F238E27FC236}">
                <a16:creationId xmlns:a16="http://schemas.microsoft.com/office/drawing/2014/main" id="{32F1F5CB-90FF-1C50-66A2-D5340FFCC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77756"/>
            <a:ext cx="10800000" cy="5035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720000" indent="-252000">
              <a:lnSpc>
                <a:spcPct val="100000"/>
              </a:lnSpc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 marL="1080000" indent="-252000">
              <a:lnSpc>
                <a:spcPct val="100000"/>
              </a:lnSpc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 marL="1440000" indent="-252000">
              <a:lnSpc>
                <a:spcPct val="100000"/>
              </a:lnSpc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463833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91" y="0"/>
            <a:ext cx="10902462" cy="1080000"/>
          </a:xfrm>
          <a:prstGeom prst="rect">
            <a:avLst/>
          </a:prstGeom>
          <a:gradFill>
            <a:gsLst>
              <a:gs pos="0">
                <a:schemeClr val="tx2"/>
              </a:gs>
              <a:gs pos="33000">
                <a:schemeClr val="tx2">
                  <a:lumMod val="20000"/>
                  <a:lumOff val="80000"/>
                </a:schemeClr>
              </a:gs>
              <a:gs pos="74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78391" y="1272619"/>
            <a:ext cx="4680000" cy="5024849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41893" y="1272619"/>
            <a:ext cx="4680000" cy="5024849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F018F8A-1DE0-028B-CED3-38509BBF5846}"/>
              </a:ext>
            </a:extLst>
          </p:cNvPr>
          <p:cNvGrpSpPr/>
          <p:nvPr userDrawn="1"/>
        </p:nvGrpSpPr>
        <p:grpSpPr>
          <a:xfrm>
            <a:off x="1622" y="-2849"/>
            <a:ext cx="1152000" cy="6860849"/>
            <a:chOff x="11040000" y="0"/>
            <a:chExt cx="1152000" cy="6860849"/>
          </a:xfrm>
        </p:grpSpPr>
        <p:pic>
          <p:nvPicPr>
            <p:cNvPr id="8" name="Picture 7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5F799E57-A3B1-108D-2509-7743832251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1045560" y="5714409"/>
              <a:ext cx="1140880" cy="1152000"/>
            </a:xfrm>
            <a:prstGeom prst="rect">
              <a:avLst/>
            </a:prstGeom>
          </p:spPr>
        </p:pic>
        <p:pic>
          <p:nvPicPr>
            <p:cNvPr id="9" name="Picture 8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7C35BF52-DD3B-A738-86C8-252516F867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1045560" y="3426422"/>
              <a:ext cx="1140880" cy="1152000"/>
            </a:xfrm>
            <a:prstGeom prst="rect">
              <a:avLst/>
            </a:prstGeom>
          </p:spPr>
        </p:pic>
        <p:pic>
          <p:nvPicPr>
            <p:cNvPr id="10" name="Picture 9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75B0F938-E945-BA03-0E9A-88E180D259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1045560" y="1138434"/>
              <a:ext cx="1140880" cy="1152000"/>
            </a:xfrm>
            <a:prstGeom prst="rect">
              <a:avLst/>
            </a:prstGeom>
          </p:spPr>
        </p:pic>
        <p:pic>
          <p:nvPicPr>
            <p:cNvPr id="11" name="Picture 10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56AEB57E-E153-46D9-FE00-5C501A2A41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1045560" y="4570416"/>
              <a:ext cx="1140880" cy="1152000"/>
            </a:xfrm>
            <a:prstGeom prst="rect">
              <a:avLst/>
            </a:prstGeom>
          </p:spPr>
        </p:pic>
        <p:pic>
          <p:nvPicPr>
            <p:cNvPr id="12" name="Picture 11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8A43A182-FE61-F98B-6A8E-A23D7F24A9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1045560" y="2282428"/>
              <a:ext cx="1140880" cy="1152000"/>
            </a:xfrm>
            <a:prstGeom prst="rect">
              <a:avLst/>
            </a:prstGeom>
          </p:spPr>
        </p:pic>
        <p:pic>
          <p:nvPicPr>
            <p:cNvPr id="13" name="Picture 12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62D00C83-092A-3793-FBA2-BFFD1052C4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1045560" y="-5560"/>
              <a:ext cx="1140880" cy="11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1621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tx2"/>
              </a:gs>
              <a:gs pos="33000">
                <a:schemeClr val="tx2">
                  <a:lumMod val="20000"/>
                  <a:lumOff val="80000"/>
                </a:schemeClr>
              </a:gs>
              <a:gs pos="74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60000"/>
            <a:ext cx="5040000" cy="432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1260000"/>
            <a:ext cx="5040000" cy="432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ACFEC5F-3788-9F71-8DB1-0CB0FB7C4105}"/>
              </a:ext>
            </a:extLst>
          </p:cNvPr>
          <p:cNvGrpSpPr/>
          <p:nvPr userDrawn="1"/>
        </p:nvGrpSpPr>
        <p:grpSpPr>
          <a:xfrm>
            <a:off x="0" y="5675175"/>
            <a:ext cx="12192000" cy="1152000"/>
            <a:chOff x="0" y="5456100"/>
            <a:chExt cx="12192000" cy="1152000"/>
          </a:xfrm>
        </p:grpSpPr>
        <p:pic>
          <p:nvPicPr>
            <p:cNvPr id="8" name="Picture 7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C701D4D0-0EE5-AFD4-E7EB-D2C6570226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5456100"/>
              <a:ext cx="1140880" cy="1152000"/>
            </a:xfrm>
            <a:prstGeom prst="rect">
              <a:avLst/>
            </a:prstGeom>
          </p:spPr>
        </p:pic>
        <p:pic>
          <p:nvPicPr>
            <p:cNvPr id="9" name="Picture 8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3E5C319F-B150-02D1-FAFD-C51142640A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10224" y="5456100"/>
              <a:ext cx="1140880" cy="1152000"/>
            </a:xfrm>
            <a:prstGeom prst="rect">
              <a:avLst/>
            </a:prstGeom>
          </p:spPr>
        </p:pic>
        <p:pic>
          <p:nvPicPr>
            <p:cNvPr id="10" name="Picture 9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F3EC8790-7189-E1D5-7A93-24B9107FE9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20448" y="5456100"/>
              <a:ext cx="1140880" cy="1152000"/>
            </a:xfrm>
            <a:prstGeom prst="rect">
              <a:avLst/>
            </a:prstGeom>
          </p:spPr>
        </p:pic>
        <p:pic>
          <p:nvPicPr>
            <p:cNvPr id="11" name="Picture 10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26A84552-5997-2E4A-81E3-63A6E781BB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30672" y="5456100"/>
              <a:ext cx="1140880" cy="1152000"/>
            </a:xfrm>
            <a:prstGeom prst="rect">
              <a:avLst/>
            </a:prstGeom>
          </p:spPr>
        </p:pic>
        <p:pic>
          <p:nvPicPr>
            <p:cNvPr id="12" name="Picture 11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EEE6E995-BA07-5DF4-D999-7E0CFA28A4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40896" y="5456100"/>
              <a:ext cx="1140880" cy="1152000"/>
            </a:xfrm>
            <a:prstGeom prst="rect">
              <a:avLst/>
            </a:prstGeom>
          </p:spPr>
        </p:pic>
        <p:pic>
          <p:nvPicPr>
            <p:cNvPr id="13" name="Picture 12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276248B1-F4C7-E5A1-2B80-2FB3F1CDBB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946008" y="5456100"/>
              <a:ext cx="1140880" cy="1152000"/>
            </a:xfrm>
            <a:prstGeom prst="rect">
              <a:avLst/>
            </a:prstGeom>
          </p:spPr>
        </p:pic>
        <p:pic>
          <p:nvPicPr>
            <p:cNvPr id="14" name="Picture 13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F9968237-6776-2BDC-84AD-40F150E40B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51120" y="5456100"/>
              <a:ext cx="1140880" cy="1152000"/>
            </a:xfrm>
            <a:prstGeom prst="rect">
              <a:avLst/>
            </a:prstGeom>
          </p:spPr>
        </p:pic>
        <p:pic>
          <p:nvPicPr>
            <p:cNvPr id="15" name="Picture 14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9EB439B6-2E72-64F3-3AEF-AACB6EAE25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5112" y="5456100"/>
              <a:ext cx="1140880" cy="1152000"/>
            </a:xfrm>
            <a:prstGeom prst="rect">
              <a:avLst/>
            </a:prstGeom>
          </p:spPr>
        </p:pic>
        <p:pic>
          <p:nvPicPr>
            <p:cNvPr id="16" name="Picture 15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76327E85-72F2-B2AE-63A5-7F56B0972B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15336" y="5456100"/>
              <a:ext cx="1140880" cy="1152000"/>
            </a:xfrm>
            <a:prstGeom prst="rect">
              <a:avLst/>
            </a:prstGeom>
          </p:spPr>
        </p:pic>
        <p:pic>
          <p:nvPicPr>
            <p:cNvPr id="17" name="Picture 16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171D42C7-3C1C-EC38-F6B7-59AC24B877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25560" y="5456100"/>
              <a:ext cx="1140880" cy="1152000"/>
            </a:xfrm>
            <a:prstGeom prst="rect">
              <a:avLst/>
            </a:prstGeom>
          </p:spPr>
        </p:pic>
        <p:pic>
          <p:nvPicPr>
            <p:cNvPr id="18" name="Picture 17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C21936D5-D958-6553-EA22-C83A79868F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735784" y="5456100"/>
              <a:ext cx="1140880" cy="11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45195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0902462" cy="1080000"/>
          </a:xfrm>
          <a:prstGeom prst="rect">
            <a:avLst/>
          </a:prstGeom>
          <a:gradFill>
            <a:gsLst>
              <a:gs pos="0">
                <a:schemeClr val="tx2"/>
              </a:gs>
              <a:gs pos="33000">
                <a:schemeClr val="tx2">
                  <a:lumMod val="20000"/>
                  <a:lumOff val="80000"/>
                </a:schemeClr>
              </a:gs>
              <a:gs pos="74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59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69935" y="1268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CC57EF-1549-7296-92E4-BA554612D2C3}"/>
              </a:ext>
            </a:extLst>
          </p:cNvPr>
          <p:cNvGrpSpPr/>
          <p:nvPr userDrawn="1"/>
        </p:nvGrpSpPr>
        <p:grpSpPr>
          <a:xfrm>
            <a:off x="11040000" y="0"/>
            <a:ext cx="1152000" cy="6860849"/>
            <a:chOff x="11040000" y="0"/>
            <a:chExt cx="1152000" cy="6860849"/>
          </a:xfrm>
        </p:grpSpPr>
        <p:pic>
          <p:nvPicPr>
            <p:cNvPr id="5" name="Picture 4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320CFA9B-648A-A324-2C87-2C0781B20C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1045560" y="5714409"/>
              <a:ext cx="1140880" cy="1152000"/>
            </a:xfrm>
            <a:prstGeom prst="rect">
              <a:avLst/>
            </a:prstGeom>
          </p:spPr>
        </p:pic>
        <p:pic>
          <p:nvPicPr>
            <p:cNvPr id="14" name="Picture 13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DFF52AA5-0C44-CBB1-703E-F9D6DAEB06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1045560" y="3426422"/>
              <a:ext cx="1140880" cy="1152000"/>
            </a:xfrm>
            <a:prstGeom prst="rect">
              <a:avLst/>
            </a:prstGeom>
          </p:spPr>
        </p:pic>
        <p:pic>
          <p:nvPicPr>
            <p:cNvPr id="15" name="Picture 14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1F8F680A-E387-813E-33DF-4B8B4A1311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1045560" y="1138434"/>
              <a:ext cx="1140880" cy="1152000"/>
            </a:xfrm>
            <a:prstGeom prst="rect">
              <a:avLst/>
            </a:prstGeom>
          </p:spPr>
        </p:pic>
        <p:pic>
          <p:nvPicPr>
            <p:cNvPr id="16" name="Picture 15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75274504-8CC9-EB38-0412-18E9E0A077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1045560" y="4570416"/>
              <a:ext cx="1140880" cy="1152000"/>
            </a:xfrm>
            <a:prstGeom prst="rect">
              <a:avLst/>
            </a:prstGeom>
          </p:spPr>
        </p:pic>
        <p:pic>
          <p:nvPicPr>
            <p:cNvPr id="17" name="Picture 16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4DE4EE8D-642D-57D4-6B82-5CD8779CF2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1045560" y="2282428"/>
              <a:ext cx="1140880" cy="1152000"/>
            </a:xfrm>
            <a:prstGeom prst="rect">
              <a:avLst/>
            </a:prstGeom>
          </p:spPr>
        </p:pic>
        <p:pic>
          <p:nvPicPr>
            <p:cNvPr id="18" name="Picture 17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5A7A5FC2-1616-6DC3-CE6D-21D0087EEF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1045560" y="-5560"/>
              <a:ext cx="1140880" cy="11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13319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2B1A-AC3C-099B-D156-8F9BA4F48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5760000" cy="1800000"/>
          </a:xfrm>
          <a:prstGeom prst="rect">
            <a:avLst/>
          </a:prstGeom>
          <a:gradFill>
            <a:gsLst>
              <a:gs pos="0">
                <a:schemeClr val="tx2"/>
              </a:gs>
              <a:gs pos="33000">
                <a:schemeClr val="tx2">
                  <a:lumMod val="20000"/>
                  <a:lumOff val="80000"/>
                </a:schemeClr>
              </a:gs>
              <a:gs pos="74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6ACF1F8-EEB6-EC6A-C677-F1A5592D50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19999" y="1980000"/>
            <a:ext cx="5040000" cy="42874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3BF35-6B31-B4E2-264B-BBC92A870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0" y="571500"/>
            <a:ext cx="4772413" cy="56959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0B17E18-F435-BDE8-31FA-BDDB8A602B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040000" y="0"/>
            <a:ext cx="1152000" cy="6860849"/>
            <a:chOff x="11040000" y="0"/>
            <a:chExt cx="1152000" cy="6860849"/>
          </a:xfrm>
        </p:grpSpPr>
        <p:pic>
          <p:nvPicPr>
            <p:cNvPr id="12" name="Picture 11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D78FAFCF-4187-EAFD-B91B-AA21E455FF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1045560" y="5714409"/>
              <a:ext cx="1140880" cy="1152000"/>
            </a:xfrm>
            <a:prstGeom prst="rect">
              <a:avLst/>
            </a:prstGeom>
          </p:spPr>
        </p:pic>
        <p:pic>
          <p:nvPicPr>
            <p:cNvPr id="13" name="Picture 12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A1564A41-D9DE-3A38-FE9A-7DD17B2735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1045560" y="3426422"/>
              <a:ext cx="1140880" cy="1152000"/>
            </a:xfrm>
            <a:prstGeom prst="rect">
              <a:avLst/>
            </a:prstGeom>
          </p:spPr>
        </p:pic>
        <p:pic>
          <p:nvPicPr>
            <p:cNvPr id="15" name="Picture 14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734A13D6-348B-06B0-9817-802B19ACFF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1045560" y="1138434"/>
              <a:ext cx="1140880" cy="1152000"/>
            </a:xfrm>
            <a:prstGeom prst="rect">
              <a:avLst/>
            </a:prstGeom>
          </p:spPr>
        </p:pic>
        <p:pic>
          <p:nvPicPr>
            <p:cNvPr id="16" name="Picture 15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1872CFB9-FF6B-89BF-E397-868482FC82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1045560" y="4570416"/>
              <a:ext cx="1140880" cy="1152000"/>
            </a:xfrm>
            <a:prstGeom prst="rect">
              <a:avLst/>
            </a:prstGeom>
          </p:spPr>
        </p:pic>
        <p:pic>
          <p:nvPicPr>
            <p:cNvPr id="17" name="Picture 16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BD53E0EB-F065-E923-43FB-09929A6757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1045560" y="2282428"/>
              <a:ext cx="1140880" cy="1152000"/>
            </a:xfrm>
            <a:prstGeom prst="rect">
              <a:avLst/>
            </a:prstGeom>
          </p:spPr>
        </p:pic>
        <p:pic>
          <p:nvPicPr>
            <p:cNvPr id="18" name="Picture 17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CDD5B5BC-7361-E359-F65C-403FF51A07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1045560" y="-5560"/>
              <a:ext cx="1140880" cy="11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0501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ransi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D6F0F-67BE-A390-6648-D379E0C5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933254"/>
            <a:ext cx="7560000" cy="2700000"/>
          </a:xfrm>
          <a:gradFill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/>
              <a:t>Click to edit Master title style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5093C6-19BC-8633-52BC-404544EC8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130000"/>
            <a:ext cx="1731032" cy="172800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AA3F4EF0-1BAB-51B2-9FE2-C18A98FD7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743495" y="5130000"/>
            <a:ext cx="10448505" cy="1728000"/>
            <a:chOff x="1743495" y="5130000"/>
            <a:chExt cx="10448505" cy="1728000"/>
          </a:xfrm>
        </p:grpSpPr>
        <p:pic>
          <p:nvPicPr>
            <p:cNvPr id="6" name="Picture 5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AEB4568B-7AFA-FD50-57BF-071D64219E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43495" y="5130000"/>
              <a:ext cx="1731032" cy="1728000"/>
            </a:xfrm>
            <a:prstGeom prst="rect">
              <a:avLst/>
            </a:prstGeom>
          </p:spPr>
        </p:pic>
        <p:pic>
          <p:nvPicPr>
            <p:cNvPr id="8" name="Picture 7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46A9BF77-E280-14AB-7FE9-A2225202EA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86990" y="5130000"/>
              <a:ext cx="1731032" cy="1728000"/>
            </a:xfrm>
            <a:prstGeom prst="rect">
              <a:avLst/>
            </a:prstGeom>
          </p:spPr>
        </p:pic>
        <p:pic>
          <p:nvPicPr>
            <p:cNvPr id="10" name="Picture 9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0D817F33-F8FE-9AAB-F44A-94469B5913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30485" y="5130000"/>
              <a:ext cx="1731032" cy="1728000"/>
            </a:xfrm>
            <a:prstGeom prst="rect">
              <a:avLst/>
            </a:prstGeom>
          </p:spPr>
        </p:pic>
        <p:pic>
          <p:nvPicPr>
            <p:cNvPr id="11" name="Picture 10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DD2B0F90-CB44-2A75-D4AE-749196B353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73980" y="5130000"/>
              <a:ext cx="1731032" cy="1728000"/>
            </a:xfrm>
            <a:prstGeom prst="rect">
              <a:avLst/>
            </a:prstGeom>
          </p:spPr>
        </p:pic>
        <p:pic>
          <p:nvPicPr>
            <p:cNvPr id="12" name="Picture 11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96770B52-015D-FB3C-A440-11FC8FECC0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717475" y="5130000"/>
              <a:ext cx="1731032" cy="1728000"/>
            </a:xfrm>
            <a:prstGeom prst="rect">
              <a:avLst/>
            </a:prstGeom>
          </p:spPr>
        </p:pic>
        <p:pic>
          <p:nvPicPr>
            <p:cNvPr id="13" name="Picture 12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5637BB5E-7F02-5B5C-DB99-3B8C700BA7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460968" y="5130000"/>
              <a:ext cx="1731032" cy="172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28937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800000" cy="421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006DF04-EF20-0A76-D970-F9EE83312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2817" y="5674930"/>
            <a:ext cx="12221829" cy="1188000"/>
            <a:chOff x="6233" y="5713030"/>
            <a:chExt cx="12221829" cy="1188000"/>
          </a:xfrm>
        </p:grpSpPr>
        <p:pic>
          <p:nvPicPr>
            <p:cNvPr id="3" name="Picture 2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E3A58FC4-9E8F-CC68-8540-DD9E3662B5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33" y="5713030"/>
              <a:ext cx="1190084" cy="1188000"/>
            </a:xfrm>
            <a:prstGeom prst="rect">
              <a:avLst/>
            </a:prstGeom>
          </p:spPr>
        </p:pic>
        <p:pic>
          <p:nvPicPr>
            <p:cNvPr id="4" name="Picture 3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06D66C7C-031F-64DF-CBD6-0E9321A4EE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31982" y="5713030"/>
              <a:ext cx="1190084" cy="1188000"/>
            </a:xfrm>
            <a:prstGeom prst="rect">
              <a:avLst/>
            </a:prstGeom>
          </p:spPr>
        </p:pic>
        <p:pic>
          <p:nvPicPr>
            <p:cNvPr id="5" name="Picture 4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B6D74FCC-891D-B2E9-2008-C003AEABE3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57731" y="5713030"/>
              <a:ext cx="1190084" cy="1188000"/>
            </a:xfrm>
            <a:prstGeom prst="rect">
              <a:avLst/>
            </a:prstGeom>
          </p:spPr>
        </p:pic>
        <p:pic>
          <p:nvPicPr>
            <p:cNvPr id="6" name="Picture 5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57E2ECA3-BF00-58D2-D26A-E99237018E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12225" y="5713030"/>
              <a:ext cx="1190084" cy="1188000"/>
            </a:xfrm>
            <a:prstGeom prst="rect">
              <a:avLst/>
            </a:prstGeom>
          </p:spPr>
        </p:pic>
        <p:pic>
          <p:nvPicPr>
            <p:cNvPr id="7" name="Picture 6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7A3F9559-05B3-FE95-6A5A-8A12D202D9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86476" y="5713030"/>
              <a:ext cx="1190084" cy="1188000"/>
            </a:xfrm>
            <a:prstGeom prst="rect">
              <a:avLst/>
            </a:prstGeom>
          </p:spPr>
        </p:pic>
        <p:pic>
          <p:nvPicPr>
            <p:cNvPr id="8" name="Picture 7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1342FBE8-32C6-6597-8749-13AC0C7A8A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37978" y="5713030"/>
              <a:ext cx="1190084" cy="1188000"/>
            </a:xfrm>
            <a:prstGeom prst="rect">
              <a:avLst/>
            </a:prstGeom>
          </p:spPr>
        </p:pic>
        <p:pic>
          <p:nvPicPr>
            <p:cNvPr id="9" name="Picture 8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29D5E0AF-7E57-0BD8-FB73-9D45E82C2B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60727" y="5713030"/>
              <a:ext cx="1190084" cy="1188000"/>
            </a:xfrm>
            <a:prstGeom prst="rect">
              <a:avLst/>
            </a:prstGeom>
          </p:spPr>
        </p:pic>
        <p:pic>
          <p:nvPicPr>
            <p:cNvPr id="10" name="Picture 9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DAAE91C2-373B-799B-B8C5-E4423058CC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34978" y="5713030"/>
              <a:ext cx="1190084" cy="1188000"/>
            </a:xfrm>
            <a:prstGeom prst="rect">
              <a:avLst/>
            </a:prstGeom>
          </p:spPr>
        </p:pic>
        <p:pic>
          <p:nvPicPr>
            <p:cNvPr id="11" name="Picture 10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34E009DA-CF11-5B2B-1D5B-31E477DF99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09229" y="5713030"/>
              <a:ext cx="1190084" cy="1188000"/>
            </a:xfrm>
            <a:prstGeom prst="rect">
              <a:avLst/>
            </a:prstGeom>
          </p:spPr>
        </p:pic>
        <p:pic>
          <p:nvPicPr>
            <p:cNvPr id="12" name="Picture 11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EA388869-20AA-3DAF-0A63-575C7C18B0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83480" y="5713030"/>
              <a:ext cx="1190084" cy="118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23288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C5E2BA00-DFBB-3A40-8B88-68F8A2364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1277629"/>
            <a:ext cx="10204229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CADA8B2-BD6B-0687-5CD7-E94842A47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089257" y="-9524"/>
            <a:ext cx="1116000" cy="6876536"/>
            <a:chOff x="11089257" y="-9524"/>
            <a:chExt cx="1116000" cy="6876536"/>
          </a:xfrm>
        </p:grpSpPr>
        <p:pic>
          <p:nvPicPr>
            <p:cNvPr id="3" name="Picture 2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7A6E4873-864D-F874-52D7-CE6DEABC70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11088278" y="-8545"/>
              <a:ext cx="1117958" cy="1116000"/>
            </a:xfrm>
            <a:prstGeom prst="rect">
              <a:avLst/>
            </a:prstGeom>
          </p:spPr>
        </p:pic>
        <p:pic>
          <p:nvPicPr>
            <p:cNvPr id="11" name="Picture 10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41FE092E-4B10-1944-0138-6CE7F1F2B7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11088278" y="1143171"/>
              <a:ext cx="1117958" cy="1116000"/>
            </a:xfrm>
            <a:prstGeom prst="rect">
              <a:avLst/>
            </a:prstGeom>
          </p:spPr>
        </p:pic>
        <p:pic>
          <p:nvPicPr>
            <p:cNvPr id="12" name="Picture 11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BF646D65-2956-365C-9014-C8C78E6E6D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11088278" y="2294887"/>
              <a:ext cx="1117958" cy="1116000"/>
            </a:xfrm>
            <a:prstGeom prst="rect">
              <a:avLst/>
            </a:prstGeom>
          </p:spPr>
        </p:pic>
        <p:pic>
          <p:nvPicPr>
            <p:cNvPr id="17" name="Picture 16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C4944DC2-E19D-7A98-3332-3DA40A711B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11088278" y="5750033"/>
              <a:ext cx="1117958" cy="1116000"/>
            </a:xfrm>
            <a:prstGeom prst="rect">
              <a:avLst/>
            </a:prstGeom>
          </p:spPr>
        </p:pic>
        <p:pic>
          <p:nvPicPr>
            <p:cNvPr id="19" name="Picture 18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4D37B899-0FC5-F84F-D387-2C7582D420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11088278" y="4598319"/>
              <a:ext cx="1117958" cy="1116000"/>
            </a:xfrm>
            <a:prstGeom prst="rect">
              <a:avLst/>
            </a:prstGeom>
          </p:spPr>
        </p:pic>
        <p:pic>
          <p:nvPicPr>
            <p:cNvPr id="20" name="Picture 19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8E8A2C8B-0F29-3CF5-35A3-7BFE3A94A1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11088278" y="3446603"/>
              <a:ext cx="1117958" cy="111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86122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578" y="1297726"/>
            <a:ext cx="9725257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2AEB548-913A-4B97-B149-254F4756C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 marL="1347788" indent="0"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10DC6BF-7D9F-09CA-44C8-72590F632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18536"/>
            <a:ext cx="1116000" cy="6876536"/>
            <a:chOff x="11089257" y="-9524"/>
            <a:chExt cx="1116000" cy="6876536"/>
          </a:xfrm>
        </p:grpSpPr>
        <p:pic>
          <p:nvPicPr>
            <p:cNvPr id="3" name="Picture 2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B488CA38-27A3-2F47-5E94-BC790E6FFD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11088278" y="-8545"/>
              <a:ext cx="1117958" cy="1116000"/>
            </a:xfrm>
            <a:prstGeom prst="rect">
              <a:avLst/>
            </a:prstGeom>
          </p:spPr>
        </p:pic>
        <p:pic>
          <p:nvPicPr>
            <p:cNvPr id="4" name="Picture 3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52E8C683-FE9D-FC75-8F1C-197B0A4916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11088278" y="1143171"/>
              <a:ext cx="1117958" cy="1116000"/>
            </a:xfrm>
            <a:prstGeom prst="rect">
              <a:avLst/>
            </a:prstGeom>
          </p:spPr>
        </p:pic>
        <p:pic>
          <p:nvPicPr>
            <p:cNvPr id="6" name="Picture 5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4250904A-5F42-0455-B919-7B15815CC2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11088278" y="2294887"/>
              <a:ext cx="1117958" cy="1116000"/>
            </a:xfrm>
            <a:prstGeom prst="rect">
              <a:avLst/>
            </a:prstGeom>
          </p:spPr>
        </p:pic>
        <p:pic>
          <p:nvPicPr>
            <p:cNvPr id="7" name="Picture 6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1DFEB778-0B27-63F3-7F22-7F04D434C7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11088278" y="5750033"/>
              <a:ext cx="1117958" cy="1116000"/>
            </a:xfrm>
            <a:prstGeom prst="rect">
              <a:avLst/>
            </a:prstGeom>
          </p:spPr>
        </p:pic>
        <p:pic>
          <p:nvPicPr>
            <p:cNvPr id="8" name="Picture 7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824B9169-0614-C63F-BB79-40473CFC36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11088278" y="4598319"/>
              <a:ext cx="1117958" cy="1116000"/>
            </a:xfrm>
            <a:prstGeom prst="rect">
              <a:avLst/>
            </a:prstGeom>
          </p:spPr>
        </p:pic>
        <p:pic>
          <p:nvPicPr>
            <p:cNvPr id="9" name="Picture 8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ECA3FC1C-4047-F4E4-4BA1-9E8507B3C4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11088278" y="3446603"/>
              <a:ext cx="1117958" cy="111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57515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4D82DF02-2667-BC98-6E86-298B87BFA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1FEBE-8DB6-0C82-4F54-0FA0A0C0E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79050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2074036"/>
            <a:ext cx="5040000" cy="3596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0DBF5-2EA2-6E6C-73E4-E3D3C3520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2000" y="1279050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2074036"/>
            <a:ext cx="5040000" cy="3596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0ABBDBA-D390-13A6-F18B-7E0D8BEB6B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2817" y="5674930"/>
            <a:ext cx="12221829" cy="1188000"/>
            <a:chOff x="6233" y="5713030"/>
            <a:chExt cx="12221829" cy="1188000"/>
          </a:xfrm>
        </p:grpSpPr>
        <p:pic>
          <p:nvPicPr>
            <p:cNvPr id="8" name="Picture 7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F5D7A765-5777-9B03-6B68-4F61B78496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33" y="5713030"/>
              <a:ext cx="1190084" cy="1188000"/>
            </a:xfrm>
            <a:prstGeom prst="rect">
              <a:avLst/>
            </a:prstGeom>
          </p:spPr>
        </p:pic>
        <p:pic>
          <p:nvPicPr>
            <p:cNvPr id="9" name="Picture 8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1BA3337A-9E46-457E-87C6-6106C311D7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31982" y="5713030"/>
              <a:ext cx="1190084" cy="1188000"/>
            </a:xfrm>
            <a:prstGeom prst="rect">
              <a:avLst/>
            </a:prstGeom>
          </p:spPr>
        </p:pic>
        <p:pic>
          <p:nvPicPr>
            <p:cNvPr id="10" name="Picture 9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A4032315-D546-E233-BDCE-92922C3380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57731" y="5713030"/>
              <a:ext cx="1190084" cy="1188000"/>
            </a:xfrm>
            <a:prstGeom prst="rect">
              <a:avLst/>
            </a:prstGeom>
          </p:spPr>
        </p:pic>
        <p:pic>
          <p:nvPicPr>
            <p:cNvPr id="11" name="Picture 10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9AA16966-5E76-947B-9623-D59829D855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12225" y="5713030"/>
              <a:ext cx="1190084" cy="1188000"/>
            </a:xfrm>
            <a:prstGeom prst="rect">
              <a:avLst/>
            </a:prstGeom>
          </p:spPr>
        </p:pic>
        <p:pic>
          <p:nvPicPr>
            <p:cNvPr id="12" name="Picture 11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8CD924F6-80A9-BA90-CF60-C8E2158522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86476" y="5713030"/>
              <a:ext cx="1190084" cy="1188000"/>
            </a:xfrm>
            <a:prstGeom prst="rect">
              <a:avLst/>
            </a:prstGeom>
          </p:spPr>
        </p:pic>
        <p:pic>
          <p:nvPicPr>
            <p:cNvPr id="13" name="Picture 12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342F7E1A-0C7F-50A2-4ABA-4A4563A605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37978" y="5713030"/>
              <a:ext cx="1190084" cy="1188000"/>
            </a:xfrm>
            <a:prstGeom prst="rect">
              <a:avLst/>
            </a:prstGeom>
          </p:spPr>
        </p:pic>
        <p:pic>
          <p:nvPicPr>
            <p:cNvPr id="14" name="Picture 13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347E394D-FCFF-10AB-8990-2935D675AA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60727" y="5713030"/>
              <a:ext cx="1190084" cy="1188000"/>
            </a:xfrm>
            <a:prstGeom prst="rect">
              <a:avLst/>
            </a:prstGeom>
          </p:spPr>
        </p:pic>
        <p:pic>
          <p:nvPicPr>
            <p:cNvPr id="15" name="Picture 14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A98AB533-6C45-D74A-F04C-C1A5C8AA12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34978" y="5713030"/>
              <a:ext cx="1190084" cy="1188000"/>
            </a:xfrm>
            <a:prstGeom prst="rect">
              <a:avLst/>
            </a:prstGeom>
          </p:spPr>
        </p:pic>
        <p:pic>
          <p:nvPicPr>
            <p:cNvPr id="16" name="Picture 15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6BD3D5D6-18A1-E5EC-7274-A964E6AAE2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09229" y="5713030"/>
              <a:ext cx="1190084" cy="1188000"/>
            </a:xfrm>
            <a:prstGeom prst="rect">
              <a:avLst/>
            </a:prstGeom>
          </p:spPr>
        </p:pic>
        <p:pic>
          <p:nvPicPr>
            <p:cNvPr id="17" name="Picture 16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E3785D30-FA51-3588-89FF-4CB816DE90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83480" y="5713030"/>
              <a:ext cx="1190084" cy="118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86399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5633CCE3-CC52-0A0F-5A46-501B59767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F279FCF-ABB3-1D1D-B0ED-CA1C77B3CE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089257" y="-9524"/>
            <a:ext cx="1116000" cy="6876536"/>
            <a:chOff x="11089257" y="-9524"/>
            <a:chExt cx="1116000" cy="6876536"/>
          </a:xfrm>
        </p:grpSpPr>
        <p:pic>
          <p:nvPicPr>
            <p:cNvPr id="5" name="Picture 4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D3C05FD5-22C1-33C9-56D0-94351B7084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11088278" y="-8545"/>
              <a:ext cx="1117958" cy="1116000"/>
            </a:xfrm>
            <a:prstGeom prst="rect">
              <a:avLst/>
            </a:prstGeom>
          </p:spPr>
        </p:pic>
        <p:pic>
          <p:nvPicPr>
            <p:cNvPr id="15" name="Picture 14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7469C6D7-D68C-3856-E2D5-C435DD02A2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11088278" y="1143171"/>
              <a:ext cx="1117958" cy="1116000"/>
            </a:xfrm>
            <a:prstGeom prst="rect">
              <a:avLst/>
            </a:prstGeom>
          </p:spPr>
        </p:pic>
        <p:pic>
          <p:nvPicPr>
            <p:cNvPr id="16" name="Picture 15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CC61B350-122B-587C-7521-6AC299C395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11088278" y="2294887"/>
              <a:ext cx="1117958" cy="1116000"/>
            </a:xfrm>
            <a:prstGeom prst="rect">
              <a:avLst/>
            </a:prstGeom>
          </p:spPr>
        </p:pic>
        <p:pic>
          <p:nvPicPr>
            <p:cNvPr id="17" name="Picture 16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3148E487-5ADC-28C4-1BAD-D9411CBC80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11088278" y="5750033"/>
              <a:ext cx="1117958" cy="1116000"/>
            </a:xfrm>
            <a:prstGeom prst="rect">
              <a:avLst/>
            </a:prstGeom>
          </p:spPr>
        </p:pic>
        <p:pic>
          <p:nvPicPr>
            <p:cNvPr id="18" name="Picture 17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5ED08891-0F52-5576-E326-04985BF5B3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11088278" y="4598319"/>
              <a:ext cx="1117958" cy="1116000"/>
            </a:xfrm>
            <a:prstGeom prst="rect">
              <a:avLst/>
            </a:prstGeom>
          </p:spPr>
        </p:pic>
        <p:pic>
          <p:nvPicPr>
            <p:cNvPr id="19" name="Picture 18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6D0DCBF1-0255-E488-21DD-7BC576A037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11088278" y="3446603"/>
              <a:ext cx="1117958" cy="1116000"/>
            </a:xfrm>
            <a:prstGeom prst="rect">
              <a:avLst/>
            </a:prstGeom>
          </p:spPr>
        </p:pic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8AD73D0-6553-06E9-3FD3-82DA09B59C0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41856" y="1263336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1856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AC0C866-2EC2-81DD-881C-DB21A08218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62462" y="1263336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2462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10534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ransi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8E2AA21-F861-E5F4-A6D0-34CBD2307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1857" y="1904596"/>
            <a:ext cx="6587356" cy="3077029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defRPr sz="40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9CB9E1-3BE4-8BC9-C080-0DB9E9BB2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06" y="3443877"/>
            <a:ext cx="1638910" cy="15948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6E9579-DB6A-22C5-7E62-533F23ADA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10" y="179529"/>
            <a:ext cx="1638910" cy="15948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7934C2-C34E-01FA-7149-EDCD885292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50" y="1834102"/>
            <a:ext cx="1638910" cy="15948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041BF7-4E08-2F5A-55FC-D5092A1D06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06" y="5121028"/>
            <a:ext cx="1638910" cy="159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5323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584E2B01-A5C5-E653-C609-9FA22976B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 marL="1254125" indent="0"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8AD73D0-6553-06E9-3FD3-82DA09B59C0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278391" y="1267670"/>
            <a:ext cx="468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78391" y="2138322"/>
            <a:ext cx="468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AC0C866-2EC2-81DD-881C-DB21A08218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41893" y="1269435"/>
            <a:ext cx="468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41893" y="2138322"/>
            <a:ext cx="468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0DA55E4-24EC-CFD9-F4A8-2B3E4F324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18536"/>
            <a:ext cx="1116000" cy="6876536"/>
            <a:chOff x="11089257" y="-9524"/>
            <a:chExt cx="1116000" cy="6876536"/>
          </a:xfrm>
        </p:grpSpPr>
        <p:pic>
          <p:nvPicPr>
            <p:cNvPr id="8" name="Picture 7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7753F02C-4E4A-5538-6AF5-CA80548865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11088278" y="-8545"/>
              <a:ext cx="1117958" cy="1116000"/>
            </a:xfrm>
            <a:prstGeom prst="rect">
              <a:avLst/>
            </a:prstGeom>
          </p:spPr>
        </p:pic>
        <p:pic>
          <p:nvPicPr>
            <p:cNvPr id="9" name="Picture 8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4FB3E3FC-69B4-933A-5386-B49D76829D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11088278" y="1143171"/>
              <a:ext cx="1117958" cy="1116000"/>
            </a:xfrm>
            <a:prstGeom prst="rect">
              <a:avLst/>
            </a:prstGeom>
          </p:spPr>
        </p:pic>
        <p:pic>
          <p:nvPicPr>
            <p:cNvPr id="10" name="Picture 9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6B1A181D-443F-CBF9-A91D-394B7543F5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11088278" y="2294887"/>
              <a:ext cx="1117958" cy="1116000"/>
            </a:xfrm>
            <a:prstGeom prst="rect">
              <a:avLst/>
            </a:prstGeom>
          </p:spPr>
        </p:pic>
        <p:pic>
          <p:nvPicPr>
            <p:cNvPr id="11" name="Picture 10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0E0F74D8-ABFB-7D74-AECA-C0C42DDCA6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11088278" y="5750033"/>
              <a:ext cx="1117958" cy="1116000"/>
            </a:xfrm>
            <a:prstGeom prst="rect">
              <a:avLst/>
            </a:prstGeom>
          </p:spPr>
        </p:pic>
        <p:pic>
          <p:nvPicPr>
            <p:cNvPr id="12" name="Picture 11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3276B8B7-004E-794B-41CC-36514C5F68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11088278" y="4598319"/>
              <a:ext cx="1117958" cy="1116000"/>
            </a:xfrm>
            <a:prstGeom prst="rect">
              <a:avLst/>
            </a:prstGeom>
          </p:spPr>
        </p:pic>
        <p:pic>
          <p:nvPicPr>
            <p:cNvPr id="13" name="Picture 12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FF188209-6F93-DCB7-2514-44CA712CCA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11088278" y="3446603"/>
              <a:ext cx="1117958" cy="111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84090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81D0842B-1051-0532-8C9F-5FBBF0EF0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 marL="1168400" indent="0"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78391" y="1272619"/>
            <a:ext cx="4680000" cy="5024849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41893" y="1272619"/>
            <a:ext cx="4680000" cy="5024849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82A6766-9416-20D7-43AD-84DDFA6EF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18536"/>
            <a:ext cx="1116000" cy="6876536"/>
            <a:chOff x="11089257" y="-9524"/>
            <a:chExt cx="1116000" cy="6876536"/>
          </a:xfrm>
        </p:grpSpPr>
        <p:pic>
          <p:nvPicPr>
            <p:cNvPr id="8" name="Picture 7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B788F4CC-21D9-225F-EDAB-7F6CF9048B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11088278" y="-8545"/>
              <a:ext cx="1117958" cy="1116000"/>
            </a:xfrm>
            <a:prstGeom prst="rect">
              <a:avLst/>
            </a:prstGeom>
          </p:spPr>
        </p:pic>
        <p:pic>
          <p:nvPicPr>
            <p:cNvPr id="9" name="Picture 8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FBC3C31D-2472-C262-DC5F-2870B38C35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11088278" y="1143171"/>
              <a:ext cx="1117958" cy="1116000"/>
            </a:xfrm>
            <a:prstGeom prst="rect">
              <a:avLst/>
            </a:prstGeom>
          </p:spPr>
        </p:pic>
        <p:pic>
          <p:nvPicPr>
            <p:cNvPr id="10" name="Picture 9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A0AC118A-1792-84B2-FF88-BD7C1F3E4C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11088278" y="2294887"/>
              <a:ext cx="1117958" cy="1116000"/>
            </a:xfrm>
            <a:prstGeom prst="rect">
              <a:avLst/>
            </a:prstGeom>
          </p:spPr>
        </p:pic>
        <p:pic>
          <p:nvPicPr>
            <p:cNvPr id="11" name="Picture 10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CAC74E9C-9F1F-6BF2-FB52-4DC30F6A3B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11088278" y="5750033"/>
              <a:ext cx="1117958" cy="1116000"/>
            </a:xfrm>
            <a:prstGeom prst="rect">
              <a:avLst/>
            </a:prstGeom>
          </p:spPr>
        </p:pic>
        <p:pic>
          <p:nvPicPr>
            <p:cNvPr id="12" name="Picture 11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D3FA7D89-4D70-9BDC-61E6-43D9C4C6AA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11088278" y="4598319"/>
              <a:ext cx="1117958" cy="1116000"/>
            </a:xfrm>
            <a:prstGeom prst="rect">
              <a:avLst/>
            </a:prstGeom>
          </p:spPr>
        </p:pic>
        <p:pic>
          <p:nvPicPr>
            <p:cNvPr id="13" name="Picture 12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0310436D-FD4F-1F51-6A19-9BA570FFCC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11088278" y="3446603"/>
              <a:ext cx="1117958" cy="111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93842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789BE8F3-77A1-73FF-8E04-D1792FBF9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60000"/>
            <a:ext cx="5040000" cy="432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1260000"/>
            <a:ext cx="5040000" cy="432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F0F346A-92D0-FE59-B07B-1EB0E7C55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2817" y="5674930"/>
            <a:ext cx="12221829" cy="1188000"/>
            <a:chOff x="6233" y="5713030"/>
            <a:chExt cx="12221829" cy="1188000"/>
          </a:xfrm>
        </p:grpSpPr>
        <p:pic>
          <p:nvPicPr>
            <p:cNvPr id="8" name="Picture 7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7B960D04-5CDC-CA0A-B5F2-EE326051E2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33" y="5713030"/>
              <a:ext cx="1190084" cy="1188000"/>
            </a:xfrm>
            <a:prstGeom prst="rect">
              <a:avLst/>
            </a:prstGeom>
          </p:spPr>
        </p:pic>
        <p:pic>
          <p:nvPicPr>
            <p:cNvPr id="9" name="Picture 8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4F3BD5A9-F4EC-A780-04FC-2BA0CA2D51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31982" y="5713030"/>
              <a:ext cx="1190084" cy="1188000"/>
            </a:xfrm>
            <a:prstGeom prst="rect">
              <a:avLst/>
            </a:prstGeom>
          </p:spPr>
        </p:pic>
        <p:pic>
          <p:nvPicPr>
            <p:cNvPr id="10" name="Picture 9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CBBC9A1F-CE63-5DBE-3B27-4CD7140884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57731" y="5713030"/>
              <a:ext cx="1190084" cy="1188000"/>
            </a:xfrm>
            <a:prstGeom prst="rect">
              <a:avLst/>
            </a:prstGeom>
          </p:spPr>
        </p:pic>
        <p:pic>
          <p:nvPicPr>
            <p:cNvPr id="11" name="Picture 10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47C952A1-F301-E7E4-BB71-543E8911821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12225" y="5713030"/>
              <a:ext cx="1190084" cy="1188000"/>
            </a:xfrm>
            <a:prstGeom prst="rect">
              <a:avLst/>
            </a:prstGeom>
          </p:spPr>
        </p:pic>
        <p:pic>
          <p:nvPicPr>
            <p:cNvPr id="12" name="Picture 11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F35AD6B9-320D-994A-DD19-D13B4CFA0E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86476" y="5713030"/>
              <a:ext cx="1190084" cy="1188000"/>
            </a:xfrm>
            <a:prstGeom prst="rect">
              <a:avLst/>
            </a:prstGeom>
          </p:spPr>
        </p:pic>
        <p:pic>
          <p:nvPicPr>
            <p:cNvPr id="13" name="Picture 12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E21CDF70-0DFE-F25E-F82A-5116CE566C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37978" y="5713030"/>
              <a:ext cx="1190084" cy="1188000"/>
            </a:xfrm>
            <a:prstGeom prst="rect">
              <a:avLst/>
            </a:prstGeom>
          </p:spPr>
        </p:pic>
        <p:pic>
          <p:nvPicPr>
            <p:cNvPr id="14" name="Picture 13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7FB976E1-853B-5F2D-3777-685D630941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60727" y="5713030"/>
              <a:ext cx="1190084" cy="1188000"/>
            </a:xfrm>
            <a:prstGeom prst="rect">
              <a:avLst/>
            </a:prstGeom>
          </p:spPr>
        </p:pic>
        <p:pic>
          <p:nvPicPr>
            <p:cNvPr id="15" name="Picture 14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51B00EB1-E508-4125-E63A-96EC4EDE33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34978" y="5713030"/>
              <a:ext cx="1190084" cy="1188000"/>
            </a:xfrm>
            <a:prstGeom prst="rect">
              <a:avLst/>
            </a:prstGeom>
          </p:spPr>
        </p:pic>
        <p:pic>
          <p:nvPicPr>
            <p:cNvPr id="16" name="Picture 15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B36BB10D-6803-30F4-CD7F-F8C3ADF117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09229" y="5713030"/>
              <a:ext cx="1190084" cy="1188000"/>
            </a:xfrm>
            <a:prstGeom prst="rect">
              <a:avLst/>
            </a:prstGeom>
          </p:spPr>
        </p:pic>
        <p:pic>
          <p:nvPicPr>
            <p:cNvPr id="17" name="Picture 16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C26A8A9F-83A9-FD81-8A31-F979F41810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83480" y="5713030"/>
              <a:ext cx="1190084" cy="118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3674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D183EFF1-39E0-A7F3-BFB9-AE416F0C5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59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69935" y="1268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39ED7D8-7F7D-AFD6-2550-2F2660E55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089257" y="-9524"/>
            <a:ext cx="1116000" cy="6876536"/>
            <a:chOff x="11089257" y="-9524"/>
            <a:chExt cx="1116000" cy="6876536"/>
          </a:xfrm>
        </p:grpSpPr>
        <p:pic>
          <p:nvPicPr>
            <p:cNvPr id="5" name="Picture 4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62C082C7-6F1A-789E-07E3-5CDCA10D3D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11088278" y="-8545"/>
              <a:ext cx="1117958" cy="1116000"/>
            </a:xfrm>
            <a:prstGeom prst="rect">
              <a:avLst/>
            </a:prstGeom>
          </p:spPr>
        </p:pic>
        <p:pic>
          <p:nvPicPr>
            <p:cNvPr id="14" name="Picture 13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6B258F3C-589B-C820-95B4-A74E63B055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11088278" y="1143171"/>
              <a:ext cx="1117958" cy="1116000"/>
            </a:xfrm>
            <a:prstGeom prst="rect">
              <a:avLst/>
            </a:prstGeom>
          </p:spPr>
        </p:pic>
        <p:pic>
          <p:nvPicPr>
            <p:cNvPr id="15" name="Picture 14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24726E22-E298-58B2-4843-3FB8B9FEC41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11088278" y="2294887"/>
              <a:ext cx="1117958" cy="1116000"/>
            </a:xfrm>
            <a:prstGeom prst="rect">
              <a:avLst/>
            </a:prstGeom>
          </p:spPr>
        </p:pic>
        <p:pic>
          <p:nvPicPr>
            <p:cNvPr id="16" name="Picture 15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32DEBDB3-6411-F6ED-709A-3A8B973DD0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11088278" y="5750033"/>
              <a:ext cx="1117958" cy="1116000"/>
            </a:xfrm>
            <a:prstGeom prst="rect">
              <a:avLst/>
            </a:prstGeom>
          </p:spPr>
        </p:pic>
        <p:pic>
          <p:nvPicPr>
            <p:cNvPr id="17" name="Picture 16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699C3370-74F3-6425-C049-A2334E637E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11088278" y="4598319"/>
              <a:ext cx="1117958" cy="1116000"/>
            </a:xfrm>
            <a:prstGeom prst="rect">
              <a:avLst/>
            </a:prstGeom>
          </p:spPr>
        </p:pic>
        <p:pic>
          <p:nvPicPr>
            <p:cNvPr id="18" name="Picture 17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5F31A6A7-6EEE-ACB8-DFBF-FB7AD9692B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11088278" y="3446603"/>
              <a:ext cx="1117958" cy="111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92582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BA7AA35A-1627-BE60-0064-9278C115D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5759999" cy="1743075"/>
          </a:xfrm>
          <a:prstGeom prst="rect">
            <a:avLst/>
          </a:prstGeom>
          <a:gradFill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6ACF1F8-EEB6-EC6A-C677-F1A5592D50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19999" y="1980000"/>
            <a:ext cx="5040000" cy="42874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3BF35-6B31-B4E2-264B-BBC92A870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0" y="571500"/>
            <a:ext cx="4772413" cy="56959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CA250C9-8F71-BE8E-4576-0F021F0FF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089257" y="-9524"/>
            <a:ext cx="1116000" cy="6876536"/>
            <a:chOff x="11089257" y="-9524"/>
            <a:chExt cx="1116000" cy="6876536"/>
          </a:xfrm>
        </p:grpSpPr>
        <p:pic>
          <p:nvPicPr>
            <p:cNvPr id="12" name="Picture 11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DBDAA6A4-D9AA-9CFE-B9F1-D73978698A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11088278" y="-8545"/>
              <a:ext cx="1117958" cy="1116000"/>
            </a:xfrm>
            <a:prstGeom prst="rect">
              <a:avLst/>
            </a:prstGeom>
          </p:spPr>
        </p:pic>
        <p:pic>
          <p:nvPicPr>
            <p:cNvPr id="13" name="Picture 12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62A84C12-6985-92F6-7C2C-24924FE77A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11088278" y="1143171"/>
              <a:ext cx="1117958" cy="1116000"/>
            </a:xfrm>
            <a:prstGeom prst="rect">
              <a:avLst/>
            </a:prstGeom>
          </p:spPr>
        </p:pic>
        <p:pic>
          <p:nvPicPr>
            <p:cNvPr id="15" name="Picture 14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014CD0AC-0A76-D7DA-4AA7-732B4F5CF4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11088278" y="2294887"/>
              <a:ext cx="1117958" cy="1116000"/>
            </a:xfrm>
            <a:prstGeom prst="rect">
              <a:avLst/>
            </a:prstGeom>
          </p:spPr>
        </p:pic>
        <p:pic>
          <p:nvPicPr>
            <p:cNvPr id="16" name="Picture 15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2B43E91A-9955-3326-847E-3CC32C99F3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11088278" y="5750033"/>
              <a:ext cx="1117958" cy="1116000"/>
            </a:xfrm>
            <a:prstGeom prst="rect">
              <a:avLst/>
            </a:prstGeom>
          </p:spPr>
        </p:pic>
        <p:pic>
          <p:nvPicPr>
            <p:cNvPr id="17" name="Picture 16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8062DD67-8715-A734-7DD3-756927C7B3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11088278" y="4598319"/>
              <a:ext cx="1117958" cy="1116000"/>
            </a:xfrm>
            <a:prstGeom prst="rect">
              <a:avLst/>
            </a:prstGeom>
          </p:spPr>
        </p:pic>
        <p:pic>
          <p:nvPicPr>
            <p:cNvPr id="18" name="Picture 17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3BF27521-72CC-E4E7-714C-E8EE25E17C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11088278" y="3446603"/>
              <a:ext cx="1117958" cy="111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3793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F00FDAF1-9E9E-42DF-CB29-C8B443E58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4046" y="1282045"/>
            <a:ext cx="7560000" cy="2450969"/>
          </a:xfrm>
          <a:gradFill>
            <a:gsLst>
              <a:gs pos="0">
                <a:schemeClr val="accent6"/>
              </a:gs>
              <a:gs pos="33000">
                <a:schemeClr val="accent6">
                  <a:lumMod val="20000"/>
                  <a:lumOff val="80000"/>
                </a:schemeClr>
              </a:gs>
              <a:gs pos="74000">
                <a:schemeClr val="accent6">
                  <a:lumMod val="60000"/>
                  <a:lumOff val="40000"/>
                </a:schemeClr>
              </a:gs>
              <a:gs pos="100000">
                <a:schemeClr val="accent6"/>
              </a:gs>
            </a:gsLst>
          </a:gradFill>
        </p:spPr>
        <p:txBody>
          <a:bodyPr/>
          <a:lstStyle>
            <a:lvl1pPr marL="0" indent="0" algn="ctr"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BCAABBF-E884-DB23-C3EE-78CA3C89876F}"/>
              </a:ext>
            </a:extLst>
          </p:cNvPr>
          <p:cNvGrpSpPr/>
          <p:nvPr userDrawn="1"/>
        </p:nvGrpSpPr>
        <p:grpSpPr>
          <a:xfrm>
            <a:off x="43541" y="5529612"/>
            <a:ext cx="12138516" cy="1332000"/>
            <a:chOff x="43541" y="5529612"/>
            <a:chExt cx="12138516" cy="1332000"/>
          </a:xfrm>
        </p:grpSpPr>
        <p:pic>
          <p:nvPicPr>
            <p:cNvPr id="18" name="Picture 17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6E705CEE-A598-9E9E-DB08-9DC4B28E35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4717" y="5529612"/>
              <a:ext cx="1335376" cy="1332000"/>
            </a:xfrm>
            <a:prstGeom prst="rect">
              <a:avLst/>
            </a:prstGeom>
          </p:spPr>
        </p:pic>
        <p:pic>
          <p:nvPicPr>
            <p:cNvPr id="24" name="Picture 23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C932528E-7A81-E9AF-B030-50616869EA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4325" y="5529612"/>
              <a:ext cx="1335376" cy="1332000"/>
            </a:xfrm>
            <a:prstGeom prst="rect">
              <a:avLst/>
            </a:prstGeom>
          </p:spPr>
        </p:pic>
        <p:pic>
          <p:nvPicPr>
            <p:cNvPr id="26" name="Picture 25" descr="A red and black design&#10;&#10;Description automatically generated">
              <a:extLst>
                <a:ext uri="{FF2B5EF4-FFF2-40B4-BE49-F238E27FC236}">
                  <a16:creationId xmlns:a16="http://schemas.microsoft.com/office/drawing/2014/main" id="{4B2EE9CB-3C1A-E833-781C-F9DA1F675B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41" y="5529612"/>
              <a:ext cx="1335376" cy="1332000"/>
            </a:xfrm>
            <a:prstGeom prst="rect">
              <a:avLst/>
            </a:prstGeom>
          </p:spPr>
        </p:pic>
        <p:pic>
          <p:nvPicPr>
            <p:cNvPr id="27" name="Picture 26" descr="A yellow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FF924903-ABE5-3121-A5C6-5B38675D49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5109" y="5529612"/>
              <a:ext cx="1335381" cy="1332000"/>
            </a:xfrm>
            <a:prstGeom prst="rect">
              <a:avLst/>
            </a:prstGeom>
          </p:spPr>
        </p:pic>
        <p:pic>
          <p:nvPicPr>
            <p:cNvPr id="28" name="Picture 27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ADBAE809-9A87-EFAD-CB2E-FA54B28B58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5506" y="5529612"/>
              <a:ext cx="1335376" cy="1332000"/>
            </a:xfrm>
            <a:prstGeom prst="rect">
              <a:avLst/>
            </a:prstGeom>
          </p:spPr>
        </p:pic>
        <p:pic>
          <p:nvPicPr>
            <p:cNvPr id="30" name="Picture 29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7A2ECBA8-9D9E-D4BE-24E3-8BCF88B262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5898" y="5529612"/>
              <a:ext cx="1335376" cy="1332000"/>
            </a:xfrm>
            <a:prstGeom prst="rect">
              <a:avLst/>
            </a:prstGeom>
          </p:spPr>
        </p:pic>
        <p:pic>
          <p:nvPicPr>
            <p:cNvPr id="31" name="Picture 30" descr="A red and black design&#10;&#10;Description automatically generated">
              <a:extLst>
                <a:ext uri="{FF2B5EF4-FFF2-40B4-BE49-F238E27FC236}">
                  <a16:creationId xmlns:a16="http://schemas.microsoft.com/office/drawing/2014/main" id="{7137162F-81AE-9ABD-F9D7-2279B7026F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6681" y="5529612"/>
              <a:ext cx="1335376" cy="1332000"/>
            </a:xfrm>
            <a:prstGeom prst="rect">
              <a:avLst/>
            </a:prstGeom>
          </p:spPr>
        </p:pic>
        <p:pic>
          <p:nvPicPr>
            <p:cNvPr id="34" name="Picture 33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9A552720-9AFE-7499-64ED-4B6CDB002B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3933" y="5529612"/>
              <a:ext cx="1335376" cy="1332000"/>
            </a:xfrm>
            <a:prstGeom prst="rect">
              <a:avLst/>
            </a:prstGeom>
          </p:spPr>
        </p:pic>
        <p:pic>
          <p:nvPicPr>
            <p:cNvPr id="35" name="Picture 34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5AF41CB0-5A60-A892-C8EA-26A7DE3EC2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6290" y="5529612"/>
              <a:ext cx="1335376" cy="133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21898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68FCCBDF-81D0-4B59-04DE-CF9D66E1A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6"/>
              </a:gs>
              <a:gs pos="33000">
                <a:schemeClr val="accent6">
                  <a:lumMod val="20000"/>
                  <a:lumOff val="80000"/>
                </a:schemeClr>
              </a:gs>
              <a:gs pos="74000">
                <a:schemeClr val="accent6">
                  <a:lumMod val="60000"/>
                  <a:lumOff val="40000"/>
                </a:schemeClr>
              </a:gs>
              <a:gs pos="100000">
                <a:schemeClr val="accent6"/>
              </a:gs>
            </a:gsLst>
          </a:gradFill>
        </p:spPr>
        <p:txBody>
          <a:bodyPr anchor="ctr">
            <a:normAutofit/>
          </a:bodyPr>
          <a:lstStyle>
            <a:lvl1pPr marL="174625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AU" sz="4000" kern="1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800000" cy="421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720000" indent="-252000">
              <a:lnSpc>
                <a:spcPct val="100000"/>
              </a:lnSpc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 marL="1080000" indent="-252000">
              <a:lnSpc>
                <a:spcPct val="100000"/>
              </a:lnSpc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 marL="1440000" indent="-252000">
              <a:lnSpc>
                <a:spcPct val="100000"/>
              </a:lnSpc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50D1476-1481-F3B5-0D7A-5D6263CFB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3541" y="5529612"/>
            <a:ext cx="12138516" cy="1332000"/>
            <a:chOff x="43541" y="5529612"/>
            <a:chExt cx="12138516" cy="1332000"/>
          </a:xfrm>
        </p:grpSpPr>
        <p:pic>
          <p:nvPicPr>
            <p:cNvPr id="3" name="Picture 2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CC4C52A9-F34C-ACAA-4767-17C110B6B2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4717" y="5529612"/>
              <a:ext cx="1335376" cy="1332000"/>
            </a:xfrm>
            <a:prstGeom prst="rect">
              <a:avLst/>
            </a:prstGeom>
          </p:spPr>
        </p:pic>
        <p:pic>
          <p:nvPicPr>
            <p:cNvPr id="4" name="Picture 3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89BC1820-4565-1E0F-2400-B440018BC6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4325" y="5529612"/>
              <a:ext cx="1335376" cy="1332000"/>
            </a:xfrm>
            <a:prstGeom prst="rect">
              <a:avLst/>
            </a:prstGeom>
          </p:spPr>
        </p:pic>
        <p:pic>
          <p:nvPicPr>
            <p:cNvPr id="5" name="Picture 4" descr="A red and black design&#10;&#10;Description automatically generated">
              <a:extLst>
                <a:ext uri="{FF2B5EF4-FFF2-40B4-BE49-F238E27FC236}">
                  <a16:creationId xmlns:a16="http://schemas.microsoft.com/office/drawing/2014/main" id="{1C18DF26-9E0D-B908-0A1C-853E162E8D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41" y="5529612"/>
              <a:ext cx="1335376" cy="1332000"/>
            </a:xfrm>
            <a:prstGeom prst="rect">
              <a:avLst/>
            </a:prstGeom>
          </p:spPr>
        </p:pic>
        <p:pic>
          <p:nvPicPr>
            <p:cNvPr id="6" name="Picture 5" descr="A yellow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3DC0C0E3-EDAE-A197-425E-5347974472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5109" y="5529612"/>
              <a:ext cx="1335381" cy="1332000"/>
            </a:xfrm>
            <a:prstGeom prst="rect">
              <a:avLst/>
            </a:prstGeom>
          </p:spPr>
        </p:pic>
        <p:pic>
          <p:nvPicPr>
            <p:cNvPr id="7" name="Picture 6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AF0C1180-6B0C-8772-58C5-4C1E7DA5CA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5506" y="5529612"/>
              <a:ext cx="1335376" cy="1332000"/>
            </a:xfrm>
            <a:prstGeom prst="rect">
              <a:avLst/>
            </a:prstGeom>
          </p:spPr>
        </p:pic>
        <p:pic>
          <p:nvPicPr>
            <p:cNvPr id="8" name="Picture 7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3ACDCE6D-B992-CB00-42C7-6B3061D586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5898" y="5529612"/>
              <a:ext cx="1335376" cy="1332000"/>
            </a:xfrm>
            <a:prstGeom prst="rect">
              <a:avLst/>
            </a:prstGeom>
          </p:spPr>
        </p:pic>
        <p:pic>
          <p:nvPicPr>
            <p:cNvPr id="9" name="Picture 8" descr="A red and black design&#10;&#10;Description automatically generated">
              <a:extLst>
                <a:ext uri="{FF2B5EF4-FFF2-40B4-BE49-F238E27FC236}">
                  <a16:creationId xmlns:a16="http://schemas.microsoft.com/office/drawing/2014/main" id="{3F53C812-2306-C1FC-49B3-9EE9CEC6E4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6681" y="5529612"/>
              <a:ext cx="1335376" cy="1332000"/>
            </a:xfrm>
            <a:prstGeom prst="rect">
              <a:avLst/>
            </a:prstGeom>
          </p:spPr>
        </p:pic>
        <p:pic>
          <p:nvPicPr>
            <p:cNvPr id="10" name="Picture 9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56C9C135-EB14-C879-5AE6-76D7925A37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3933" y="5529612"/>
              <a:ext cx="1335376" cy="1332000"/>
            </a:xfrm>
            <a:prstGeom prst="rect">
              <a:avLst/>
            </a:prstGeom>
          </p:spPr>
        </p:pic>
        <p:pic>
          <p:nvPicPr>
            <p:cNvPr id="11" name="Picture 10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D268533B-30F3-2490-16B7-456EE3C710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6290" y="5529612"/>
              <a:ext cx="1335376" cy="133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19124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5B60642-C710-C193-A804-39FF31565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6"/>
              </a:gs>
              <a:gs pos="33000">
                <a:schemeClr val="accent6">
                  <a:lumMod val="20000"/>
                  <a:lumOff val="80000"/>
                </a:schemeClr>
              </a:gs>
              <a:gs pos="74000">
                <a:schemeClr val="accent6">
                  <a:lumMod val="60000"/>
                  <a:lumOff val="40000"/>
                </a:schemeClr>
              </a:gs>
              <a:gs pos="100000">
                <a:schemeClr val="accent6"/>
              </a:gs>
            </a:gsLst>
          </a:gradFill>
        </p:spPr>
        <p:txBody>
          <a:bodyPr anchor="ctr">
            <a:normAutofit/>
          </a:bodyPr>
          <a:lstStyle>
            <a:lvl1pPr marL="174625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AU" sz="4000" kern="1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1277629"/>
            <a:ext cx="10204229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720000" indent="-252000">
              <a:lnSpc>
                <a:spcPct val="100000"/>
              </a:lnSpc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 marL="1080000" indent="-252000">
              <a:lnSpc>
                <a:spcPct val="100000"/>
              </a:lnSpc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 marL="1440000" indent="-252000">
              <a:lnSpc>
                <a:spcPct val="100000"/>
              </a:lnSpc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2F51991-003E-045A-D7FD-8BCC59648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5400000" flipV="1">
            <a:off x="8702726" y="3384455"/>
            <a:ext cx="5826548" cy="1152000"/>
            <a:chOff x="5445109" y="5529612"/>
            <a:chExt cx="6736948" cy="1332000"/>
          </a:xfrm>
        </p:grpSpPr>
        <p:pic>
          <p:nvPicPr>
            <p:cNvPr id="6" name="Picture 5" descr="A yellow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F4E74587-CE1E-C811-EEE8-E46A76F0D9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5109" y="5529612"/>
              <a:ext cx="1335381" cy="1332000"/>
            </a:xfrm>
            <a:prstGeom prst="rect">
              <a:avLst/>
            </a:prstGeom>
          </p:spPr>
        </p:pic>
        <p:pic>
          <p:nvPicPr>
            <p:cNvPr id="7" name="Picture 6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2411EC31-6CFD-B02D-22B2-328EA81E3F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5506" y="5529612"/>
              <a:ext cx="1335376" cy="1332000"/>
            </a:xfrm>
            <a:prstGeom prst="rect">
              <a:avLst/>
            </a:prstGeom>
          </p:spPr>
        </p:pic>
        <p:pic>
          <p:nvPicPr>
            <p:cNvPr id="8" name="Picture 7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6344F554-0E51-CE15-617E-2544E07CED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5898" y="5529612"/>
              <a:ext cx="1335376" cy="1332000"/>
            </a:xfrm>
            <a:prstGeom prst="rect">
              <a:avLst/>
            </a:prstGeom>
          </p:spPr>
        </p:pic>
        <p:pic>
          <p:nvPicPr>
            <p:cNvPr id="9" name="Picture 8" descr="A red and black design&#10;&#10;Description automatically generated">
              <a:extLst>
                <a:ext uri="{FF2B5EF4-FFF2-40B4-BE49-F238E27FC236}">
                  <a16:creationId xmlns:a16="http://schemas.microsoft.com/office/drawing/2014/main" id="{D1438486-0370-D78A-9B38-7239634582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6681" y="5529612"/>
              <a:ext cx="1335376" cy="1332000"/>
            </a:xfrm>
            <a:prstGeom prst="rect">
              <a:avLst/>
            </a:prstGeom>
          </p:spPr>
        </p:pic>
        <p:pic>
          <p:nvPicPr>
            <p:cNvPr id="10" name="Picture 9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E1311EC5-3A7E-CE42-7550-1C0B7B6F44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6290" y="5529612"/>
              <a:ext cx="1335376" cy="133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80168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F16F15A-333A-BA28-9534-F9EA37FEA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6"/>
              </a:gs>
              <a:gs pos="33000">
                <a:schemeClr val="accent6">
                  <a:lumMod val="20000"/>
                  <a:lumOff val="80000"/>
                </a:schemeClr>
              </a:gs>
              <a:gs pos="74000">
                <a:schemeClr val="accent6">
                  <a:lumMod val="60000"/>
                  <a:lumOff val="40000"/>
                </a:schemeClr>
              </a:gs>
              <a:gs pos="100000">
                <a:schemeClr val="accent6"/>
              </a:gs>
            </a:gsLst>
          </a:gradFill>
        </p:spPr>
        <p:txBody>
          <a:bodyPr anchor="ctr">
            <a:normAutofit/>
          </a:bodyPr>
          <a:lstStyle>
            <a:lvl1pPr marL="174625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AU" sz="4000" kern="1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578" y="1297726"/>
            <a:ext cx="9725257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720000" indent="-252000">
              <a:lnSpc>
                <a:spcPct val="100000"/>
              </a:lnSpc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 marL="1080000" indent="-252000">
              <a:lnSpc>
                <a:spcPct val="100000"/>
              </a:lnSpc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 marL="1440000" indent="-252000">
              <a:lnSpc>
                <a:spcPct val="100000"/>
              </a:lnSpc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0AE5B69-88F8-D172-49F0-926AB808A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5400000" flipV="1">
            <a:off x="-2337274" y="3417274"/>
            <a:ext cx="5826548" cy="1152000"/>
            <a:chOff x="5445109" y="5529612"/>
            <a:chExt cx="6736948" cy="1332000"/>
          </a:xfrm>
        </p:grpSpPr>
        <p:pic>
          <p:nvPicPr>
            <p:cNvPr id="11" name="Picture 10" descr="A yellow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7C53BE80-1784-AF1B-4B7C-E8FDC9BE4C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5109" y="5529612"/>
              <a:ext cx="1335381" cy="1332000"/>
            </a:xfrm>
            <a:prstGeom prst="rect">
              <a:avLst/>
            </a:prstGeom>
          </p:spPr>
        </p:pic>
        <p:pic>
          <p:nvPicPr>
            <p:cNvPr id="12" name="Picture 11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29B10760-2A74-AE3A-D9A6-26EB45A344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5506" y="5529612"/>
              <a:ext cx="1335376" cy="1332000"/>
            </a:xfrm>
            <a:prstGeom prst="rect">
              <a:avLst/>
            </a:prstGeom>
          </p:spPr>
        </p:pic>
        <p:pic>
          <p:nvPicPr>
            <p:cNvPr id="13" name="Picture 12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1665DCD0-B1C8-9066-9389-5617C8FE29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5898" y="5529612"/>
              <a:ext cx="1335376" cy="1332000"/>
            </a:xfrm>
            <a:prstGeom prst="rect">
              <a:avLst/>
            </a:prstGeom>
          </p:spPr>
        </p:pic>
        <p:pic>
          <p:nvPicPr>
            <p:cNvPr id="14" name="Picture 13" descr="A red and black design&#10;&#10;Description automatically generated">
              <a:extLst>
                <a:ext uri="{FF2B5EF4-FFF2-40B4-BE49-F238E27FC236}">
                  <a16:creationId xmlns:a16="http://schemas.microsoft.com/office/drawing/2014/main" id="{30215DD8-B5FB-9C4F-AA67-9D2630153D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6681" y="5529612"/>
              <a:ext cx="1335376" cy="1332000"/>
            </a:xfrm>
            <a:prstGeom prst="rect">
              <a:avLst/>
            </a:prstGeom>
          </p:spPr>
        </p:pic>
        <p:pic>
          <p:nvPicPr>
            <p:cNvPr id="15" name="Picture 14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2BD8F619-0FD4-E550-C0E0-1DC315BEF2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6290" y="5529612"/>
              <a:ext cx="1335376" cy="133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16674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FAFF168A-1401-E2D6-560E-FA3794955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6"/>
              </a:gs>
              <a:gs pos="33000">
                <a:schemeClr val="accent6">
                  <a:lumMod val="20000"/>
                  <a:lumOff val="80000"/>
                </a:schemeClr>
              </a:gs>
              <a:gs pos="74000">
                <a:schemeClr val="accent6">
                  <a:lumMod val="60000"/>
                  <a:lumOff val="40000"/>
                </a:schemeClr>
              </a:gs>
              <a:gs pos="100000">
                <a:schemeClr val="accent6"/>
              </a:gs>
            </a:gsLst>
          </a:gradFill>
        </p:spPr>
        <p:txBody>
          <a:bodyPr anchor="ctr">
            <a:normAutofit/>
          </a:bodyPr>
          <a:lstStyle>
            <a:lvl1pPr marL="174625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AU" sz="4000" kern="1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1FEBE-8DB6-0C82-4F54-0FA0A0C0E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79050"/>
            <a:ext cx="5040000" cy="5400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901371"/>
            <a:ext cx="5040000" cy="3671783"/>
          </a:xfrm>
          <a:prstGeom prst="rect">
            <a:avLst/>
          </a:prstGeom>
        </p:spPr>
        <p:txBody>
          <a:bodyPr/>
          <a:lstStyle>
            <a:lvl1pPr>
              <a:defRPr sz="250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sz="2200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0DBF5-2EA2-6E6C-73E4-E3D3C3520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2000" y="1279050"/>
            <a:ext cx="5040000" cy="5400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1901371"/>
            <a:ext cx="5040000" cy="3671783"/>
          </a:xfrm>
          <a:prstGeom prst="rect">
            <a:avLst/>
          </a:prstGeom>
        </p:spPr>
        <p:txBody>
          <a:bodyPr/>
          <a:lstStyle>
            <a:lvl1pPr>
              <a:defRPr sz="250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sz="2200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1474E2F-244F-4D6F-9502-A423B36E3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03195" y="5573154"/>
            <a:ext cx="11810448" cy="1296000"/>
            <a:chOff x="43541" y="5529612"/>
            <a:chExt cx="12138516" cy="1332000"/>
          </a:xfrm>
        </p:grpSpPr>
        <p:pic>
          <p:nvPicPr>
            <p:cNvPr id="20" name="Picture 19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076EF54F-07F6-80CB-0360-EE0F86393C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4717" y="5529612"/>
              <a:ext cx="1335376" cy="1332000"/>
            </a:xfrm>
            <a:prstGeom prst="rect">
              <a:avLst/>
            </a:prstGeom>
          </p:spPr>
        </p:pic>
        <p:pic>
          <p:nvPicPr>
            <p:cNvPr id="21" name="Picture 20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FC80DC16-7A10-1FBF-100E-CD0335D6FF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4325" y="5529612"/>
              <a:ext cx="1335376" cy="1332000"/>
            </a:xfrm>
            <a:prstGeom prst="rect">
              <a:avLst/>
            </a:prstGeom>
          </p:spPr>
        </p:pic>
        <p:pic>
          <p:nvPicPr>
            <p:cNvPr id="22" name="Picture 21" descr="A red and black design&#10;&#10;Description automatically generated">
              <a:extLst>
                <a:ext uri="{FF2B5EF4-FFF2-40B4-BE49-F238E27FC236}">
                  <a16:creationId xmlns:a16="http://schemas.microsoft.com/office/drawing/2014/main" id="{3B6FE35F-5ECC-8F6F-714E-04E4495D2B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41" y="5529612"/>
              <a:ext cx="1335376" cy="1332000"/>
            </a:xfrm>
            <a:prstGeom prst="rect">
              <a:avLst/>
            </a:prstGeom>
          </p:spPr>
        </p:pic>
        <p:pic>
          <p:nvPicPr>
            <p:cNvPr id="23" name="Picture 22" descr="A yellow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755B7D00-C3A0-8379-498F-0A7231D802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5109" y="5529612"/>
              <a:ext cx="1335381" cy="1332000"/>
            </a:xfrm>
            <a:prstGeom prst="rect">
              <a:avLst/>
            </a:prstGeom>
          </p:spPr>
        </p:pic>
        <p:pic>
          <p:nvPicPr>
            <p:cNvPr id="24" name="Picture 23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2CDA0990-22DA-2549-CA57-5816E57F06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5506" y="5529612"/>
              <a:ext cx="1335376" cy="1332000"/>
            </a:xfrm>
            <a:prstGeom prst="rect">
              <a:avLst/>
            </a:prstGeom>
          </p:spPr>
        </p:pic>
        <p:pic>
          <p:nvPicPr>
            <p:cNvPr id="25" name="Picture 24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5D1A1F3F-FE8D-454B-D753-9F891E6388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5898" y="5529612"/>
              <a:ext cx="1335376" cy="1332000"/>
            </a:xfrm>
            <a:prstGeom prst="rect">
              <a:avLst/>
            </a:prstGeom>
          </p:spPr>
        </p:pic>
        <p:pic>
          <p:nvPicPr>
            <p:cNvPr id="26" name="Picture 25" descr="A red and black design&#10;&#10;Description automatically generated">
              <a:extLst>
                <a:ext uri="{FF2B5EF4-FFF2-40B4-BE49-F238E27FC236}">
                  <a16:creationId xmlns:a16="http://schemas.microsoft.com/office/drawing/2014/main" id="{4686BF46-613B-55A1-F862-691595C14E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6681" y="5529612"/>
              <a:ext cx="1335376" cy="1332000"/>
            </a:xfrm>
            <a:prstGeom prst="rect">
              <a:avLst/>
            </a:prstGeom>
          </p:spPr>
        </p:pic>
        <p:pic>
          <p:nvPicPr>
            <p:cNvPr id="27" name="Picture 26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79F2A5BE-7317-CA0A-BCEB-E5492DF825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3933" y="5529612"/>
              <a:ext cx="1335376" cy="1332000"/>
            </a:xfrm>
            <a:prstGeom prst="rect">
              <a:avLst/>
            </a:prstGeom>
          </p:spPr>
        </p:pic>
        <p:pic>
          <p:nvPicPr>
            <p:cNvPr id="28" name="Picture 27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6BC4F1DF-9163-939E-B978-253AB5662E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6290" y="5529612"/>
              <a:ext cx="1335376" cy="133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1175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ransi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8E2AA21-F861-E5F4-A6D0-34CBD2307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715500" cy="1080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</p:spPr>
        <p:txBody>
          <a:bodyPr anchor="ctr">
            <a:normAutofit/>
          </a:bodyPr>
          <a:lstStyle>
            <a:lvl1pPr marL="171450" indent="0" algn="l">
              <a:lnSpc>
                <a:spcPct val="100000"/>
              </a:lnSpc>
              <a:defRPr sz="40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7F24E3F-A7F8-0CC8-A7E0-88161E9CF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119213" y="160801"/>
            <a:ext cx="1661354" cy="6536397"/>
            <a:chOff x="286006" y="179529"/>
            <a:chExt cx="1661354" cy="6536397"/>
          </a:xfrm>
        </p:grpSpPr>
        <p:pic>
          <p:nvPicPr>
            <p:cNvPr id="3" name="Picture 2" descr="A yellow sign with a red star&#10;&#10;Description automatically generated">
              <a:extLst>
                <a:ext uri="{FF2B5EF4-FFF2-40B4-BE49-F238E27FC236}">
                  <a16:creationId xmlns:a16="http://schemas.microsoft.com/office/drawing/2014/main" id="{B59CB9E1-3BE4-8BC9-C080-0DB9E9BB2A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006" y="3443877"/>
              <a:ext cx="1638910" cy="1594898"/>
            </a:xfrm>
            <a:prstGeom prst="rect">
              <a:avLst/>
            </a:prstGeom>
          </p:spPr>
        </p:pic>
        <p:pic>
          <p:nvPicPr>
            <p:cNvPr id="4" name="Picture 3" descr="A pink and blue sign with a star&#10;&#10;Description automatically generated">
              <a:extLst>
                <a:ext uri="{FF2B5EF4-FFF2-40B4-BE49-F238E27FC236}">
                  <a16:creationId xmlns:a16="http://schemas.microsoft.com/office/drawing/2014/main" id="{E16E9579-DB6A-22C5-7E62-533F23ADA4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710" y="179529"/>
              <a:ext cx="1638910" cy="1594898"/>
            </a:xfrm>
            <a:prstGeom prst="rect">
              <a:avLst/>
            </a:prstGeom>
          </p:spPr>
        </p:pic>
        <p:pic>
          <p:nvPicPr>
            <p:cNvPr id="5" name="Picture 4" descr="A blue diamond with a star&#10;&#10;Description automatically generated">
              <a:extLst>
                <a:ext uri="{FF2B5EF4-FFF2-40B4-BE49-F238E27FC236}">
                  <a16:creationId xmlns:a16="http://schemas.microsoft.com/office/drawing/2014/main" id="{957934C2-C34E-01FA-7149-EDCD885292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50" y="1834102"/>
              <a:ext cx="1638910" cy="1594898"/>
            </a:xfrm>
            <a:prstGeom prst="rect">
              <a:avLst/>
            </a:prstGeom>
          </p:spPr>
        </p:pic>
        <p:pic>
          <p:nvPicPr>
            <p:cNvPr id="8" name="Picture 7" descr="A green and blue diamond with a star&#10;&#10;Description automatically generated">
              <a:extLst>
                <a:ext uri="{FF2B5EF4-FFF2-40B4-BE49-F238E27FC236}">
                  <a16:creationId xmlns:a16="http://schemas.microsoft.com/office/drawing/2014/main" id="{60041BF7-4E08-2F5A-55FC-D5092A1D06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006" y="5121028"/>
              <a:ext cx="1638910" cy="1594898"/>
            </a:xfrm>
            <a:prstGeom prst="rect">
              <a:avLst/>
            </a:prstGeom>
          </p:spPr>
        </p:pic>
      </p:grp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961C408-EAC5-8D29-D093-26155B995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33" y="1304328"/>
            <a:ext cx="9304067" cy="4925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07880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6"/>
              </a:gs>
              <a:gs pos="33000">
                <a:schemeClr val="accent6">
                  <a:lumMod val="20000"/>
                  <a:lumOff val="80000"/>
                </a:schemeClr>
              </a:gs>
              <a:gs pos="74000">
                <a:schemeClr val="accent6">
                  <a:lumMod val="60000"/>
                  <a:lumOff val="40000"/>
                </a:schemeClr>
              </a:gs>
              <a:gs pos="100000">
                <a:schemeClr val="accent6"/>
              </a:gs>
            </a:gsLst>
          </a:gradFill>
        </p:spPr>
        <p:txBody>
          <a:bodyPr anchor="ctr">
            <a:normAutofit/>
          </a:bodyPr>
          <a:lstStyle>
            <a:lvl1pPr marL="174625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AU" sz="4000" kern="1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C69EEDA-275D-4A5E-A69B-1E32FED1E9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5400000" flipV="1">
            <a:off x="8702726" y="3384455"/>
            <a:ext cx="5826548" cy="1152000"/>
            <a:chOff x="5445109" y="5529612"/>
            <a:chExt cx="6736948" cy="1332000"/>
          </a:xfrm>
        </p:grpSpPr>
        <p:pic>
          <p:nvPicPr>
            <p:cNvPr id="11" name="Picture 10" descr="A yellow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37C32CD4-50EE-DCB2-051A-BCC7800CA5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5109" y="5529612"/>
              <a:ext cx="1335381" cy="1332000"/>
            </a:xfrm>
            <a:prstGeom prst="rect">
              <a:avLst/>
            </a:prstGeom>
          </p:spPr>
        </p:pic>
        <p:pic>
          <p:nvPicPr>
            <p:cNvPr id="12" name="Picture 11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9D89F04C-302B-1DC0-BB5B-A1D29258DF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5506" y="5529612"/>
              <a:ext cx="1335376" cy="1332000"/>
            </a:xfrm>
            <a:prstGeom prst="rect">
              <a:avLst/>
            </a:prstGeom>
          </p:spPr>
        </p:pic>
        <p:pic>
          <p:nvPicPr>
            <p:cNvPr id="13" name="Picture 12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E85D15B2-7DCB-F861-3950-90E3FE5775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5898" y="5529612"/>
              <a:ext cx="1335376" cy="1332000"/>
            </a:xfrm>
            <a:prstGeom prst="rect">
              <a:avLst/>
            </a:prstGeom>
          </p:spPr>
        </p:pic>
        <p:pic>
          <p:nvPicPr>
            <p:cNvPr id="20" name="Picture 19" descr="A red and black design&#10;&#10;Description automatically generated">
              <a:extLst>
                <a:ext uri="{FF2B5EF4-FFF2-40B4-BE49-F238E27FC236}">
                  <a16:creationId xmlns:a16="http://schemas.microsoft.com/office/drawing/2014/main" id="{A83AA324-CBBB-715C-74E6-6CAA43A601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6681" y="5529612"/>
              <a:ext cx="1335376" cy="1332000"/>
            </a:xfrm>
            <a:prstGeom prst="rect">
              <a:avLst/>
            </a:prstGeom>
          </p:spPr>
        </p:pic>
        <p:pic>
          <p:nvPicPr>
            <p:cNvPr id="22" name="Picture 21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EFD9323D-D9C4-DC43-4588-5B6590721C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6290" y="5529612"/>
              <a:ext cx="1335376" cy="1332000"/>
            </a:xfrm>
            <a:prstGeom prst="rect">
              <a:avLst/>
            </a:prstGeom>
          </p:spPr>
        </p:pic>
      </p:grp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32C3996-7836-C8AF-B7FF-850C6D06C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7999" y="1252352"/>
            <a:ext cx="5040000" cy="5400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F3F2ADD3-FEF4-45BF-64D2-135A5B33E2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7999" y="1874673"/>
            <a:ext cx="5040000" cy="4613213"/>
          </a:xfrm>
          <a:prstGeom prst="rect">
            <a:avLst/>
          </a:prstGeom>
        </p:spPr>
        <p:txBody>
          <a:bodyPr/>
          <a:lstStyle>
            <a:lvl1pPr>
              <a:defRPr sz="250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sz="2200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C5F6D61C-A4EF-F1E8-A3CE-9F25AEBF81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99999" y="1252352"/>
            <a:ext cx="5040000" cy="5400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Content Placeholder 5">
            <a:extLst>
              <a:ext uri="{FF2B5EF4-FFF2-40B4-BE49-F238E27FC236}">
                <a16:creationId xmlns:a16="http://schemas.microsoft.com/office/drawing/2014/main" id="{68ACCE2A-B606-213C-14A3-BAD16C29CD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99999" y="1874673"/>
            <a:ext cx="5040000" cy="4613213"/>
          </a:xfrm>
          <a:prstGeom prst="rect">
            <a:avLst/>
          </a:prstGeom>
        </p:spPr>
        <p:txBody>
          <a:bodyPr/>
          <a:lstStyle>
            <a:lvl1pPr>
              <a:defRPr sz="250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sz="2200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402781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B2EF4EE4-C530-9EE8-438A-44AD9227E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AU" sz="2500" dirty="0">
                <a:solidFill>
                  <a:schemeClr val="bg2">
                    <a:lumMod val="10000"/>
                  </a:schemeClr>
                </a:solidFill>
                <a:ea typeface="+mn-ea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60000"/>
            <a:ext cx="5040000" cy="43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 sz="250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en-GB" sz="2200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lang="en-GB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lang="en-GB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lang="en-AU" dirty="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1260000"/>
            <a:ext cx="5040000" cy="432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BE6EE99-35EF-F125-C1E7-8A3838EF8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62853" y="5602182"/>
            <a:ext cx="11482380" cy="1260000"/>
            <a:chOff x="43541" y="5529612"/>
            <a:chExt cx="12138516" cy="1332000"/>
          </a:xfrm>
        </p:grpSpPr>
        <p:pic>
          <p:nvPicPr>
            <p:cNvPr id="5" name="Picture 4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515221C3-63E0-36B4-7C2E-58777AE291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4717" y="5529612"/>
              <a:ext cx="1335376" cy="1332000"/>
            </a:xfrm>
            <a:prstGeom prst="rect">
              <a:avLst/>
            </a:prstGeom>
          </p:spPr>
        </p:pic>
        <p:pic>
          <p:nvPicPr>
            <p:cNvPr id="19" name="Picture 18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A42A7175-7F0F-D0DF-7092-964ED2F165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4325" y="5529612"/>
              <a:ext cx="1335376" cy="1332000"/>
            </a:xfrm>
            <a:prstGeom prst="rect">
              <a:avLst/>
            </a:prstGeom>
          </p:spPr>
        </p:pic>
        <p:pic>
          <p:nvPicPr>
            <p:cNvPr id="20" name="Picture 19" descr="A red and black design&#10;&#10;Description automatically generated">
              <a:extLst>
                <a:ext uri="{FF2B5EF4-FFF2-40B4-BE49-F238E27FC236}">
                  <a16:creationId xmlns:a16="http://schemas.microsoft.com/office/drawing/2014/main" id="{4AD5DDAE-3E9C-47AA-68B1-5EE8748F35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41" y="5529612"/>
              <a:ext cx="1335376" cy="1332000"/>
            </a:xfrm>
            <a:prstGeom prst="rect">
              <a:avLst/>
            </a:prstGeom>
          </p:spPr>
        </p:pic>
        <p:pic>
          <p:nvPicPr>
            <p:cNvPr id="21" name="Picture 20" descr="A yellow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38DDD0B7-2AD5-5CF7-8644-8C0B0BF510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5109" y="5529612"/>
              <a:ext cx="1335381" cy="1332000"/>
            </a:xfrm>
            <a:prstGeom prst="rect">
              <a:avLst/>
            </a:prstGeom>
          </p:spPr>
        </p:pic>
        <p:pic>
          <p:nvPicPr>
            <p:cNvPr id="22" name="Picture 21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E4EFFC81-6537-F362-ED39-8CDB5A0021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5506" y="5529612"/>
              <a:ext cx="1335376" cy="1332000"/>
            </a:xfrm>
            <a:prstGeom prst="rect">
              <a:avLst/>
            </a:prstGeom>
          </p:spPr>
        </p:pic>
        <p:pic>
          <p:nvPicPr>
            <p:cNvPr id="23" name="Picture 22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860C5E8A-95E2-E951-3B6D-50FDE855CD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5898" y="5529612"/>
              <a:ext cx="1335376" cy="1332000"/>
            </a:xfrm>
            <a:prstGeom prst="rect">
              <a:avLst/>
            </a:prstGeom>
          </p:spPr>
        </p:pic>
        <p:pic>
          <p:nvPicPr>
            <p:cNvPr id="24" name="Picture 23" descr="A red and black design&#10;&#10;Description automatically generated">
              <a:extLst>
                <a:ext uri="{FF2B5EF4-FFF2-40B4-BE49-F238E27FC236}">
                  <a16:creationId xmlns:a16="http://schemas.microsoft.com/office/drawing/2014/main" id="{1B9CFFC5-E78C-FEA3-19B8-6266CB17EF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6681" y="5529612"/>
              <a:ext cx="1335376" cy="1332000"/>
            </a:xfrm>
            <a:prstGeom prst="rect">
              <a:avLst/>
            </a:prstGeom>
          </p:spPr>
        </p:pic>
        <p:pic>
          <p:nvPicPr>
            <p:cNvPr id="25" name="Picture 24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5C29FEED-B9FE-D769-235B-42F7C00C4B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3933" y="5529612"/>
              <a:ext cx="1335376" cy="1332000"/>
            </a:xfrm>
            <a:prstGeom prst="rect">
              <a:avLst/>
            </a:prstGeom>
          </p:spPr>
        </p:pic>
        <p:pic>
          <p:nvPicPr>
            <p:cNvPr id="26" name="Picture 25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4BC700B4-A188-E357-8ADF-3332C688EF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6290" y="5529612"/>
              <a:ext cx="1335376" cy="133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11646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17E5FD0F-65AB-57E5-0114-AB400F697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6"/>
              </a:gs>
              <a:gs pos="33000">
                <a:schemeClr val="accent6">
                  <a:lumMod val="20000"/>
                  <a:lumOff val="80000"/>
                </a:schemeClr>
              </a:gs>
              <a:gs pos="74000">
                <a:schemeClr val="accent6">
                  <a:lumMod val="60000"/>
                  <a:lumOff val="40000"/>
                </a:schemeClr>
              </a:gs>
              <a:gs pos="100000">
                <a:schemeClr val="accent6"/>
              </a:gs>
            </a:gsLst>
          </a:gradFill>
        </p:spPr>
        <p:txBody>
          <a:bodyPr anchor="ctr">
            <a:normAutofit/>
          </a:bodyPr>
          <a:lstStyle>
            <a:lvl1pPr marL="174625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AU" sz="4000" kern="1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59999"/>
            <a:ext cx="4665916" cy="5051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 sz="250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en-GB" sz="2200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lang="en-GB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lang="en-GB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lang="en-AU" dirty="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69935" y="1268999"/>
            <a:ext cx="4665916" cy="5051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 sz="250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en-GB" sz="2200" dirty="0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lang="en-GB" dirty="0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lang="en-GB" dirty="0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lang="en-AU" dirty="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C8F73AF-C854-01C1-42E0-E349978FD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5400000" flipV="1">
            <a:off x="8702726" y="3384455"/>
            <a:ext cx="5826548" cy="1152000"/>
            <a:chOff x="5445109" y="5529612"/>
            <a:chExt cx="6736948" cy="1332000"/>
          </a:xfrm>
        </p:grpSpPr>
        <p:pic>
          <p:nvPicPr>
            <p:cNvPr id="5" name="Picture 4" descr="A yellow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05293983-B555-2951-4394-13203B6DB2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5109" y="5529612"/>
              <a:ext cx="1335381" cy="1332000"/>
            </a:xfrm>
            <a:prstGeom prst="rect">
              <a:avLst/>
            </a:prstGeom>
          </p:spPr>
        </p:pic>
        <p:pic>
          <p:nvPicPr>
            <p:cNvPr id="7" name="Picture 6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0CDB4D19-950E-A1BA-83AB-680568C027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5506" y="5529612"/>
              <a:ext cx="1335376" cy="1332000"/>
            </a:xfrm>
            <a:prstGeom prst="rect">
              <a:avLst/>
            </a:prstGeom>
          </p:spPr>
        </p:pic>
        <p:pic>
          <p:nvPicPr>
            <p:cNvPr id="8" name="Picture 7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3BF571D8-5383-5C38-E7C4-9A2CC14A0A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5898" y="5529612"/>
              <a:ext cx="1335376" cy="1332000"/>
            </a:xfrm>
            <a:prstGeom prst="rect">
              <a:avLst/>
            </a:prstGeom>
          </p:spPr>
        </p:pic>
        <p:pic>
          <p:nvPicPr>
            <p:cNvPr id="9" name="Picture 8" descr="A red and black design&#10;&#10;Description automatically generated">
              <a:extLst>
                <a:ext uri="{FF2B5EF4-FFF2-40B4-BE49-F238E27FC236}">
                  <a16:creationId xmlns:a16="http://schemas.microsoft.com/office/drawing/2014/main" id="{8B100F3A-302B-4E8A-FF3B-C8B53E4CD4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6681" y="5529612"/>
              <a:ext cx="1335376" cy="1332000"/>
            </a:xfrm>
            <a:prstGeom prst="rect">
              <a:avLst/>
            </a:prstGeom>
          </p:spPr>
        </p:pic>
        <p:pic>
          <p:nvPicPr>
            <p:cNvPr id="10" name="Picture 9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587D84F6-D20B-FCB1-DAB1-E2554ED4C2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6290" y="5529612"/>
              <a:ext cx="1335376" cy="133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87489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1FF3B89F-3547-3E5D-87F8-C045BDE1A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6"/>
              </a:gs>
              <a:gs pos="33000">
                <a:schemeClr val="accent6">
                  <a:lumMod val="20000"/>
                  <a:lumOff val="80000"/>
                </a:schemeClr>
              </a:gs>
              <a:gs pos="74000">
                <a:schemeClr val="accent6">
                  <a:lumMod val="60000"/>
                  <a:lumOff val="40000"/>
                </a:schemeClr>
              </a:gs>
              <a:gs pos="100000">
                <a:schemeClr val="accent6"/>
              </a:gs>
            </a:gsLst>
          </a:gradFill>
        </p:spPr>
        <p:txBody>
          <a:bodyPr anchor="ctr">
            <a:normAutofit/>
          </a:bodyPr>
          <a:lstStyle>
            <a:lvl1pPr marL="174625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AU" sz="4000" kern="1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78391" y="1272619"/>
            <a:ext cx="4680000" cy="5024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 sz="2500" dirty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en-GB" sz="2200" dirty="0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lang="en-GB" dirty="0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lang="en-GB" dirty="0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lang="en-AU" dirty="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41893" y="1272619"/>
            <a:ext cx="4680000" cy="5024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 sz="250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en-GB" sz="2200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lang="en-GB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lang="en-GB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lang="en-AU" dirty="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8229F54-53BC-81A1-706B-589945EF7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5400000" flipV="1">
            <a:off x="-2337274" y="3368726"/>
            <a:ext cx="5826548" cy="1152000"/>
            <a:chOff x="5445109" y="5529612"/>
            <a:chExt cx="6736948" cy="1332000"/>
          </a:xfrm>
        </p:grpSpPr>
        <p:pic>
          <p:nvPicPr>
            <p:cNvPr id="5" name="Picture 4" descr="A yellow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81D1A795-AB29-149B-AC9B-D06B6BD13E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5109" y="5529612"/>
              <a:ext cx="1335381" cy="1332000"/>
            </a:xfrm>
            <a:prstGeom prst="rect">
              <a:avLst/>
            </a:prstGeom>
          </p:spPr>
        </p:pic>
        <p:pic>
          <p:nvPicPr>
            <p:cNvPr id="14" name="Picture 13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FF8ABF9F-26A8-DA5F-0761-F513EA920F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5506" y="5529612"/>
              <a:ext cx="1335376" cy="1332000"/>
            </a:xfrm>
            <a:prstGeom prst="rect">
              <a:avLst/>
            </a:prstGeom>
          </p:spPr>
        </p:pic>
        <p:pic>
          <p:nvPicPr>
            <p:cNvPr id="15" name="Picture 14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F3C6D5BA-B2E0-18E8-9DDE-C70889C5C3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5898" y="5529612"/>
              <a:ext cx="1335376" cy="1332000"/>
            </a:xfrm>
            <a:prstGeom prst="rect">
              <a:avLst/>
            </a:prstGeom>
          </p:spPr>
        </p:pic>
        <p:pic>
          <p:nvPicPr>
            <p:cNvPr id="16" name="Picture 15" descr="A red and black design&#10;&#10;Description automatically generated">
              <a:extLst>
                <a:ext uri="{FF2B5EF4-FFF2-40B4-BE49-F238E27FC236}">
                  <a16:creationId xmlns:a16="http://schemas.microsoft.com/office/drawing/2014/main" id="{3FB199F3-9737-1072-24A6-84A81AB412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6681" y="5529612"/>
              <a:ext cx="1335376" cy="1332000"/>
            </a:xfrm>
            <a:prstGeom prst="rect">
              <a:avLst/>
            </a:prstGeom>
          </p:spPr>
        </p:pic>
        <p:pic>
          <p:nvPicPr>
            <p:cNvPr id="17" name="Picture 16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96C1C476-261D-6020-2A31-9687026F86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6290" y="5529612"/>
              <a:ext cx="1335376" cy="133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293224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222A0A7-A8BB-2B2C-959F-DD9D65ABF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759999" cy="1843314"/>
          </a:xfrm>
          <a:prstGeom prst="rect">
            <a:avLst/>
          </a:prstGeom>
          <a:gradFill>
            <a:gsLst>
              <a:gs pos="0">
                <a:schemeClr val="accent6"/>
              </a:gs>
              <a:gs pos="33000">
                <a:schemeClr val="accent6">
                  <a:lumMod val="20000"/>
                  <a:lumOff val="80000"/>
                </a:schemeClr>
              </a:gs>
              <a:gs pos="74000">
                <a:schemeClr val="accent6">
                  <a:lumMod val="60000"/>
                  <a:lumOff val="40000"/>
                </a:schemeClr>
              </a:gs>
              <a:gs pos="100000">
                <a:schemeClr val="accent6"/>
              </a:gs>
            </a:gsLst>
          </a:gradFill>
        </p:spPr>
        <p:txBody>
          <a:bodyPr anchor="ctr">
            <a:normAutofit/>
          </a:bodyPr>
          <a:lstStyle>
            <a:lvl1pPr marL="174625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AU" sz="4000" kern="1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6ACF1F8-EEB6-EC6A-C677-F1A5592D50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19999" y="1980000"/>
            <a:ext cx="5040000" cy="4287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 sz="250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en-GB" sz="2200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lang="en-GB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lang="en-GB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lang="en-AU" dirty="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3BF35-6B31-B4E2-264B-BBC92A870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0" y="571500"/>
            <a:ext cx="4772413" cy="5695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 sz="250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en-GB" sz="2200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lang="en-GB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lang="en-GB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lang="en-AU" dirty="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9DEB4E8-8A00-8530-46E6-41445C4960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46972" y="-16648"/>
            <a:ext cx="1134000" cy="6882293"/>
            <a:chOff x="11047257" y="-117806"/>
            <a:chExt cx="1154921" cy="699153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AFB1AAB-BF1A-8D3F-736D-3C9A692539E1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rot="5400000" flipV="1">
              <a:off x="8711443" y="3384455"/>
              <a:ext cx="5826548" cy="1152000"/>
              <a:chOff x="5445109" y="5529612"/>
              <a:chExt cx="6736948" cy="1332000"/>
            </a:xfrm>
          </p:grpSpPr>
          <p:pic>
            <p:nvPicPr>
              <p:cNvPr id="5" name="Picture 4" descr="A yellow and black square with a flower design&#10;&#10;Description automatically generated">
                <a:extLst>
                  <a:ext uri="{FF2B5EF4-FFF2-40B4-BE49-F238E27FC236}">
                    <a16:creationId xmlns:a16="http://schemas.microsoft.com/office/drawing/2014/main" id="{30BB9C2A-AF48-2D7A-9BD4-8F47FD5A38B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45109" y="5529612"/>
                <a:ext cx="1335381" cy="1332000"/>
              </a:xfrm>
              <a:prstGeom prst="rect">
                <a:avLst/>
              </a:prstGeom>
            </p:spPr>
          </p:pic>
          <p:pic>
            <p:nvPicPr>
              <p:cNvPr id="6" name="Picture 5" descr="A black and orange design&#10;&#10;Description automatically generated">
                <a:extLst>
                  <a:ext uri="{FF2B5EF4-FFF2-40B4-BE49-F238E27FC236}">
                    <a16:creationId xmlns:a16="http://schemas.microsoft.com/office/drawing/2014/main" id="{C9824C99-1E50-25AD-4FC2-97926AF6340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95506" y="5529612"/>
                <a:ext cx="1335376" cy="1332000"/>
              </a:xfrm>
              <a:prstGeom prst="rect">
                <a:avLst/>
              </a:prstGeom>
            </p:spPr>
          </p:pic>
          <p:pic>
            <p:nvPicPr>
              <p:cNvPr id="7" name="Picture 6" descr="A blue and black square with a flower design&#10;&#10;Description automatically generated">
                <a:extLst>
                  <a:ext uri="{FF2B5EF4-FFF2-40B4-BE49-F238E27FC236}">
                    <a16:creationId xmlns:a16="http://schemas.microsoft.com/office/drawing/2014/main" id="{416A832E-A165-CD2C-91E2-D2852E3652F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45898" y="5529612"/>
                <a:ext cx="1335376" cy="1332000"/>
              </a:xfrm>
              <a:prstGeom prst="rect">
                <a:avLst/>
              </a:prstGeom>
            </p:spPr>
          </p:pic>
          <p:pic>
            <p:nvPicPr>
              <p:cNvPr id="8" name="Picture 7" descr="A red and black design&#10;&#10;Description automatically generated">
                <a:extLst>
                  <a:ext uri="{FF2B5EF4-FFF2-40B4-BE49-F238E27FC236}">
                    <a16:creationId xmlns:a16="http://schemas.microsoft.com/office/drawing/2014/main" id="{7BE0B013-67AC-8CCD-D249-71899222BDB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6681" y="5529612"/>
                <a:ext cx="1335376" cy="1332000"/>
              </a:xfrm>
              <a:prstGeom prst="rect">
                <a:avLst/>
              </a:prstGeom>
            </p:spPr>
          </p:pic>
          <p:pic>
            <p:nvPicPr>
              <p:cNvPr id="9" name="Picture 8" descr="A green and black square with a flower design&#10;&#10;Description automatically generated">
                <a:extLst>
                  <a:ext uri="{FF2B5EF4-FFF2-40B4-BE49-F238E27FC236}">
                    <a16:creationId xmlns:a16="http://schemas.microsoft.com/office/drawing/2014/main" id="{35D982C8-36F4-0174-E52C-E07C379BEDA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96290" y="5529612"/>
                <a:ext cx="1335376" cy="1332000"/>
              </a:xfrm>
              <a:prstGeom prst="rect">
                <a:avLst/>
              </a:prstGeom>
            </p:spPr>
          </p:pic>
        </p:grpSp>
        <p:pic>
          <p:nvPicPr>
            <p:cNvPr id="20" name="Picture 19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2AF04F6F-23CB-66E8-C590-EF3CA256F8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7257" y="-117806"/>
              <a:ext cx="1154921" cy="11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78163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0161441-A534-35BB-2478-F87098DB9432}"/>
              </a:ext>
            </a:extLst>
          </p:cNvPr>
          <p:cNvSpPr txBox="1">
            <a:spLocks/>
          </p:cNvSpPr>
          <p:nvPr userDrawn="1"/>
        </p:nvSpPr>
        <p:spPr>
          <a:xfrm>
            <a:off x="2313460" y="1321324"/>
            <a:ext cx="7560000" cy="2700000"/>
          </a:xfrm>
          <a:prstGeom prst="rect">
            <a:avLst/>
          </a:prstGeom>
          <a:gradFill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Click to edit Master title style</a:t>
            </a:r>
            <a:endParaRPr lang="en-AU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4334186-A895-47BB-8E75-A1E38F80BB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9025" y="5113202"/>
            <a:ext cx="12126747" cy="1728000"/>
            <a:chOff x="0" y="5418000"/>
            <a:chExt cx="10105620" cy="1440000"/>
          </a:xfrm>
        </p:grpSpPr>
        <p:pic>
          <p:nvPicPr>
            <p:cNvPr id="4" name="Picture 3" descr="A blue and black design&#10;&#10;Description automatically generated">
              <a:extLst>
                <a:ext uri="{FF2B5EF4-FFF2-40B4-BE49-F238E27FC236}">
                  <a16:creationId xmlns:a16="http://schemas.microsoft.com/office/drawing/2014/main" id="{B408531F-8562-50B2-2FAE-40D385463C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18000"/>
              <a:ext cx="1443660" cy="1440000"/>
            </a:xfrm>
            <a:prstGeom prst="rect">
              <a:avLst/>
            </a:prstGeom>
          </p:spPr>
        </p:pic>
        <p:pic>
          <p:nvPicPr>
            <p:cNvPr id="5" name="Picture 4" descr="A blue and black design&#10;&#10;Description automatically generated">
              <a:extLst>
                <a:ext uri="{FF2B5EF4-FFF2-40B4-BE49-F238E27FC236}">
                  <a16:creationId xmlns:a16="http://schemas.microsoft.com/office/drawing/2014/main" id="{C17F8478-D7D2-50E6-D25F-7A4A06EB06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3660" y="5418000"/>
              <a:ext cx="1443660" cy="1440000"/>
            </a:xfrm>
            <a:prstGeom prst="rect">
              <a:avLst/>
            </a:prstGeom>
          </p:spPr>
        </p:pic>
        <p:pic>
          <p:nvPicPr>
            <p:cNvPr id="6" name="Picture 5" descr="A blue and black design&#10;&#10;Description automatically generated">
              <a:extLst>
                <a:ext uri="{FF2B5EF4-FFF2-40B4-BE49-F238E27FC236}">
                  <a16:creationId xmlns:a16="http://schemas.microsoft.com/office/drawing/2014/main" id="{04E12349-A995-553D-25DF-459A5FE0AE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7320" y="5418000"/>
              <a:ext cx="1443660" cy="1440000"/>
            </a:xfrm>
            <a:prstGeom prst="rect">
              <a:avLst/>
            </a:prstGeom>
          </p:spPr>
        </p:pic>
        <p:pic>
          <p:nvPicPr>
            <p:cNvPr id="7" name="Picture 6" descr="A blue and black design&#10;&#10;Description automatically generated">
              <a:extLst>
                <a:ext uri="{FF2B5EF4-FFF2-40B4-BE49-F238E27FC236}">
                  <a16:creationId xmlns:a16="http://schemas.microsoft.com/office/drawing/2014/main" id="{5DD54316-EAE4-C782-4D39-31A618DED8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0980" y="5418000"/>
              <a:ext cx="1443660" cy="1440000"/>
            </a:xfrm>
            <a:prstGeom prst="rect">
              <a:avLst/>
            </a:prstGeom>
          </p:spPr>
        </p:pic>
        <p:pic>
          <p:nvPicPr>
            <p:cNvPr id="8" name="Picture 7" descr="A blue and black design&#10;&#10;Description automatically generated">
              <a:extLst>
                <a:ext uri="{FF2B5EF4-FFF2-40B4-BE49-F238E27FC236}">
                  <a16:creationId xmlns:a16="http://schemas.microsoft.com/office/drawing/2014/main" id="{AECDD999-3FB6-B4C4-6612-395022EBFA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4640" y="5418000"/>
              <a:ext cx="1443660" cy="1440000"/>
            </a:xfrm>
            <a:prstGeom prst="rect">
              <a:avLst/>
            </a:prstGeom>
          </p:spPr>
        </p:pic>
        <p:pic>
          <p:nvPicPr>
            <p:cNvPr id="9" name="Picture 8" descr="A blue and black design&#10;&#10;Description automatically generated">
              <a:extLst>
                <a:ext uri="{FF2B5EF4-FFF2-40B4-BE49-F238E27FC236}">
                  <a16:creationId xmlns:a16="http://schemas.microsoft.com/office/drawing/2014/main" id="{37C27AF6-CE00-253E-34F5-4482D29C2D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8300" y="5418000"/>
              <a:ext cx="1443660" cy="1440000"/>
            </a:xfrm>
            <a:prstGeom prst="rect">
              <a:avLst/>
            </a:prstGeom>
          </p:spPr>
        </p:pic>
        <p:pic>
          <p:nvPicPr>
            <p:cNvPr id="10" name="Picture 9" descr="A blue and black design&#10;&#10;Description automatically generated">
              <a:extLst>
                <a:ext uri="{FF2B5EF4-FFF2-40B4-BE49-F238E27FC236}">
                  <a16:creationId xmlns:a16="http://schemas.microsoft.com/office/drawing/2014/main" id="{B5C25BBF-056F-FE7E-CBB0-1F56AE53F6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1960" y="5418000"/>
              <a:ext cx="1443660" cy="14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7970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AC224257-83AD-79EE-9DB5-066EA86C8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" y="0"/>
            <a:ext cx="12177486" cy="1080000"/>
          </a:xfrm>
          <a:prstGeom prst="rect">
            <a:avLst/>
          </a:prstGeom>
          <a:gradFill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</a:gradFill>
        </p:spPr>
        <p:txBody>
          <a:bodyPr anchor="ctr"/>
          <a:lstStyle>
            <a:lvl1pPr marL="623888" indent="0">
              <a:lnSpc>
                <a:spcPct val="100000"/>
              </a:lnSpc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800000" cy="421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720000" indent="-252000">
              <a:lnSpc>
                <a:spcPct val="100000"/>
              </a:lnSpc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 marL="1080000" indent="-252000">
              <a:lnSpc>
                <a:spcPct val="100000"/>
              </a:lnSpc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 marL="1440000" indent="-252000">
              <a:lnSpc>
                <a:spcPct val="100000"/>
              </a:lnSpc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6FD2646-AF7D-ECE9-7E72-11C81C2C9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4514" y="5500914"/>
            <a:ext cx="12180882" cy="1350000"/>
            <a:chOff x="0" y="5471886"/>
            <a:chExt cx="12343293" cy="136800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19BE464-A755-1E7C-21CE-BACA26343677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0" y="5471886"/>
              <a:ext cx="10971816" cy="1368000"/>
              <a:chOff x="0" y="5418000"/>
              <a:chExt cx="11549280" cy="1440000"/>
            </a:xfrm>
          </p:grpSpPr>
          <p:pic>
            <p:nvPicPr>
              <p:cNvPr id="15" name="Picture 14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14B72722-316A-C025-996B-FA7B3FF9F12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418000"/>
                <a:ext cx="1443660" cy="1440000"/>
              </a:xfrm>
              <a:prstGeom prst="rect">
                <a:avLst/>
              </a:prstGeom>
            </p:spPr>
          </p:pic>
          <p:pic>
            <p:nvPicPr>
              <p:cNvPr id="16" name="Picture 15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49CDB3DE-193B-49B3-65EB-2D60632C47F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43660" y="5418000"/>
                <a:ext cx="1443660" cy="1440000"/>
              </a:xfrm>
              <a:prstGeom prst="rect">
                <a:avLst/>
              </a:prstGeom>
            </p:spPr>
          </p:pic>
          <p:pic>
            <p:nvPicPr>
              <p:cNvPr id="17" name="Picture 16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714090A7-873E-6BDB-E103-C23FC5919E6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87320" y="5418000"/>
                <a:ext cx="1443660" cy="1440000"/>
              </a:xfrm>
              <a:prstGeom prst="rect">
                <a:avLst/>
              </a:prstGeom>
            </p:spPr>
          </p:pic>
          <p:pic>
            <p:nvPicPr>
              <p:cNvPr id="19" name="Picture 18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7A9D797B-1DBD-1CF2-3F90-AED3988C634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30980" y="5418000"/>
                <a:ext cx="1443660" cy="1440000"/>
              </a:xfrm>
              <a:prstGeom prst="rect">
                <a:avLst/>
              </a:prstGeom>
            </p:spPr>
          </p:pic>
          <p:pic>
            <p:nvPicPr>
              <p:cNvPr id="20" name="Picture 19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BD8CEEA7-23AC-E886-5EC0-6F86786C0F5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74640" y="5418000"/>
                <a:ext cx="1443660" cy="1440000"/>
              </a:xfrm>
              <a:prstGeom prst="rect">
                <a:avLst/>
              </a:prstGeom>
            </p:spPr>
          </p:pic>
          <p:pic>
            <p:nvPicPr>
              <p:cNvPr id="21" name="Picture 20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AC590AAE-E284-BDCE-0744-D378E85E135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18300" y="5418000"/>
                <a:ext cx="1443660" cy="1440000"/>
              </a:xfrm>
              <a:prstGeom prst="rect">
                <a:avLst/>
              </a:prstGeom>
            </p:spPr>
          </p:pic>
          <p:pic>
            <p:nvPicPr>
              <p:cNvPr id="22" name="Picture 21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E31E0CBB-B203-6F09-1F59-869132493CB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61960" y="5418000"/>
                <a:ext cx="1443660" cy="1440000"/>
              </a:xfrm>
              <a:prstGeom prst="rect">
                <a:avLst/>
              </a:prstGeom>
            </p:spPr>
          </p:pic>
          <p:pic>
            <p:nvPicPr>
              <p:cNvPr id="23" name="Picture 22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575D415C-A337-0E4A-54EE-F19DBA4D492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05620" y="5418000"/>
                <a:ext cx="1443660" cy="1440000"/>
              </a:xfrm>
              <a:prstGeom prst="rect">
                <a:avLst/>
              </a:prstGeom>
            </p:spPr>
          </p:pic>
        </p:grpSp>
        <p:pic>
          <p:nvPicPr>
            <p:cNvPr id="24" name="Picture 23" descr="A blue and black design&#10;&#10;Description automatically generated">
              <a:extLst>
                <a:ext uri="{FF2B5EF4-FFF2-40B4-BE49-F238E27FC236}">
                  <a16:creationId xmlns:a16="http://schemas.microsoft.com/office/drawing/2014/main" id="{7AA9DFCE-9D48-7F6A-C0F1-C8D6101CDE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1816" y="5471886"/>
              <a:ext cx="1371477" cy="13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31649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722736" cy="1080000"/>
          </a:xfrm>
          <a:prstGeom prst="rect">
            <a:avLst/>
          </a:prstGeom>
          <a:gradFill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180975" lvl="0">
              <a:lnSpc>
                <a:spcPct val="100000"/>
              </a:lnSpc>
            </a:pPr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1277629"/>
            <a:ext cx="10026736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720000" indent="-252000">
              <a:lnSpc>
                <a:spcPct val="100000"/>
              </a:lnSpc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 marL="1080000" indent="-252000">
              <a:lnSpc>
                <a:spcPct val="100000"/>
              </a:lnSpc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 marL="1440000" indent="-252000">
              <a:lnSpc>
                <a:spcPct val="100000"/>
              </a:lnSpc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6FD78BB-9970-082A-8E3C-06D8DACCAD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8106109" y="2768677"/>
            <a:ext cx="6763726" cy="1353433"/>
            <a:chOff x="1445490" y="5416169"/>
            <a:chExt cx="7214640" cy="1443662"/>
          </a:xfrm>
        </p:grpSpPr>
        <p:pic>
          <p:nvPicPr>
            <p:cNvPr id="3" name="Picture 2" descr="A blue and black design&#10;&#10;Description automatically generated">
              <a:extLst>
                <a:ext uri="{FF2B5EF4-FFF2-40B4-BE49-F238E27FC236}">
                  <a16:creationId xmlns:a16="http://schemas.microsoft.com/office/drawing/2014/main" id="{FDE7C9BC-F59A-C13B-2A03-14FC3E358C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443659" y="5418000"/>
              <a:ext cx="1443661" cy="1440000"/>
            </a:xfrm>
            <a:prstGeom prst="rect">
              <a:avLst/>
            </a:prstGeom>
          </p:spPr>
        </p:pic>
        <p:pic>
          <p:nvPicPr>
            <p:cNvPr id="5" name="Picture 4" descr="A blue and black design&#10;&#10;Description automatically generated">
              <a:extLst>
                <a:ext uri="{FF2B5EF4-FFF2-40B4-BE49-F238E27FC236}">
                  <a16:creationId xmlns:a16="http://schemas.microsoft.com/office/drawing/2014/main" id="{229EC943-F40A-2B96-F680-5F34B66E2B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887320" y="5418000"/>
              <a:ext cx="1443661" cy="1440000"/>
            </a:xfrm>
            <a:prstGeom prst="rect">
              <a:avLst/>
            </a:prstGeom>
          </p:spPr>
        </p:pic>
        <p:pic>
          <p:nvPicPr>
            <p:cNvPr id="6" name="Picture 5" descr="A blue and black design&#10;&#10;Description automatically generated">
              <a:extLst>
                <a:ext uri="{FF2B5EF4-FFF2-40B4-BE49-F238E27FC236}">
                  <a16:creationId xmlns:a16="http://schemas.microsoft.com/office/drawing/2014/main" id="{85437C5A-80C6-F3A1-72C5-008F5A51E9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330979" y="5418000"/>
              <a:ext cx="1443661" cy="1440000"/>
            </a:xfrm>
            <a:prstGeom prst="rect">
              <a:avLst/>
            </a:prstGeom>
          </p:spPr>
        </p:pic>
        <p:pic>
          <p:nvPicPr>
            <p:cNvPr id="7" name="Picture 6" descr="A blue and black design&#10;&#10;Description automatically generated">
              <a:extLst>
                <a:ext uri="{FF2B5EF4-FFF2-40B4-BE49-F238E27FC236}">
                  <a16:creationId xmlns:a16="http://schemas.microsoft.com/office/drawing/2014/main" id="{88DFA035-C037-6B8A-FDCD-0765E11009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774639" y="5418001"/>
              <a:ext cx="1443661" cy="1440000"/>
            </a:xfrm>
            <a:prstGeom prst="rect">
              <a:avLst/>
            </a:prstGeom>
          </p:spPr>
        </p:pic>
        <p:pic>
          <p:nvPicPr>
            <p:cNvPr id="8" name="Picture 7" descr="A blue and black design&#10;&#10;Description automatically generated">
              <a:extLst>
                <a:ext uri="{FF2B5EF4-FFF2-40B4-BE49-F238E27FC236}">
                  <a16:creationId xmlns:a16="http://schemas.microsoft.com/office/drawing/2014/main" id="{778B2AB8-39CA-6692-CD55-2885EE8C27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218299" y="5418000"/>
              <a:ext cx="1443661" cy="14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499837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4965" y="0"/>
            <a:ext cx="10787035" cy="1080000"/>
          </a:xfrm>
          <a:prstGeom prst="rect">
            <a:avLst/>
          </a:prstGeom>
          <a:gradFill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</a:gradFill>
        </p:spPr>
        <p:txBody>
          <a:bodyPr anchor="ctr"/>
          <a:lstStyle>
            <a:lvl1pPr marL="180975" indent="0">
              <a:lnSpc>
                <a:spcPct val="100000"/>
              </a:lnSpc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578" y="1297726"/>
            <a:ext cx="9725257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en-GB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lang="en-GB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lang="en-GB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lang="en-AU" dirty="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E85F074-3614-5960-B7F2-587889CF8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-2705146" y="2752283"/>
            <a:ext cx="6763726" cy="1353433"/>
            <a:chOff x="1445490" y="5416169"/>
            <a:chExt cx="7214640" cy="1443662"/>
          </a:xfrm>
        </p:grpSpPr>
        <p:pic>
          <p:nvPicPr>
            <p:cNvPr id="23" name="Picture 22" descr="A blue and black design&#10;&#10;Description automatically generated">
              <a:extLst>
                <a:ext uri="{FF2B5EF4-FFF2-40B4-BE49-F238E27FC236}">
                  <a16:creationId xmlns:a16="http://schemas.microsoft.com/office/drawing/2014/main" id="{090D9138-9E14-DFA4-2B8E-4CA705ECB8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443659" y="5418000"/>
              <a:ext cx="1443661" cy="1440000"/>
            </a:xfrm>
            <a:prstGeom prst="rect">
              <a:avLst/>
            </a:prstGeom>
          </p:spPr>
        </p:pic>
        <p:pic>
          <p:nvPicPr>
            <p:cNvPr id="24" name="Picture 23" descr="A blue and black design&#10;&#10;Description automatically generated">
              <a:extLst>
                <a:ext uri="{FF2B5EF4-FFF2-40B4-BE49-F238E27FC236}">
                  <a16:creationId xmlns:a16="http://schemas.microsoft.com/office/drawing/2014/main" id="{7E874389-7525-02FE-3F43-38DFE081D3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887320" y="5418000"/>
              <a:ext cx="1443661" cy="1440000"/>
            </a:xfrm>
            <a:prstGeom prst="rect">
              <a:avLst/>
            </a:prstGeom>
          </p:spPr>
        </p:pic>
        <p:pic>
          <p:nvPicPr>
            <p:cNvPr id="25" name="Picture 24" descr="A blue and black design&#10;&#10;Description automatically generated">
              <a:extLst>
                <a:ext uri="{FF2B5EF4-FFF2-40B4-BE49-F238E27FC236}">
                  <a16:creationId xmlns:a16="http://schemas.microsoft.com/office/drawing/2014/main" id="{51911BE4-DD1A-398D-688D-1CE0782835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330979" y="5418000"/>
              <a:ext cx="1443661" cy="1440000"/>
            </a:xfrm>
            <a:prstGeom prst="rect">
              <a:avLst/>
            </a:prstGeom>
          </p:spPr>
        </p:pic>
        <p:pic>
          <p:nvPicPr>
            <p:cNvPr id="26" name="Picture 25" descr="A blue and black design&#10;&#10;Description automatically generated">
              <a:extLst>
                <a:ext uri="{FF2B5EF4-FFF2-40B4-BE49-F238E27FC236}">
                  <a16:creationId xmlns:a16="http://schemas.microsoft.com/office/drawing/2014/main" id="{06DA4458-87EF-64E1-3F2C-CE52A36498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774639" y="5418001"/>
              <a:ext cx="1443661" cy="1440000"/>
            </a:xfrm>
            <a:prstGeom prst="rect">
              <a:avLst/>
            </a:prstGeom>
          </p:spPr>
        </p:pic>
        <p:pic>
          <p:nvPicPr>
            <p:cNvPr id="27" name="Picture 26" descr="A blue and black design&#10;&#10;Description automatically generated">
              <a:extLst>
                <a:ext uri="{FF2B5EF4-FFF2-40B4-BE49-F238E27FC236}">
                  <a16:creationId xmlns:a16="http://schemas.microsoft.com/office/drawing/2014/main" id="{439EB211-3462-6CE5-F050-C3B63EC40F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218299" y="5418000"/>
              <a:ext cx="1443661" cy="14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49046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180975" lvl="0">
              <a:lnSpc>
                <a:spcPct val="100000"/>
              </a:lnSpc>
            </a:pPr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1FEBE-8DB6-0C82-4F54-0FA0A0C0E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79050"/>
            <a:ext cx="504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2500" b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899868"/>
            <a:ext cx="5040000" cy="359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en-GB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lang="en-GB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lang="en-GB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lang="en-AU" dirty="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0DBF5-2EA2-6E6C-73E4-E3D3C3520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2000" y="1279050"/>
            <a:ext cx="504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2500" b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1899868"/>
            <a:ext cx="5040000" cy="359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en-GB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lang="en-GB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lang="en-GB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lang="en-AU" dirty="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45CD743-F279-9A2F-0E4A-8E51674EF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4514" y="5500914"/>
            <a:ext cx="12180882" cy="1350000"/>
            <a:chOff x="0" y="5471886"/>
            <a:chExt cx="12343293" cy="13680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4331865-DF68-3825-08BF-CC3ABD84052A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0" y="5471886"/>
              <a:ext cx="10971816" cy="1368000"/>
              <a:chOff x="0" y="5418000"/>
              <a:chExt cx="11549280" cy="1440000"/>
            </a:xfrm>
          </p:grpSpPr>
          <p:pic>
            <p:nvPicPr>
              <p:cNvPr id="10" name="Picture 9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A627BC2C-A0DF-A5C0-535A-D196393C447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418000"/>
                <a:ext cx="1443660" cy="1440000"/>
              </a:xfrm>
              <a:prstGeom prst="rect">
                <a:avLst/>
              </a:prstGeom>
            </p:spPr>
          </p:pic>
          <p:pic>
            <p:nvPicPr>
              <p:cNvPr id="11" name="Picture 10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026F4341-1022-03F1-A6E7-2F5E135F65F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43660" y="5418000"/>
                <a:ext cx="1443660" cy="1440000"/>
              </a:xfrm>
              <a:prstGeom prst="rect">
                <a:avLst/>
              </a:prstGeom>
            </p:spPr>
          </p:pic>
          <p:pic>
            <p:nvPicPr>
              <p:cNvPr id="12" name="Picture 11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190BF706-AC8D-A85B-52E1-1B1A5894943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87320" y="5418000"/>
                <a:ext cx="1443660" cy="1440000"/>
              </a:xfrm>
              <a:prstGeom prst="rect">
                <a:avLst/>
              </a:prstGeom>
            </p:spPr>
          </p:pic>
          <p:pic>
            <p:nvPicPr>
              <p:cNvPr id="13" name="Picture 12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707C6DD9-42A1-E99B-CF69-3452A6E8076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30980" y="5418000"/>
                <a:ext cx="1443660" cy="1440000"/>
              </a:xfrm>
              <a:prstGeom prst="rect">
                <a:avLst/>
              </a:prstGeom>
            </p:spPr>
          </p:pic>
          <p:pic>
            <p:nvPicPr>
              <p:cNvPr id="14" name="Picture 13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1502D5F9-6299-F0B8-7A72-1A148D2374F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74640" y="5418000"/>
                <a:ext cx="1443660" cy="1440000"/>
              </a:xfrm>
              <a:prstGeom prst="rect">
                <a:avLst/>
              </a:prstGeom>
            </p:spPr>
          </p:pic>
          <p:pic>
            <p:nvPicPr>
              <p:cNvPr id="15" name="Picture 14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8B02846C-94E6-EF4D-FFAC-2537763E2D8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18300" y="5418000"/>
                <a:ext cx="1443660" cy="1440000"/>
              </a:xfrm>
              <a:prstGeom prst="rect">
                <a:avLst/>
              </a:prstGeom>
            </p:spPr>
          </p:pic>
          <p:pic>
            <p:nvPicPr>
              <p:cNvPr id="16" name="Picture 15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F1AE56D1-3608-EDD1-9994-717CCC89D16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61960" y="5418000"/>
                <a:ext cx="1443660" cy="1440000"/>
              </a:xfrm>
              <a:prstGeom prst="rect">
                <a:avLst/>
              </a:prstGeom>
            </p:spPr>
          </p:pic>
          <p:pic>
            <p:nvPicPr>
              <p:cNvPr id="17" name="Picture 16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894F20E4-FF8C-7660-78DE-F8C4E1671C4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05620" y="5418000"/>
                <a:ext cx="1443660" cy="1440000"/>
              </a:xfrm>
              <a:prstGeom prst="rect">
                <a:avLst/>
              </a:prstGeom>
            </p:spPr>
          </p:pic>
        </p:grpSp>
        <p:pic>
          <p:nvPicPr>
            <p:cNvPr id="9" name="Picture 8" descr="A blue and black design&#10;&#10;Description automatically generated">
              <a:extLst>
                <a:ext uri="{FF2B5EF4-FFF2-40B4-BE49-F238E27FC236}">
                  <a16:creationId xmlns:a16="http://schemas.microsoft.com/office/drawing/2014/main" id="{3A0510FD-28DB-4E62-8331-41A44413EF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1816" y="5471886"/>
              <a:ext cx="1371477" cy="13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6066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ransi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8E2AA21-F861-E5F4-A6D0-34CBD2307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11374"/>
            <a:ext cx="10134600" cy="1080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</p:spPr>
        <p:txBody>
          <a:bodyPr anchor="ctr">
            <a:normAutofit/>
          </a:bodyPr>
          <a:lstStyle>
            <a:lvl1pPr marL="171450" indent="0" algn="l">
              <a:lnSpc>
                <a:spcPct val="100000"/>
              </a:lnSpc>
              <a:defRPr sz="40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7F24E3F-A7F8-0CC8-A7E0-88161E9CF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4300" y="160801"/>
            <a:ext cx="1661354" cy="6536397"/>
            <a:chOff x="286006" y="179529"/>
            <a:chExt cx="1661354" cy="6536397"/>
          </a:xfrm>
        </p:grpSpPr>
        <p:pic>
          <p:nvPicPr>
            <p:cNvPr id="3" name="Picture 2" descr="A yellow sign with a red star&#10;&#10;Description automatically generated">
              <a:extLst>
                <a:ext uri="{FF2B5EF4-FFF2-40B4-BE49-F238E27FC236}">
                  <a16:creationId xmlns:a16="http://schemas.microsoft.com/office/drawing/2014/main" id="{B59CB9E1-3BE4-8BC9-C080-0DB9E9BB2A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006" y="3443877"/>
              <a:ext cx="1638910" cy="1594898"/>
            </a:xfrm>
            <a:prstGeom prst="rect">
              <a:avLst/>
            </a:prstGeom>
          </p:spPr>
        </p:pic>
        <p:pic>
          <p:nvPicPr>
            <p:cNvPr id="4" name="Picture 3" descr="A pink and blue sign with a star&#10;&#10;Description automatically generated">
              <a:extLst>
                <a:ext uri="{FF2B5EF4-FFF2-40B4-BE49-F238E27FC236}">
                  <a16:creationId xmlns:a16="http://schemas.microsoft.com/office/drawing/2014/main" id="{E16E9579-DB6A-22C5-7E62-533F23ADA4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710" y="179529"/>
              <a:ext cx="1638910" cy="1594898"/>
            </a:xfrm>
            <a:prstGeom prst="rect">
              <a:avLst/>
            </a:prstGeom>
          </p:spPr>
        </p:pic>
        <p:pic>
          <p:nvPicPr>
            <p:cNvPr id="5" name="Picture 4" descr="A blue diamond with a star&#10;&#10;Description automatically generated">
              <a:extLst>
                <a:ext uri="{FF2B5EF4-FFF2-40B4-BE49-F238E27FC236}">
                  <a16:creationId xmlns:a16="http://schemas.microsoft.com/office/drawing/2014/main" id="{957934C2-C34E-01FA-7149-EDCD885292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50" y="1834102"/>
              <a:ext cx="1638910" cy="1594898"/>
            </a:xfrm>
            <a:prstGeom prst="rect">
              <a:avLst/>
            </a:prstGeom>
          </p:spPr>
        </p:pic>
        <p:pic>
          <p:nvPicPr>
            <p:cNvPr id="8" name="Picture 7" descr="A green and blue diamond with a star&#10;&#10;Description automatically generated">
              <a:extLst>
                <a:ext uri="{FF2B5EF4-FFF2-40B4-BE49-F238E27FC236}">
                  <a16:creationId xmlns:a16="http://schemas.microsoft.com/office/drawing/2014/main" id="{60041BF7-4E08-2F5A-55FC-D5092A1D06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006" y="5121028"/>
              <a:ext cx="1638910" cy="1594898"/>
            </a:xfrm>
            <a:prstGeom prst="rect">
              <a:avLst/>
            </a:prstGeom>
          </p:spPr>
        </p:pic>
      </p:grp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961C408-EAC5-8D29-D093-26155B995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1" y="1315701"/>
            <a:ext cx="9715500" cy="4925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538262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11255" cy="1080000"/>
          </a:xfrm>
          <a:prstGeom prst="rect">
            <a:avLst/>
          </a:prstGeom>
          <a:gradFill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180975" lvl="0">
              <a:lnSpc>
                <a:spcPct val="100000"/>
              </a:lnSpc>
            </a:pPr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8AD73D0-6553-06E9-3FD3-82DA09B59C0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41856" y="1263336"/>
            <a:ext cx="5040000" cy="5400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1856" y="1929043"/>
            <a:ext cx="5040000" cy="453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en-GB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lang="en-GB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lang="en-GB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lang="en-AU" dirty="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AC0C866-2EC2-81DD-881C-DB21A08218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46350" y="1263336"/>
            <a:ext cx="4936164" cy="540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2500" b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46350" y="1929043"/>
            <a:ext cx="4936164" cy="453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en-GB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lang="en-GB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lang="en-GB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lang="en-AU" dirty="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2A482C6-A224-2D51-1FE6-CF5C65F553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8106109" y="2768677"/>
            <a:ext cx="6763726" cy="1353433"/>
            <a:chOff x="1445490" y="5416169"/>
            <a:chExt cx="7214640" cy="1443662"/>
          </a:xfrm>
        </p:grpSpPr>
        <p:pic>
          <p:nvPicPr>
            <p:cNvPr id="5" name="Picture 4" descr="A blue and black design&#10;&#10;Description automatically generated">
              <a:extLst>
                <a:ext uri="{FF2B5EF4-FFF2-40B4-BE49-F238E27FC236}">
                  <a16:creationId xmlns:a16="http://schemas.microsoft.com/office/drawing/2014/main" id="{CF264950-F986-2337-3911-48DAD2902D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443659" y="5418000"/>
              <a:ext cx="1443661" cy="1440000"/>
            </a:xfrm>
            <a:prstGeom prst="rect">
              <a:avLst/>
            </a:prstGeom>
          </p:spPr>
        </p:pic>
        <p:pic>
          <p:nvPicPr>
            <p:cNvPr id="15" name="Picture 14" descr="A blue and black design&#10;&#10;Description automatically generated">
              <a:extLst>
                <a:ext uri="{FF2B5EF4-FFF2-40B4-BE49-F238E27FC236}">
                  <a16:creationId xmlns:a16="http://schemas.microsoft.com/office/drawing/2014/main" id="{4704AC16-C785-274C-9F8D-ED4BE37522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887320" y="5418000"/>
              <a:ext cx="1443661" cy="1440000"/>
            </a:xfrm>
            <a:prstGeom prst="rect">
              <a:avLst/>
            </a:prstGeom>
          </p:spPr>
        </p:pic>
        <p:pic>
          <p:nvPicPr>
            <p:cNvPr id="16" name="Picture 15" descr="A blue and black design&#10;&#10;Description automatically generated">
              <a:extLst>
                <a:ext uri="{FF2B5EF4-FFF2-40B4-BE49-F238E27FC236}">
                  <a16:creationId xmlns:a16="http://schemas.microsoft.com/office/drawing/2014/main" id="{8EC76E04-2B66-6F6B-A269-9FE48A35C3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330979" y="5418000"/>
              <a:ext cx="1443661" cy="1440000"/>
            </a:xfrm>
            <a:prstGeom prst="rect">
              <a:avLst/>
            </a:prstGeom>
          </p:spPr>
        </p:pic>
        <p:pic>
          <p:nvPicPr>
            <p:cNvPr id="17" name="Picture 16" descr="A blue and black design&#10;&#10;Description automatically generated">
              <a:extLst>
                <a:ext uri="{FF2B5EF4-FFF2-40B4-BE49-F238E27FC236}">
                  <a16:creationId xmlns:a16="http://schemas.microsoft.com/office/drawing/2014/main" id="{01BF9FE7-E1DD-C105-2F98-0B2293BA58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774639" y="5418001"/>
              <a:ext cx="1443661" cy="1440000"/>
            </a:xfrm>
            <a:prstGeom prst="rect">
              <a:avLst/>
            </a:prstGeom>
          </p:spPr>
        </p:pic>
        <p:pic>
          <p:nvPicPr>
            <p:cNvPr id="18" name="Picture 17" descr="A blue and black design&#10;&#10;Description automatically generated">
              <a:extLst>
                <a:ext uri="{FF2B5EF4-FFF2-40B4-BE49-F238E27FC236}">
                  <a16:creationId xmlns:a16="http://schemas.microsoft.com/office/drawing/2014/main" id="{AD1B5164-87C7-D43B-20FF-E32F709678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218299" y="5418000"/>
              <a:ext cx="1443661" cy="14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420287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000" y="0"/>
            <a:ext cx="10800000" cy="1080000"/>
          </a:xfrm>
          <a:prstGeom prst="rect">
            <a:avLst/>
          </a:prstGeom>
          <a:gradFill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180975" lvl="0">
              <a:lnSpc>
                <a:spcPct val="100000"/>
              </a:lnSpc>
            </a:pPr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8AD73D0-6553-06E9-3FD3-82DA09B59C0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465942" y="1263336"/>
            <a:ext cx="4873857" cy="540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2500" b="1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65942" y="1929043"/>
            <a:ext cx="4873857" cy="453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en-GB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lang="en-GB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lang="en-GB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lang="en-AU" dirty="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AC0C866-2EC2-81DD-881C-DB21A08218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20406" y="1263336"/>
            <a:ext cx="504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2500" b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20406" y="1929043"/>
            <a:ext cx="5040000" cy="453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en-GB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lang="en-GB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lang="en-GB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lang="en-AU" dirty="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11D176A-E160-B723-EE37-022FFA03B9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-2705146" y="2708741"/>
            <a:ext cx="6763726" cy="1353433"/>
            <a:chOff x="1445490" y="5416169"/>
            <a:chExt cx="7214640" cy="1443662"/>
          </a:xfrm>
        </p:grpSpPr>
        <p:pic>
          <p:nvPicPr>
            <p:cNvPr id="5" name="Picture 4" descr="A blue and black design&#10;&#10;Description automatically generated">
              <a:extLst>
                <a:ext uri="{FF2B5EF4-FFF2-40B4-BE49-F238E27FC236}">
                  <a16:creationId xmlns:a16="http://schemas.microsoft.com/office/drawing/2014/main" id="{8237628F-E3A0-9AD9-D0AA-5319FCF071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443659" y="5418000"/>
              <a:ext cx="1443661" cy="1440000"/>
            </a:xfrm>
            <a:prstGeom prst="rect">
              <a:avLst/>
            </a:prstGeom>
          </p:spPr>
        </p:pic>
        <p:pic>
          <p:nvPicPr>
            <p:cNvPr id="15" name="Picture 14" descr="A blue and black design&#10;&#10;Description automatically generated">
              <a:extLst>
                <a:ext uri="{FF2B5EF4-FFF2-40B4-BE49-F238E27FC236}">
                  <a16:creationId xmlns:a16="http://schemas.microsoft.com/office/drawing/2014/main" id="{BB592E9B-A307-FBB9-D90D-6A9E013012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887320" y="5418000"/>
              <a:ext cx="1443661" cy="1440000"/>
            </a:xfrm>
            <a:prstGeom prst="rect">
              <a:avLst/>
            </a:prstGeom>
          </p:spPr>
        </p:pic>
        <p:pic>
          <p:nvPicPr>
            <p:cNvPr id="16" name="Picture 15" descr="A blue and black design&#10;&#10;Description automatically generated">
              <a:extLst>
                <a:ext uri="{FF2B5EF4-FFF2-40B4-BE49-F238E27FC236}">
                  <a16:creationId xmlns:a16="http://schemas.microsoft.com/office/drawing/2014/main" id="{F9E14E31-BBAB-26C3-3BFF-DB09A5E184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330979" y="5418000"/>
              <a:ext cx="1443661" cy="1440000"/>
            </a:xfrm>
            <a:prstGeom prst="rect">
              <a:avLst/>
            </a:prstGeom>
          </p:spPr>
        </p:pic>
        <p:pic>
          <p:nvPicPr>
            <p:cNvPr id="17" name="Picture 16" descr="A blue and black design&#10;&#10;Description automatically generated">
              <a:extLst>
                <a:ext uri="{FF2B5EF4-FFF2-40B4-BE49-F238E27FC236}">
                  <a16:creationId xmlns:a16="http://schemas.microsoft.com/office/drawing/2014/main" id="{241F4A8B-2AAA-43AA-1931-4DB08AF2AD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774639" y="5418001"/>
              <a:ext cx="1443661" cy="1440000"/>
            </a:xfrm>
            <a:prstGeom prst="rect">
              <a:avLst/>
            </a:prstGeom>
          </p:spPr>
        </p:pic>
        <p:pic>
          <p:nvPicPr>
            <p:cNvPr id="18" name="Picture 17" descr="A blue and black design&#10;&#10;Description automatically generated">
              <a:extLst>
                <a:ext uri="{FF2B5EF4-FFF2-40B4-BE49-F238E27FC236}">
                  <a16:creationId xmlns:a16="http://schemas.microsoft.com/office/drawing/2014/main" id="{A3DC6AA6-E983-3600-D688-6EEEAD8280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218299" y="5418000"/>
              <a:ext cx="1443661" cy="14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94139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180975" lvl="0">
              <a:lnSpc>
                <a:spcPct val="100000"/>
              </a:lnSpc>
            </a:pPr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74514"/>
            <a:ext cx="5040000" cy="4240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 dirty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en-GB" dirty="0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lang="en-GB" dirty="0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lang="en-GB" dirty="0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lang="en-AU" dirty="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1274514"/>
            <a:ext cx="5040000" cy="4240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en-GB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lang="en-GB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lang="en-GB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lang="en-AU" dirty="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7A351F-F5F3-F1D9-78D7-A29BD2E81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4514" y="5500914"/>
            <a:ext cx="12180882" cy="1350000"/>
            <a:chOff x="0" y="5471886"/>
            <a:chExt cx="12343293" cy="13680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2EDDE4F-E89C-5D3F-B9F5-62840F599E97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0" y="5471886"/>
              <a:ext cx="10971816" cy="1368000"/>
              <a:chOff x="0" y="5418000"/>
              <a:chExt cx="11549280" cy="1440000"/>
            </a:xfrm>
          </p:grpSpPr>
          <p:pic>
            <p:nvPicPr>
              <p:cNvPr id="10" name="Picture 9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4132AD40-1E25-A067-588D-1466D8982D7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418000"/>
                <a:ext cx="1443660" cy="1440000"/>
              </a:xfrm>
              <a:prstGeom prst="rect">
                <a:avLst/>
              </a:prstGeom>
            </p:spPr>
          </p:pic>
          <p:pic>
            <p:nvPicPr>
              <p:cNvPr id="11" name="Picture 10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2F64EA93-ED07-BB07-692C-8007CAFA8CD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43660" y="5418000"/>
                <a:ext cx="1443660" cy="1440000"/>
              </a:xfrm>
              <a:prstGeom prst="rect">
                <a:avLst/>
              </a:prstGeom>
            </p:spPr>
          </p:pic>
          <p:pic>
            <p:nvPicPr>
              <p:cNvPr id="12" name="Picture 11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4F745C4E-1A34-7E8C-4C8D-EFCE67E78FB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87320" y="5418000"/>
                <a:ext cx="1443660" cy="1440000"/>
              </a:xfrm>
              <a:prstGeom prst="rect">
                <a:avLst/>
              </a:prstGeom>
            </p:spPr>
          </p:pic>
          <p:pic>
            <p:nvPicPr>
              <p:cNvPr id="13" name="Picture 12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56EA5BA9-7F2F-5449-D7D4-C65035A1DBF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30980" y="5418000"/>
                <a:ext cx="1443660" cy="1440000"/>
              </a:xfrm>
              <a:prstGeom prst="rect">
                <a:avLst/>
              </a:prstGeom>
            </p:spPr>
          </p:pic>
          <p:pic>
            <p:nvPicPr>
              <p:cNvPr id="14" name="Picture 13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FA3BE6EF-1126-637F-715F-ECECCA26F3E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74640" y="5418000"/>
                <a:ext cx="1443660" cy="1440000"/>
              </a:xfrm>
              <a:prstGeom prst="rect">
                <a:avLst/>
              </a:prstGeom>
            </p:spPr>
          </p:pic>
          <p:pic>
            <p:nvPicPr>
              <p:cNvPr id="15" name="Picture 14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5557FFF3-1A31-D43A-450A-0AD3E979846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18300" y="5418000"/>
                <a:ext cx="1443660" cy="1440000"/>
              </a:xfrm>
              <a:prstGeom prst="rect">
                <a:avLst/>
              </a:prstGeom>
            </p:spPr>
          </p:pic>
          <p:pic>
            <p:nvPicPr>
              <p:cNvPr id="16" name="Picture 15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6580B0E8-9446-461F-502A-E71A94C454B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61960" y="5418000"/>
                <a:ext cx="1443660" cy="1440000"/>
              </a:xfrm>
              <a:prstGeom prst="rect">
                <a:avLst/>
              </a:prstGeom>
            </p:spPr>
          </p:pic>
          <p:pic>
            <p:nvPicPr>
              <p:cNvPr id="17" name="Picture 16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995856F6-FDF1-C57F-1995-8A6FFE3B3D7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05620" y="5418000"/>
                <a:ext cx="1443660" cy="1440000"/>
              </a:xfrm>
              <a:prstGeom prst="rect">
                <a:avLst/>
              </a:prstGeom>
            </p:spPr>
          </p:pic>
        </p:grpSp>
        <p:pic>
          <p:nvPicPr>
            <p:cNvPr id="9" name="Picture 8" descr="A blue and black design&#10;&#10;Description automatically generated">
              <a:extLst>
                <a:ext uri="{FF2B5EF4-FFF2-40B4-BE49-F238E27FC236}">
                  <a16:creationId xmlns:a16="http://schemas.microsoft.com/office/drawing/2014/main" id="{ED64FD14-C254-325F-1C60-470558EC9B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1816" y="5471886"/>
              <a:ext cx="1371477" cy="13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173755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0752879" cy="1080000"/>
          </a:xfrm>
          <a:prstGeom prst="rect">
            <a:avLst/>
          </a:prstGeom>
          <a:gradFill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180975" lvl="0">
              <a:lnSpc>
                <a:spcPct val="100000"/>
              </a:lnSpc>
            </a:pPr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59999"/>
            <a:ext cx="4665916" cy="5051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en-GB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lang="en-GB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lang="en-GB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lang="en-AU" dirty="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69935" y="1268999"/>
            <a:ext cx="4665916" cy="5051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en-GB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lang="en-GB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lang="en-GB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lang="en-AU" dirty="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5FFC346-CD5D-729A-E30E-317FF4E99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8106109" y="2768677"/>
            <a:ext cx="6763726" cy="1353433"/>
            <a:chOff x="1445490" y="5416169"/>
            <a:chExt cx="7214640" cy="1443662"/>
          </a:xfrm>
        </p:grpSpPr>
        <p:pic>
          <p:nvPicPr>
            <p:cNvPr id="13" name="Picture 12" descr="A blue and black design&#10;&#10;Description automatically generated">
              <a:extLst>
                <a:ext uri="{FF2B5EF4-FFF2-40B4-BE49-F238E27FC236}">
                  <a16:creationId xmlns:a16="http://schemas.microsoft.com/office/drawing/2014/main" id="{662F63C2-6C33-8FB4-E8B8-B1F73EBE47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443659" y="5418000"/>
              <a:ext cx="1443661" cy="1440000"/>
            </a:xfrm>
            <a:prstGeom prst="rect">
              <a:avLst/>
            </a:prstGeom>
          </p:spPr>
        </p:pic>
        <p:pic>
          <p:nvPicPr>
            <p:cNvPr id="14" name="Picture 13" descr="A blue and black design&#10;&#10;Description automatically generated">
              <a:extLst>
                <a:ext uri="{FF2B5EF4-FFF2-40B4-BE49-F238E27FC236}">
                  <a16:creationId xmlns:a16="http://schemas.microsoft.com/office/drawing/2014/main" id="{45BB0FF6-0F47-FBBD-5742-FACA21C9E0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887320" y="5418000"/>
              <a:ext cx="1443661" cy="1440000"/>
            </a:xfrm>
            <a:prstGeom prst="rect">
              <a:avLst/>
            </a:prstGeom>
          </p:spPr>
        </p:pic>
        <p:pic>
          <p:nvPicPr>
            <p:cNvPr id="15" name="Picture 14" descr="A blue and black design&#10;&#10;Description automatically generated">
              <a:extLst>
                <a:ext uri="{FF2B5EF4-FFF2-40B4-BE49-F238E27FC236}">
                  <a16:creationId xmlns:a16="http://schemas.microsoft.com/office/drawing/2014/main" id="{B0DE668C-BFCE-2D88-0354-BE86D887B4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330979" y="5418000"/>
              <a:ext cx="1443661" cy="1440000"/>
            </a:xfrm>
            <a:prstGeom prst="rect">
              <a:avLst/>
            </a:prstGeom>
          </p:spPr>
        </p:pic>
        <p:pic>
          <p:nvPicPr>
            <p:cNvPr id="16" name="Picture 15" descr="A blue and black design&#10;&#10;Description automatically generated">
              <a:extLst>
                <a:ext uri="{FF2B5EF4-FFF2-40B4-BE49-F238E27FC236}">
                  <a16:creationId xmlns:a16="http://schemas.microsoft.com/office/drawing/2014/main" id="{965A1A1B-BB5B-5441-6713-DC0E8EF6EC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774639" y="5418001"/>
              <a:ext cx="1443661" cy="1440000"/>
            </a:xfrm>
            <a:prstGeom prst="rect">
              <a:avLst/>
            </a:prstGeom>
          </p:spPr>
        </p:pic>
        <p:pic>
          <p:nvPicPr>
            <p:cNvPr id="17" name="Picture 16" descr="A blue and black design&#10;&#10;Description automatically generated">
              <a:extLst>
                <a:ext uri="{FF2B5EF4-FFF2-40B4-BE49-F238E27FC236}">
                  <a16:creationId xmlns:a16="http://schemas.microsoft.com/office/drawing/2014/main" id="{FA124525-E6A5-5264-4BF9-CDFEA3CFA4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218299" y="5418000"/>
              <a:ext cx="1443661" cy="14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952686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2B1A-AC3C-099B-D156-8F9BA4F48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5760000" cy="1800000"/>
          </a:xfrm>
          <a:prstGeom prst="rect">
            <a:avLst/>
          </a:prstGeom>
          <a:gradFill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180975" lvl="0">
              <a:lnSpc>
                <a:spcPct val="100000"/>
              </a:lnSpc>
            </a:pPr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6ACF1F8-EEB6-EC6A-C677-F1A5592D50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19999" y="1980000"/>
            <a:ext cx="5040000" cy="4287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en-GB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lang="en-GB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lang="en-GB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lang="en-AU" dirty="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3BF35-6B31-B4E2-264B-BBC92A870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1" y="571500"/>
            <a:ext cx="4548000" cy="5695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en-GB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lang="en-GB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lang="en-GB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lang="en-AU" dirty="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03697E7-7253-2B33-C9CC-D9E9E0CE7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8106109" y="2768677"/>
            <a:ext cx="6763726" cy="1353433"/>
            <a:chOff x="1445490" y="5416169"/>
            <a:chExt cx="7214640" cy="1443662"/>
          </a:xfrm>
        </p:grpSpPr>
        <p:pic>
          <p:nvPicPr>
            <p:cNvPr id="5" name="Picture 4" descr="A blue and black design&#10;&#10;Description automatically generated">
              <a:extLst>
                <a:ext uri="{FF2B5EF4-FFF2-40B4-BE49-F238E27FC236}">
                  <a16:creationId xmlns:a16="http://schemas.microsoft.com/office/drawing/2014/main" id="{B1A2AE56-E321-0932-1E40-BE4CE5BDE0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443659" y="5418000"/>
              <a:ext cx="1443661" cy="1440000"/>
            </a:xfrm>
            <a:prstGeom prst="rect">
              <a:avLst/>
            </a:prstGeom>
          </p:spPr>
        </p:pic>
        <p:pic>
          <p:nvPicPr>
            <p:cNvPr id="6" name="Picture 5" descr="A blue and black design&#10;&#10;Description automatically generated">
              <a:extLst>
                <a:ext uri="{FF2B5EF4-FFF2-40B4-BE49-F238E27FC236}">
                  <a16:creationId xmlns:a16="http://schemas.microsoft.com/office/drawing/2014/main" id="{46BDDD49-712E-2884-43AD-1BC85315A6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887320" y="5418000"/>
              <a:ext cx="1443661" cy="1440000"/>
            </a:xfrm>
            <a:prstGeom prst="rect">
              <a:avLst/>
            </a:prstGeom>
          </p:spPr>
        </p:pic>
        <p:pic>
          <p:nvPicPr>
            <p:cNvPr id="7" name="Picture 6" descr="A blue and black design&#10;&#10;Description automatically generated">
              <a:extLst>
                <a:ext uri="{FF2B5EF4-FFF2-40B4-BE49-F238E27FC236}">
                  <a16:creationId xmlns:a16="http://schemas.microsoft.com/office/drawing/2014/main" id="{D00E1240-4F0C-3915-C3B1-C0F43FF107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330979" y="5418000"/>
              <a:ext cx="1443661" cy="1440000"/>
            </a:xfrm>
            <a:prstGeom prst="rect">
              <a:avLst/>
            </a:prstGeom>
          </p:spPr>
        </p:pic>
        <p:pic>
          <p:nvPicPr>
            <p:cNvPr id="8" name="Picture 7" descr="A blue and black design&#10;&#10;Description automatically generated">
              <a:extLst>
                <a:ext uri="{FF2B5EF4-FFF2-40B4-BE49-F238E27FC236}">
                  <a16:creationId xmlns:a16="http://schemas.microsoft.com/office/drawing/2014/main" id="{4BFE3549-679E-411E-EB2F-CFD721732B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774639" y="5418001"/>
              <a:ext cx="1443661" cy="1440000"/>
            </a:xfrm>
            <a:prstGeom prst="rect">
              <a:avLst/>
            </a:prstGeom>
          </p:spPr>
        </p:pic>
        <p:pic>
          <p:nvPicPr>
            <p:cNvPr id="9" name="Picture 8" descr="A blue and black design&#10;&#10;Description automatically generated">
              <a:extLst>
                <a:ext uri="{FF2B5EF4-FFF2-40B4-BE49-F238E27FC236}">
                  <a16:creationId xmlns:a16="http://schemas.microsoft.com/office/drawing/2014/main" id="{E65DF234-9DA6-4D50-715A-89B8D7A9D1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218299" y="5418000"/>
              <a:ext cx="1443661" cy="14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18258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ransi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860B7-AE81-E3DB-DB23-8FB2FE2A8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5900" y="1221750"/>
            <a:ext cx="7560000" cy="2700000"/>
          </a:xfrm>
          <a:noFill/>
        </p:spPr>
        <p:txBody>
          <a:bodyPr/>
          <a:lstStyle>
            <a:lvl1pPr marL="0" indent="0" algn="ctr">
              <a:lnSpc>
                <a:spcPct val="100000"/>
              </a:lnSpc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43CA351-1F09-DD9C-45E3-16BFCE6CB9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7900" y="4779000"/>
            <a:ext cx="12096000" cy="2016000"/>
            <a:chOff x="0" y="5058000"/>
            <a:chExt cx="10800000" cy="1800000"/>
          </a:xfrm>
        </p:grpSpPr>
        <p:pic>
          <p:nvPicPr>
            <p:cNvPr id="4" name="Picture 3" descr="A blue and black diamond on a pink background&#10;&#10;Description automatically generated">
              <a:extLst>
                <a:ext uri="{FF2B5EF4-FFF2-40B4-BE49-F238E27FC236}">
                  <a16:creationId xmlns:a16="http://schemas.microsoft.com/office/drawing/2014/main" id="{152BB704-E599-9E8B-61EB-01A71BF23C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0000" y="5058000"/>
              <a:ext cx="1800000" cy="1800000"/>
            </a:xfrm>
            <a:prstGeom prst="rect">
              <a:avLst/>
            </a:prstGeom>
          </p:spPr>
        </p:pic>
        <p:pic>
          <p:nvPicPr>
            <p:cNvPr id="6" name="Picture 5" descr="A red diamond with a yellow background&#10;&#10;Description automatically generated">
              <a:extLst>
                <a:ext uri="{FF2B5EF4-FFF2-40B4-BE49-F238E27FC236}">
                  <a16:creationId xmlns:a16="http://schemas.microsoft.com/office/drawing/2014/main" id="{0D36A81C-DB58-A41C-BAB9-E99000468A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000" y="5058000"/>
              <a:ext cx="1800000" cy="1800000"/>
            </a:xfrm>
            <a:prstGeom prst="rect">
              <a:avLst/>
            </a:prstGeom>
          </p:spPr>
        </p:pic>
        <p:pic>
          <p:nvPicPr>
            <p:cNvPr id="8" name="Picture 7" descr="A blue diamond on a green background&#10;&#10;Description automatically generated">
              <a:extLst>
                <a:ext uri="{FF2B5EF4-FFF2-40B4-BE49-F238E27FC236}">
                  <a16:creationId xmlns:a16="http://schemas.microsoft.com/office/drawing/2014/main" id="{26336C5B-28A1-97E7-6D72-8DAE25147F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0000" y="5058000"/>
              <a:ext cx="1800000" cy="1800000"/>
            </a:xfrm>
            <a:prstGeom prst="rect">
              <a:avLst/>
            </a:prstGeom>
          </p:spPr>
        </p:pic>
        <p:pic>
          <p:nvPicPr>
            <p:cNvPr id="10" name="Picture 9" descr="A blue diamond with a purple background&#10;&#10;Description automatically generated">
              <a:extLst>
                <a:ext uri="{FF2B5EF4-FFF2-40B4-BE49-F238E27FC236}">
                  <a16:creationId xmlns:a16="http://schemas.microsoft.com/office/drawing/2014/main" id="{189C2D5E-1B1E-8022-1A9B-6C601517AE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000" y="5058000"/>
              <a:ext cx="1800000" cy="1800000"/>
            </a:xfrm>
            <a:prstGeom prst="rect">
              <a:avLst/>
            </a:prstGeom>
          </p:spPr>
        </p:pic>
        <p:pic>
          <p:nvPicPr>
            <p:cNvPr id="12" name="Picture 11" descr="A blue diamond shaped object with a blue background&#10;&#10;Description automatically generated">
              <a:extLst>
                <a:ext uri="{FF2B5EF4-FFF2-40B4-BE49-F238E27FC236}">
                  <a16:creationId xmlns:a16="http://schemas.microsoft.com/office/drawing/2014/main" id="{2D89198E-EE2E-ED91-B9EE-55B6B73172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0000" y="5058000"/>
              <a:ext cx="1800000" cy="1800000"/>
            </a:xfrm>
            <a:prstGeom prst="rect">
              <a:avLst/>
            </a:prstGeom>
          </p:spPr>
        </p:pic>
        <p:pic>
          <p:nvPicPr>
            <p:cNvPr id="14" name="Picture 13" descr="A blue diamond with a red background&#10;&#10;Description automatically generated">
              <a:extLst>
                <a:ext uri="{FF2B5EF4-FFF2-40B4-BE49-F238E27FC236}">
                  <a16:creationId xmlns:a16="http://schemas.microsoft.com/office/drawing/2014/main" id="{EAC44B9C-E5A4-0295-888C-6595B33845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058000"/>
              <a:ext cx="1800000" cy="18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57591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>
            <a:extLst>
              <a:ext uri="{FF2B5EF4-FFF2-40B4-BE49-F238E27FC236}">
                <a16:creationId xmlns:a16="http://schemas.microsoft.com/office/drawing/2014/main" id="{D48A48D6-C185-701B-A4D5-1FCF19E66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</a:gradFill>
        </p:spPr>
        <p:txBody>
          <a:bodyPr anchor="ctr"/>
          <a:lstStyle>
            <a:lvl1pPr marL="361950" indent="0"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260000"/>
            <a:ext cx="11005650" cy="421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/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F5E5687-7421-902B-D135-A59B0ABCF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85751" y="5576868"/>
            <a:ext cx="11640186" cy="1296005"/>
            <a:chOff x="285751" y="5576868"/>
            <a:chExt cx="11640186" cy="1296005"/>
          </a:xfrm>
        </p:grpSpPr>
        <p:pic>
          <p:nvPicPr>
            <p:cNvPr id="40" name="Picture 39" descr="A blue and black diamond on a pink background&#10;&#10;Description automatically generated">
              <a:extLst>
                <a:ext uri="{FF2B5EF4-FFF2-40B4-BE49-F238E27FC236}">
                  <a16:creationId xmlns:a16="http://schemas.microsoft.com/office/drawing/2014/main" id="{B857EC78-3A85-529E-CEA3-4F0030E7EB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5035" y="5576868"/>
              <a:ext cx="1296000" cy="1296001"/>
            </a:xfrm>
            <a:prstGeom prst="rect">
              <a:avLst/>
            </a:prstGeom>
          </p:spPr>
        </p:pic>
        <p:pic>
          <p:nvPicPr>
            <p:cNvPr id="41" name="Picture 40" descr="A red diamond with a yellow background&#10;&#10;Description automatically generated">
              <a:extLst>
                <a:ext uri="{FF2B5EF4-FFF2-40B4-BE49-F238E27FC236}">
                  <a16:creationId xmlns:a16="http://schemas.microsoft.com/office/drawing/2014/main" id="{D0E913DB-F4CE-E4FC-B8F7-DA2726DE1D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463" y="5576869"/>
              <a:ext cx="1296000" cy="1296001"/>
            </a:xfrm>
            <a:prstGeom prst="rect">
              <a:avLst/>
            </a:prstGeom>
          </p:spPr>
        </p:pic>
        <p:pic>
          <p:nvPicPr>
            <p:cNvPr id="42" name="Picture 41" descr="A blue diamond on a green background&#10;&#10;Description automatically generated">
              <a:extLst>
                <a:ext uri="{FF2B5EF4-FFF2-40B4-BE49-F238E27FC236}">
                  <a16:creationId xmlns:a16="http://schemas.microsoft.com/office/drawing/2014/main" id="{1D1E5D23-B3DC-E5C9-83EA-18AED64D24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416" y="5576869"/>
              <a:ext cx="1296000" cy="1296001"/>
            </a:xfrm>
            <a:prstGeom prst="rect">
              <a:avLst/>
            </a:prstGeom>
          </p:spPr>
        </p:pic>
        <p:pic>
          <p:nvPicPr>
            <p:cNvPr id="43" name="Picture 42" descr="A blue diamond with a purple background&#10;&#10;Description automatically generated">
              <a:extLst>
                <a:ext uri="{FF2B5EF4-FFF2-40B4-BE49-F238E27FC236}">
                  <a16:creationId xmlns:a16="http://schemas.microsoft.com/office/drawing/2014/main" id="{93713858-8861-17B8-7051-29AE2D2009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0607" y="5576870"/>
              <a:ext cx="1296000" cy="1296002"/>
            </a:xfrm>
            <a:prstGeom prst="rect">
              <a:avLst/>
            </a:prstGeom>
          </p:spPr>
        </p:pic>
        <p:pic>
          <p:nvPicPr>
            <p:cNvPr id="44" name="Picture 43" descr="A blue diamond shaped object with a blue background&#10;&#10;Description automatically generated">
              <a:extLst>
                <a:ext uri="{FF2B5EF4-FFF2-40B4-BE49-F238E27FC236}">
                  <a16:creationId xmlns:a16="http://schemas.microsoft.com/office/drawing/2014/main" id="{3F10355F-C8F3-88DB-44FD-97B044920C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0560" y="5576871"/>
              <a:ext cx="1296000" cy="1296001"/>
            </a:xfrm>
            <a:prstGeom prst="rect">
              <a:avLst/>
            </a:prstGeom>
          </p:spPr>
        </p:pic>
        <p:pic>
          <p:nvPicPr>
            <p:cNvPr id="45" name="Picture 44" descr="A blue diamond with a red background&#10;&#10;Description automatically generated">
              <a:extLst>
                <a:ext uri="{FF2B5EF4-FFF2-40B4-BE49-F238E27FC236}">
                  <a16:creationId xmlns:a16="http://schemas.microsoft.com/office/drawing/2014/main" id="{03FCEE30-1DC7-D635-BA40-B765D37397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751" y="5576872"/>
              <a:ext cx="1296000" cy="1296001"/>
            </a:xfrm>
            <a:prstGeom prst="rect">
              <a:avLst/>
            </a:prstGeom>
          </p:spPr>
        </p:pic>
        <p:pic>
          <p:nvPicPr>
            <p:cNvPr id="46" name="Picture 45" descr="A blue diamond on a green background&#10;&#10;Description automatically generated">
              <a:extLst>
                <a:ext uri="{FF2B5EF4-FFF2-40B4-BE49-F238E27FC236}">
                  <a16:creationId xmlns:a16="http://schemas.microsoft.com/office/drawing/2014/main" id="{22E436D0-93AE-B125-579E-7B80C8FB5E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5082" y="5576868"/>
              <a:ext cx="1296000" cy="1296000"/>
            </a:xfrm>
            <a:prstGeom prst="rect">
              <a:avLst/>
            </a:prstGeom>
          </p:spPr>
        </p:pic>
        <p:pic>
          <p:nvPicPr>
            <p:cNvPr id="47" name="Picture 46" descr="A blue diamond with a purple background&#10;&#10;Description automatically generated">
              <a:extLst>
                <a:ext uri="{FF2B5EF4-FFF2-40B4-BE49-F238E27FC236}">
                  <a16:creationId xmlns:a16="http://schemas.microsoft.com/office/drawing/2014/main" id="{1425AD69-A623-702A-CFD3-E572EBA40A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891" y="5576868"/>
              <a:ext cx="1296000" cy="1296000"/>
            </a:xfrm>
            <a:prstGeom prst="rect">
              <a:avLst/>
            </a:prstGeom>
          </p:spPr>
        </p:pic>
        <p:pic>
          <p:nvPicPr>
            <p:cNvPr id="48" name="Picture 47" descr="A blue diamond shaped object with a blue background&#10;&#10;Description automatically generated">
              <a:extLst>
                <a:ext uri="{FF2B5EF4-FFF2-40B4-BE49-F238E27FC236}">
                  <a16:creationId xmlns:a16="http://schemas.microsoft.com/office/drawing/2014/main" id="{2A9ACE81-9175-FAAA-00B9-78BC35EFB5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9937" y="5576868"/>
              <a:ext cx="1296000" cy="129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919182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A4DEBAE0-5BBB-1FE4-CCB9-1F823E98E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</a:gradFill>
        </p:spPr>
        <p:txBody>
          <a:bodyPr anchor="ctr"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95400" y="1259999"/>
            <a:ext cx="10169585" cy="5051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/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BBB76B2-C310-0340-4E37-09719A4A0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-2299757" y="3379757"/>
            <a:ext cx="5751515" cy="1152000"/>
            <a:chOff x="1580560" y="5576868"/>
            <a:chExt cx="6470475" cy="1296004"/>
          </a:xfrm>
        </p:grpSpPr>
        <p:pic>
          <p:nvPicPr>
            <p:cNvPr id="3" name="Picture 2" descr="A blue and black diamond on a pink background&#10;&#10;Description automatically generated">
              <a:extLst>
                <a:ext uri="{FF2B5EF4-FFF2-40B4-BE49-F238E27FC236}">
                  <a16:creationId xmlns:a16="http://schemas.microsoft.com/office/drawing/2014/main" id="{2BE6889E-5470-6858-7EEF-4A3FDC10A4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5035" y="5576868"/>
              <a:ext cx="1296000" cy="1296001"/>
            </a:xfrm>
            <a:prstGeom prst="rect">
              <a:avLst/>
            </a:prstGeom>
          </p:spPr>
        </p:pic>
        <p:pic>
          <p:nvPicPr>
            <p:cNvPr id="5" name="Picture 4" descr="A red diamond with a yellow background&#10;&#10;Description automatically generated">
              <a:extLst>
                <a:ext uri="{FF2B5EF4-FFF2-40B4-BE49-F238E27FC236}">
                  <a16:creationId xmlns:a16="http://schemas.microsoft.com/office/drawing/2014/main" id="{DA2C7799-BADD-4583-83B6-C0C55E124C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463" y="5576869"/>
              <a:ext cx="1296000" cy="1296001"/>
            </a:xfrm>
            <a:prstGeom prst="rect">
              <a:avLst/>
            </a:prstGeom>
          </p:spPr>
        </p:pic>
        <p:pic>
          <p:nvPicPr>
            <p:cNvPr id="7" name="Picture 6" descr="A blue diamond on a green background&#10;&#10;Description automatically generated">
              <a:extLst>
                <a:ext uri="{FF2B5EF4-FFF2-40B4-BE49-F238E27FC236}">
                  <a16:creationId xmlns:a16="http://schemas.microsoft.com/office/drawing/2014/main" id="{F15F9C0C-7A51-5552-A2D3-739EF38FD6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416" y="5576869"/>
              <a:ext cx="1296000" cy="1296001"/>
            </a:xfrm>
            <a:prstGeom prst="rect">
              <a:avLst/>
            </a:prstGeom>
          </p:spPr>
        </p:pic>
        <p:pic>
          <p:nvPicPr>
            <p:cNvPr id="8" name="Picture 7" descr="A blue diamond with a purple background&#10;&#10;Description automatically generated">
              <a:extLst>
                <a:ext uri="{FF2B5EF4-FFF2-40B4-BE49-F238E27FC236}">
                  <a16:creationId xmlns:a16="http://schemas.microsoft.com/office/drawing/2014/main" id="{24A9B926-1A8D-8325-5E7F-42A35BEEB1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0607" y="5576870"/>
              <a:ext cx="1296000" cy="1296002"/>
            </a:xfrm>
            <a:prstGeom prst="rect">
              <a:avLst/>
            </a:prstGeom>
          </p:spPr>
        </p:pic>
        <p:pic>
          <p:nvPicPr>
            <p:cNvPr id="9" name="Picture 8" descr="A blue diamond shaped object with a blue background&#10;&#10;Description automatically generated">
              <a:extLst>
                <a:ext uri="{FF2B5EF4-FFF2-40B4-BE49-F238E27FC236}">
                  <a16:creationId xmlns:a16="http://schemas.microsoft.com/office/drawing/2014/main" id="{6A46DDF4-CDAE-30BF-0807-AE8D629CEE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0560" y="5576871"/>
              <a:ext cx="1296000" cy="12960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92215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5CF798E7-A75B-D013-D92E-B5D71B42E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</a:gradFill>
        </p:spPr>
        <p:txBody>
          <a:bodyPr anchor="ctr"/>
          <a:lstStyle>
            <a:lvl1pPr marL="361950" indent="0"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260000"/>
            <a:ext cx="10207241" cy="5026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spcBef>
                <a:spcPts val="0"/>
              </a:spcBef>
              <a:defRPr/>
            </a:lvl1pPr>
            <a:lvl2pPr marL="720000" indent="-252000">
              <a:lnSpc>
                <a:spcPct val="100000"/>
              </a:lnSpc>
              <a:spcBef>
                <a:spcPts val="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7DA3781-6A92-15F5-9B05-16B9AB67B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8729589" y="3381283"/>
            <a:ext cx="5751515" cy="1152000"/>
            <a:chOff x="1580560" y="5576868"/>
            <a:chExt cx="6470475" cy="1296004"/>
          </a:xfrm>
        </p:grpSpPr>
        <p:pic>
          <p:nvPicPr>
            <p:cNvPr id="14" name="Picture 13" descr="A blue and black diamond on a pink background&#10;&#10;Description automatically generated">
              <a:extLst>
                <a:ext uri="{FF2B5EF4-FFF2-40B4-BE49-F238E27FC236}">
                  <a16:creationId xmlns:a16="http://schemas.microsoft.com/office/drawing/2014/main" id="{12C3239F-9FB0-8481-422D-05922735D8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5035" y="5576868"/>
              <a:ext cx="1296000" cy="1296001"/>
            </a:xfrm>
            <a:prstGeom prst="rect">
              <a:avLst/>
            </a:prstGeom>
          </p:spPr>
        </p:pic>
        <p:pic>
          <p:nvPicPr>
            <p:cNvPr id="15" name="Picture 14" descr="A red diamond with a yellow background&#10;&#10;Description automatically generated">
              <a:extLst>
                <a:ext uri="{FF2B5EF4-FFF2-40B4-BE49-F238E27FC236}">
                  <a16:creationId xmlns:a16="http://schemas.microsoft.com/office/drawing/2014/main" id="{79E38016-8F5A-160C-4C91-813CB670B5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463" y="5576869"/>
              <a:ext cx="1296000" cy="1296001"/>
            </a:xfrm>
            <a:prstGeom prst="rect">
              <a:avLst/>
            </a:prstGeom>
          </p:spPr>
        </p:pic>
        <p:pic>
          <p:nvPicPr>
            <p:cNvPr id="24" name="Picture 23" descr="A blue diamond on a green background&#10;&#10;Description automatically generated">
              <a:extLst>
                <a:ext uri="{FF2B5EF4-FFF2-40B4-BE49-F238E27FC236}">
                  <a16:creationId xmlns:a16="http://schemas.microsoft.com/office/drawing/2014/main" id="{251C2E77-0BBA-0682-902B-06833E438E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416" y="5576869"/>
              <a:ext cx="1296000" cy="1296001"/>
            </a:xfrm>
            <a:prstGeom prst="rect">
              <a:avLst/>
            </a:prstGeom>
          </p:spPr>
        </p:pic>
        <p:pic>
          <p:nvPicPr>
            <p:cNvPr id="25" name="Picture 24" descr="A blue diamond with a purple background&#10;&#10;Description automatically generated">
              <a:extLst>
                <a:ext uri="{FF2B5EF4-FFF2-40B4-BE49-F238E27FC236}">
                  <a16:creationId xmlns:a16="http://schemas.microsoft.com/office/drawing/2014/main" id="{A9088334-6D54-A3B0-0904-77FEF178EF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0607" y="5576870"/>
              <a:ext cx="1296000" cy="1296002"/>
            </a:xfrm>
            <a:prstGeom prst="rect">
              <a:avLst/>
            </a:prstGeom>
          </p:spPr>
        </p:pic>
        <p:pic>
          <p:nvPicPr>
            <p:cNvPr id="26" name="Picture 25" descr="A blue diamond shaped object with a blue background&#10;&#10;Description automatically generated">
              <a:extLst>
                <a:ext uri="{FF2B5EF4-FFF2-40B4-BE49-F238E27FC236}">
                  <a16:creationId xmlns:a16="http://schemas.microsoft.com/office/drawing/2014/main" id="{52F51355-2860-2276-3C5C-D617EEA200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0560" y="5576871"/>
              <a:ext cx="1296000" cy="12960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44203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AF2318EA-E74D-F3DE-5AEF-D88F7A971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</a:gradFill>
        </p:spPr>
        <p:txBody>
          <a:bodyPr anchor="ctr"/>
          <a:lstStyle>
            <a:lvl1pPr marL="361950" indent="0"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278676"/>
            <a:ext cx="10506075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/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F1693F9-8E61-7371-733D-D7AC6B61A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8729589" y="3381283"/>
            <a:ext cx="5751515" cy="1152000"/>
            <a:chOff x="1580560" y="5576868"/>
            <a:chExt cx="6470475" cy="1296004"/>
          </a:xfrm>
        </p:grpSpPr>
        <p:pic>
          <p:nvPicPr>
            <p:cNvPr id="9" name="Picture 8" descr="A blue and black diamond on a pink background&#10;&#10;Description automatically generated">
              <a:extLst>
                <a:ext uri="{FF2B5EF4-FFF2-40B4-BE49-F238E27FC236}">
                  <a16:creationId xmlns:a16="http://schemas.microsoft.com/office/drawing/2014/main" id="{7B3D59FC-6C42-5C2D-4201-DB79CE670B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5035" y="5576868"/>
              <a:ext cx="1296000" cy="1296001"/>
            </a:xfrm>
            <a:prstGeom prst="rect">
              <a:avLst/>
            </a:prstGeom>
          </p:spPr>
        </p:pic>
        <p:pic>
          <p:nvPicPr>
            <p:cNvPr id="10" name="Picture 9" descr="A red diamond with a yellow background&#10;&#10;Description automatically generated">
              <a:extLst>
                <a:ext uri="{FF2B5EF4-FFF2-40B4-BE49-F238E27FC236}">
                  <a16:creationId xmlns:a16="http://schemas.microsoft.com/office/drawing/2014/main" id="{546F9908-DEC8-ED3B-9B07-0F2464CB2B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463" y="5576869"/>
              <a:ext cx="1296000" cy="1296001"/>
            </a:xfrm>
            <a:prstGeom prst="rect">
              <a:avLst/>
            </a:prstGeom>
          </p:spPr>
        </p:pic>
        <p:pic>
          <p:nvPicPr>
            <p:cNvPr id="11" name="Picture 10" descr="A blue diamond on a green background&#10;&#10;Description automatically generated">
              <a:extLst>
                <a:ext uri="{FF2B5EF4-FFF2-40B4-BE49-F238E27FC236}">
                  <a16:creationId xmlns:a16="http://schemas.microsoft.com/office/drawing/2014/main" id="{CD716FC9-1BCF-56A8-4F46-4B8288FB1B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416" y="5576869"/>
              <a:ext cx="1296000" cy="1296001"/>
            </a:xfrm>
            <a:prstGeom prst="rect">
              <a:avLst/>
            </a:prstGeom>
          </p:spPr>
        </p:pic>
        <p:pic>
          <p:nvPicPr>
            <p:cNvPr id="12" name="Picture 11" descr="A blue diamond with a purple background&#10;&#10;Description automatically generated">
              <a:extLst>
                <a:ext uri="{FF2B5EF4-FFF2-40B4-BE49-F238E27FC236}">
                  <a16:creationId xmlns:a16="http://schemas.microsoft.com/office/drawing/2014/main" id="{BCC7B84E-7909-74C5-6FE7-A31DE135F2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0607" y="5576870"/>
              <a:ext cx="1296000" cy="1296002"/>
            </a:xfrm>
            <a:prstGeom prst="rect">
              <a:avLst/>
            </a:prstGeom>
          </p:spPr>
        </p:pic>
        <p:pic>
          <p:nvPicPr>
            <p:cNvPr id="13" name="Picture 12" descr="A blue diamond shaped object with a blue background&#10;&#10;Description automatically generated">
              <a:extLst>
                <a:ext uri="{FF2B5EF4-FFF2-40B4-BE49-F238E27FC236}">
                  <a16:creationId xmlns:a16="http://schemas.microsoft.com/office/drawing/2014/main" id="{95EAA6E9-B469-BF5B-B863-CD33A97103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0560" y="5576871"/>
              <a:ext cx="1296000" cy="12960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0437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26901C7-24B7-8EFA-F1DE-48F4B2133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CFCB54E-AE56-F9FE-B8E8-AB0C418AC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800000" cy="421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spcBef>
                <a:spcPts val="0"/>
              </a:spcBef>
              <a:defRPr/>
            </a:lvl1pPr>
            <a:lvl2pPr marL="720000" indent="-252000">
              <a:lnSpc>
                <a:spcPct val="100000"/>
              </a:lnSpc>
              <a:spcBef>
                <a:spcPts val="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5379539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>
            <a:extLst>
              <a:ext uri="{FF2B5EF4-FFF2-40B4-BE49-F238E27FC236}">
                <a16:creationId xmlns:a16="http://schemas.microsoft.com/office/drawing/2014/main" id="{E614420E-1366-F782-CC60-0FBEB0997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</a:gradFill>
        </p:spPr>
        <p:txBody>
          <a:bodyPr anchor="ctr"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1FEBE-8DB6-0C82-4F54-0FA0A0C0E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79050"/>
            <a:ext cx="5040000" cy="5400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921636"/>
            <a:ext cx="5040000" cy="359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 dirty="0"/>
            </a:lvl1pPr>
            <a:lvl2pPr>
              <a:defRPr lang="en-GB" dirty="0"/>
            </a:lvl2pPr>
            <a:lvl3pPr>
              <a:defRPr lang="en-GB" dirty="0"/>
            </a:lvl3pPr>
            <a:lvl4pPr>
              <a:defRPr lang="en-GB" dirty="0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0DBF5-2EA2-6E6C-73E4-E3D3C3520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2000" y="1279050"/>
            <a:ext cx="5040000" cy="5400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1921636"/>
            <a:ext cx="5040000" cy="359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 dirty="0"/>
            </a:lvl1pPr>
            <a:lvl2pPr>
              <a:defRPr lang="en-GB" dirty="0"/>
            </a:lvl2pPr>
            <a:lvl3pPr>
              <a:defRPr lang="en-GB" dirty="0"/>
            </a:lvl3pPr>
            <a:lvl4pPr>
              <a:defRPr lang="en-GB" dirty="0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FD0942F-6F29-08DD-4777-719B07D3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85751" y="5576868"/>
            <a:ext cx="11640186" cy="1296005"/>
            <a:chOff x="285751" y="5576868"/>
            <a:chExt cx="11640186" cy="1296005"/>
          </a:xfrm>
        </p:grpSpPr>
        <p:pic>
          <p:nvPicPr>
            <p:cNvPr id="34" name="Picture 33" descr="A blue and black diamond on a pink background&#10;&#10;Description automatically generated">
              <a:extLst>
                <a:ext uri="{FF2B5EF4-FFF2-40B4-BE49-F238E27FC236}">
                  <a16:creationId xmlns:a16="http://schemas.microsoft.com/office/drawing/2014/main" id="{A1412E06-B7BB-01F6-DEF0-23EB652D51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5035" y="5576868"/>
              <a:ext cx="1296000" cy="1296001"/>
            </a:xfrm>
            <a:prstGeom prst="rect">
              <a:avLst/>
            </a:prstGeom>
          </p:spPr>
        </p:pic>
        <p:pic>
          <p:nvPicPr>
            <p:cNvPr id="35" name="Picture 34" descr="A red diamond with a yellow background&#10;&#10;Description automatically generated">
              <a:extLst>
                <a:ext uri="{FF2B5EF4-FFF2-40B4-BE49-F238E27FC236}">
                  <a16:creationId xmlns:a16="http://schemas.microsoft.com/office/drawing/2014/main" id="{761EF441-1D95-FE2C-5AC0-31A114513A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463" y="5576869"/>
              <a:ext cx="1296000" cy="1296001"/>
            </a:xfrm>
            <a:prstGeom prst="rect">
              <a:avLst/>
            </a:prstGeom>
          </p:spPr>
        </p:pic>
        <p:pic>
          <p:nvPicPr>
            <p:cNvPr id="36" name="Picture 35" descr="A blue diamond on a green background&#10;&#10;Description automatically generated">
              <a:extLst>
                <a:ext uri="{FF2B5EF4-FFF2-40B4-BE49-F238E27FC236}">
                  <a16:creationId xmlns:a16="http://schemas.microsoft.com/office/drawing/2014/main" id="{615DCAB4-B2ED-F18E-B4C0-8ECFF48CBC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416" y="5576869"/>
              <a:ext cx="1296000" cy="1296001"/>
            </a:xfrm>
            <a:prstGeom prst="rect">
              <a:avLst/>
            </a:prstGeom>
          </p:spPr>
        </p:pic>
        <p:pic>
          <p:nvPicPr>
            <p:cNvPr id="37" name="Picture 36" descr="A blue diamond with a purple background&#10;&#10;Description automatically generated">
              <a:extLst>
                <a:ext uri="{FF2B5EF4-FFF2-40B4-BE49-F238E27FC236}">
                  <a16:creationId xmlns:a16="http://schemas.microsoft.com/office/drawing/2014/main" id="{911D885B-1843-43B3-A12B-6838C4838F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0607" y="5576870"/>
              <a:ext cx="1296000" cy="1296002"/>
            </a:xfrm>
            <a:prstGeom prst="rect">
              <a:avLst/>
            </a:prstGeom>
          </p:spPr>
        </p:pic>
        <p:pic>
          <p:nvPicPr>
            <p:cNvPr id="38" name="Picture 37" descr="A blue diamond shaped object with a blue background&#10;&#10;Description automatically generated">
              <a:extLst>
                <a:ext uri="{FF2B5EF4-FFF2-40B4-BE49-F238E27FC236}">
                  <a16:creationId xmlns:a16="http://schemas.microsoft.com/office/drawing/2014/main" id="{B3CCBC0C-79A0-3D1C-30E4-9EE1D17DA2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0560" y="5576871"/>
              <a:ext cx="1296000" cy="1296001"/>
            </a:xfrm>
            <a:prstGeom prst="rect">
              <a:avLst/>
            </a:prstGeom>
          </p:spPr>
        </p:pic>
        <p:pic>
          <p:nvPicPr>
            <p:cNvPr id="39" name="Picture 38" descr="A blue diamond with a red background&#10;&#10;Description automatically generated">
              <a:extLst>
                <a:ext uri="{FF2B5EF4-FFF2-40B4-BE49-F238E27FC236}">
                  <a16:creationId xmlns:a16="http://schemas.microsoft.com/office/drawing/2014/main" id="{532F1A4B-6FA2-3225-1D30-FC5ADCBB91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751" y="5576872"/>
              <a:ext cx="1296000" cy="1296001"/>
            </a:xfrm>
            <a:prstGeom prst="rect">
              <a:avLst/>
            </a:prstGeom>
          </p:spPr>
        </p:pic>
        <p:pic>
          <p:nvPicPr>
            <p:cNvPr id="40" name="Picture 39" descr="A blue diamond on a green background&#10;&#10;Description automatically generated">
              <a:extLst>
                <a:ext uri="{FF2B5EF4-FFF2-40B4-BE49-F238E27FC236}">
                  <a16:creationId xmlns:a16="http://schemas.microsoft.com/office/drawing/2014/main" id="{633EF1C0-1301-6D4D-88EA-4129D9C975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5082" y="5576868"/>
              <a:ext cx="1296000" cy="1296000"/>
            </a:xfrm>
            <a:prstGeom prst="rect">
              <a:avLst/>
            </a:prstGeom>
          </p:spPr>
        </p:pic>
        <p:pic>
          <p:nvPicPr>
            <p:cNvPr id="41" name="Picture 40" descr="A blue diamond with a purple background&#10;&#10;Description automatically generated">
              <a:extLst>
                <a:ext uri="{FF2B5EF4-FFF2-40B4-BE49-F238E27FC236}">
                  <a16:creationId xmlns:a16="http://schemas.microsoft.com/office/drawing/2014/main" id="{910BD4FB-B4F9-DA48-2D49-FC5013F302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891" y="5576868"/>
              <a:ext cx="1296000" cy="1296000"/>
            </a:xfrm>
            <a:prstGeom prst="rect">
              <a:avLst/>
            </a:prstGeom>
          </p:spPr>
        </p:pic>
        <p:pic>
          <p:nvPicPr>
            <p:cNvPr id="42" name="Picture 41" descr="A blue diamond shaped object with a blue background&#10;&#10;Description automatically generated">
              <a:extLst>
                <a:ext uri="{FF2B5EF4-FFF2-40B4-BE49-F238E27FC236}">
                  <a16:creationId xmlns:a16="http://schemas.microsoft.com/office/drawing/2014/main" id="{21C93A5F-457B-6830-F59D-75AD0D4430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9937" y="5576868"/>
              <a:ext cx="1296000" cy="129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816971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CD91A7B5-5109-5E25-475F-F50255AFA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</a:gradFill>
        </p:spPr>
        <p:txBody>
          <a:bodyPr anchor="ctr"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8AD73D0-6553-06E9-3FD3-82DA09B59C0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41856" y="1263336"/>
            <a:ext cx="5040000" cy="5400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1856" y="1999341"/>
            <a:ext cx="5040000" cy="4296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/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AC0C866-2EC2-81DD-881C-DB21A08218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62462" y="1263336"/>
            <a:ext cx="5040000" cy="5400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2462" y="1999341"/>
            <a:ext cx="5040000" cy="4296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/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64882D8-C30A-67D3-20DD-7C959073A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8729589" y="3381283"/>
            <a:ext cx="5751515" cy="1152000"/>
            <a:chOff x="1580560" y="5576868"/>
            <a:chExt cx="6470475" cy="1296004"/>
          </a:xfrm>
        </p:grpSpPr>
        <p:pic>
          <p:nvPicPr>
            <p:cNvPr id="5" name="Picture 4" descr="A blue and black diamond on a pink background&#10;&#10;Description automatically generated">
              <a:extLst>
                <a:ext uri="{FF2B5EF4-FFF2-40B4-BE49-F238E27FC236}">
                  <a16:creationId xmlns:a16="http://schemas.microsoft.com/office/drawing/2014/main" id="{199D939C-ECCA-DD1D-66AA-13667DF769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5035" y="5576868"/>
              <a:ext cx="1296000" cy="1296001"/>
            </a:xfrm>
            <a:prstGeom prst="rect">
              <a:avLst/>
            </a:prstGeom>
          </p:spPr>
        </p:pic>
        <p:pic>
          <p:nvPicPr>
            <p:cNvPr id="15" name="Picture 14" descr="A red diamond with a yellow background&#10;&#10;Description automatically generated">
              <a:extLst>
                <a:ext uri="{FF2B5EF4-FFF2-40B4-BE49-F238E27FC236}">
                  <a16:creationId xmlns:a16="http://schemas.microsoft.com/office/drawing/2014/main" id="{28E9717A-0557-55D3-6396-875F591C8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463" y="5576869"/>
              <a:ext cx="1296000" cy="1296001"/>
            </a:xfrm>
            <a:prstGeom prst="rect">
              <a:avLst/>
            </a:prstGeom>
          </p:spPr>
        </p:pic>
        <p:pic>
          <p:nvPicPr>
            <p:cNvPr id="16" name="Picture 15" descr="A blue diamond on a green background&#10;&#10;Description automatically generated">
              <a:extLst>
                <a:ext uri="{FF2B5EF4-FFF2-40B4-BE49-F238E27FC236}">
                  <a16:creationId xmlns:a16="http://schemas.microsoft.com/office/drawing/2014/main" id="{C0D913A0-85B2-5F7B-B3A9-A0E7E2ED71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416" y="5576869"/>
              <a:ext cx="1296000" cy="1296001"/>
            </a:xfrm>
            <a:prstGeom prst="rect">
              <a:avLst/>
            </a:prstGeom>
          </p:spPr>
        </p:pic>
        <p:pic>
          <p:nvPicPr>
            <p:cNvPr id="17" name="Picture 16" descr="A blue diamond with a purple background&#10;&#10;Description automatically generated">
              <a:extLst>
                <a:ext uri="{FF2B5EF4-FFF2-40B4-BE49-F238E27FC236}">
                  <a16:creationId xmlns:a16="http://schemas.microsoft.com/office/drawing/2014/main" id="{941C2C28-DC0C-6021-EAA0-3379053C03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0607" y="5576870"/>
              <a:ext cx="1296000" cy="1296002"/>
            </a:xfrm>
            <a:prstGeom prst="rect">
              <a:avLst/>
            </a:prstGeom>
          </p:spPr>
        </p:pic>
        <p:pic>
          <p:nvPicPr>
            <p:cNvPr id="18" name="Picture 17" descr="A blue diamond shaped object with a blue background&#10;&#10;Description automatically generated">
              <a:extLst>
                <a:ext uri="{FF2B5EF4-FFF2-40B4-BE49-F238E27FC236}">
                  <a16:creationId xmlns:a16="http://schemas.microsoft.com/office/drawing/2014/main" id="{E905751D-E9F8-8276-F0BF-F00BC994EC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0560" y="5576871"/>
              <a:ext cx="1296000" cy="12960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327719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CD91A7B5-5109-5E25-475F-F50255AFA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</a:gradFill>
        </p:spPr>
        <p:txBody>
          <a:bodyPr anchor="ctr"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8AD73D0-6553-06E9-3FD3-82DA09B59C0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313406" y="1263336"/>
            <a:ext cx="5040000" cy="5400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13406" y="1999341"/>
            <a:ext cx="5040000" cy="4296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/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AC0C866-2EC2-81DD-881C-DB21A08218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34012" y="1263336"/>
            <a:ext cx="5040000" cy="5400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34012" y="1999341"/>
            <a:ext cx="5040000" cy="4296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/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64882D8-C30A-67D3-20DD-7C959073A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-2299757" y="3387192"/>
            <a:ext cx="5751515" cy="1152000"/>
            <a:chOff x="1580560" y="5576868"/>
            <a:chExt cx="6470475" cy="1296004"/>
          </a:xfrm>
        </p:grpSpPr>
        <p:pic>
          <p:nvPicPr>
            <p:cNvPr id="5" name="Picture 4" descr="A blue and black diamond on a pink background&#10;&#10;Description automatically generated">
              <a:extLst>
                <a:ext uri="{FF2B5EF4-FFF2-40B4-BE49-F238E27FC236}">
                  <a16:creationId xmlns:a16="http://schemas.microsoft.com/office/drawing/2014/main" id="{199D939C-ECCA-DD1D-66AA-13667DF769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5035" y="5576868"/>
              <a:ext cx="1296000" cy="1296001"/>
            </a:xfrm>
            <a:prstGeom prst="rect">
              <a:avLst/>
            </a:prstGeom>
          </p:spPr>
        </p:pic>
        <p:pic>
          <p:nvPicPr>
            <p:cNvPr id="15" name="Picture 14" descr="A red diamond with a yellow background&#10;&#10;Description automatically generated">
              <a:extLst>
                <a:ext uri="{FF2B5EF4-FFF2-40B4-BE49-F238E27FC236}">
                  <a16:creationId xmlns:a16="http://schemas.microsoft.com/office/drawing/2014/main" id="{28E9717A-0557-55D3-6396-875F591C8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463" y="5576869"/>
              <a:ext cx="1296000" cy="1296001"/>
            </a:xfrm>
            <a:prstGeom prst="rect">
              <a:avLst/>
            </a:prstGeom>
          </p:spPr>
        </p:pic>
        <p:pic>
          <p:nvPicPr>
            <p:cNvPr id="16" name="Picture 15" descr="A blue diamond on a green background&#10;&#10;Description automatically generated">
              <a:extLst>
                <a:ext uri="{FF2B5EF4-FFF2-40B4-BE49-F238E27FC236}">
                  <a16:creationId xmlns:a16="http://schemas.microsoft.com/office/drawing/2014/main" id="{C0D913A0-85B2-5F7B-B3A9-A0E7E2ED71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416" y="5576869"/>
              <a:ext cx="1296000" cy="1296001"/>
            </a:xfrm>
            <a:prstGeom prst="rect">
              <a:avLst/>
            </a:prstGeom>
          </p:spPr>
        </p:pic>
        <p:pic>
          <p:nvPicPr>
            <p:cNvPr id="17" name="Picture 16" descr="A blue diamond with a purple background&#10;&#10;Description automatically generated">
              <a:extLst>
                <a:ext uri="{FF2B5EF4-FFF2-40B4-BE49-F238E27FC236}">
                  <a16:creationId xmlns:a16="http://schemas.microsoft.com/office/drawing/2014/main" id="{941C2C28-DC0C-6021-EAA0-3379053C03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0607" y="5576870"/>
              <a:ext cx="1296000" cy="1296002"/>
            </a:xfrm>
            <a:prstGeom prst="rect">
              <a:avLst/>
            </a:prstGeom>
          </p:spPr>
        </p:pic>
        <p:pic>
          <p:nvPicPr>
            <p:cNvPr id="18" name="Picture 17" descr="A blue diamond shaped object with a blue background&#10;&#10;Description automatically generated">
              <a:extLst>
                <a:ext uri="{FF2B5EF4-FFF2-40B4-BE49-F238E27FC236}">
                  <a16:creationId xmlns:a16="http://schemas.microsoft.com/office/drawing/2014/main" id="{E905751D-E9F8-8276-F0BF-F00BC994EC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0560" y="5576871"/>
              <a:ext cx="1296000" cy="12960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610408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">
            <a:extLst>
              <a:ext uri="{FF2B5EF4-FFF2-40B4-BE49-F238E27FC236}">
                <a16:creationId xmlns:a16="http://schemas.microsoft.com/office/drawing/2014/main" id="{B86EF386-78C0-E4E3-99E4-3A99689AE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</a:gradFill>
        </p:spPr>
        <p:txBody>
          <a:bodyPr anchor="ctr"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60000"/>
            <a:ext cx="5040000" cy="4216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/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1260000"/>
            <a:ext cx="5040000" cy="4216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/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65B50CE-C85F-C9FC-1173-D12E975C44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85751" y="5576868"/>
            <a:ext cx="11640186" cy="1296005"/>
            <a:chOff x="285751" y="5576868"/>
            <a:chExt cx="11640186" cy="1296005"/>
          </a:xfrm>
        </p:grpSpPr>
        <p:pic>
          <p:nvPicPr>
            <p:cNvPr id="41" name="Picture 40" descr="A blue and black diamond on a pink background&#10;&#10;Description automatically generated">
              <a:extLst>
                <a:ext uri="{FF2B5EF4-FFF2-40B4-BE49-F238E27FC236}">
                  <a16:creationId xmlns:a16="http://schemas.microsoft.com/office/drawing/2014/main" id="{B9F59E05-006A-0AA9-4EB6-71B70D53FF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5035" y="5576868"/>
              <a:ext cx="1296000" cy="1296001"/>
            </a:xfrm>
            <a:prstGeom prst="rect">
              <a:avLst/>
            </a:prstGeom>
          </p:spPr>
        </p:pic>
        <p:pic>
          <p:nvPicPr>
            <p:cNvPr id="42" name="Picture 41" descr="A red diamond with a yellow background&#10;&#10;Description automatically generated">
              <a:extLst>
                <a:ext uri="{FF2B5EF4-FFF2-40B4-BE49-F238E27FC236}">
                  <a16:creationId xmlns:a16="http://schemas.microsoft.com/office/drawing/2014/main" id="{5040692B-3397-AEC4-DBBE-FF656559D9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463" y="5576869"/>
              <a:ext cx="1296000" cy="1296001"/>
            </a:xfrm>
            <a:prstGeom prst="rect">
              <a:avLst/>
            </a:prstGeom>
          </p:spPr>
        </p:pic>
        <p:pic>
          <p:nvPicPr>
            <p:cNvPr id="43" name="Picture 42" descr="A blue diamond on a green background&#10;&#10;Description automatically generated">
              <a:extLst>
                <a:ext uri="{FF2B5EF4-FFF2-40B4-BE49-F238E27FC236}">
                  <a16:creationId xmlns:a16="http://schemas.microsoft.com/office/drawing/2014/main" id="{B3DDEE96-AC41-0A2B-F4F1-1F829AEB98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416" y="5576869"/>
              <a:ext cx="1296000" cy="1296001"/>
            </a:xfrm>
            <a:prstGeom prst="rect">
              <a:avLst/>
            </a:prstGeom>
          </p:spPr>
        </p:pic>
        <p:pic>
          <p:nvPicPr>
            <p:cNvPr id="44" name="Picture 43" descr="A blue diamond with a purple background&#10;&#10;Description automatically generated">
              <a:extLst>
                <a:ext uri="{FF2B5EF4-FFF2-40B4-BE49-F238E27FC236}">
                  <a16:creationId xmlns:a16="http://schemas.microsoft.com/office/drawing/2014/main" id="{EE4EB139-DB78-3D7F-75F7-60408F1A6D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0607" y="5576870"/>
              <a:ext cx="1296000" cy="1296002"/>
            </a:xfrm>
            <a:prstGeom prst="rect">
              <a:avLst/>
            </a:prstGeom>
          </p:spPr>
        </p:pic>
        <p:pic>
          <p:nvPicPr>
            <p:cNvPr id="45" name="Picture 44" descr="A blue diamond shaped object with a blue background&#10;&#10;Description automatically generated">
              <a:extLst>
                <a:ext uri="{FF2B5EF4-FFF2-40B4-BE49-F238E27FC236}">
                  <a16:creationId xmlns:a16="http://schemas.microsoft.com/office/drawing/2014/main" id="{39138D0A-BE6D-6EE3-8956-08AFDAFCB7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0560" y="5576871"/>
              <a:ext cx="1296000" cy="1296001"/>
            </a:xfrm>
            <a:prstGeom prst="rect">
              <a:avLst/>
            </a:prstGeom>
          </p:spPr>
        </p:pic>
        <p:pic>
          <p:nvPicPr>
            <p:cNvPr id="46" name="Picture 45" descr="A blue diamond with a red background&#10;&#10;Description automatically generated">
              <a:extLst>
                <a:ext uri="{FF2B5EF4-FFF2-40B4-BE49-F238E27FC236}">
                  <a16:creationId xmlns:a16="http://schemas.microsoft.com/office/drawing/2014/main" id="{2F07EB9E-C62E-6B5D-8630-B2FC02709D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751" y="5576872"/>
              <a:ext cx="1296000" cy="1296001"/>
            </a:xfrm>
            <a:prstGeom prst="rect">
              <a:avLst/>
            </a:prstGeom>
          </p:spPr>
        </p:pic>
        <p:pic>
          <p:nvPicPr>
            <p:cNvPr id="47" name="Picture 46" descr="A blue diamond on a green background&#10;&#10;Description automatically generated">
              <a:extLst>
                <a:ext uri="{FF2B5EF4-FFF2-40B4-BE49-F238E27FC236}">
                  <a16:creationId xmlns:a16="http://schemas.microsoft.com/office/drawing/2014/main" id="{BF149EB5-167A-6337-27AA-C8D45A5E96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5082" y="5576868"/>
              <a:ext cx="1296000" cy="1296000"/>
            </a:xfrm>
            <a:prstGeom prst="rect">
              <a:avLst/>
            </a:prstGeom>
          </p:spPr>
        </p:pic>
        <p:pic>
          <p:nvPicPr>
            <p:cNvPr id="48" name="Picture 47" descr="A blue diamond with a purple background&#10;&#10;Description automatically generated">
              <a:extLst>
                <a:ext uri="{FF2B5EF4-FFF2-40B4-BE49-F238E27FC236}">
                  <a16:creationId xmlns:a16="http://schemas.microsoft.com/office/drawing/2014/main" id="{FCCBFB0B-84E1-A6A7-795B-87EA1A355A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891" y="5576868"/>
              <a:ext cx="1296000" cy="1296000"/>
            </a:xfrm>
            <a:prstGeom prst="rect">
              <a:avLst/>
            </a:prstGeom>
          </p:spPr>
        </p:pic>
        <p:pic>
          <p:nvPicPr>
            <p:cNvPr id="49" name="Picture 48" descr="A blue diamond shaped object with a blue background&#10;&#10;Description automatically generated">
              <a:extLst>
                <a:ext uri="{FF2B5EF4-FFF2-40B4-BE49-F238E27FC236}">
                  <a16:creationId xmlns:a16="http://schemas.microsoft.com/office/drawing/2014/main" id="{32520C08-7D19-A303-055E-2E5C29E025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9937" y="5576868"/>
              <a:ext cx="1296000" cy="129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10324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A4DEBAE0-5BBB-1FE4-CCB9-1F823E98E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</a:gradFill>
        </p:spPr>
        <p:txBody>
          <a:bodyPr anchor="ctr"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59999"/>
            <a:ext cx="4665916" cy="5051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/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69935" y="1268999"/>
            <a:ext cx="4665916" cy="5051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/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BBB76B2-C310-0340-4E37-09719A4A0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8729589" y="3381283"/>
            <a:ext cx="5751515" cy="1152000"/>
            <a:chOff x="1580560" y="5576868"/>
            <a:chExt cx="6470475" cy="1296004"/>
          </a:xfrm>
        </p:grpSpPr>
        <p:pic>
          <p:nvPicPr>
            <p:cNvPr id="13" name="Picture 12" descr="A blue and black diamond on a pink background&#10;&#10;Description automatically generated">
              <a:extLst>
                <a:ext uri="{FF2B5EF4-FFF2-40B4-BE49-F238E27FC236}">
                  <a16:creationId xmlns:a16="http://schemas.microsoft.com/office/drawing/2014/main" id="{2BE6889E-5470-6858-7EEF-4A3FDC10A4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5035" y="5576868"/>
              <a:ext cx="1296000" cy="1296001"/>
            </a:xfrm>
            <a:prstGeom prst="rect">
              <a:avLst/>
            </a:prstGeom>
          </p:spPr>
        </p:pic>
        <p:pic>
          <p:nvPicPr>
            <p:cNvPr id="14" name="Picture 13" descr="A red diamond with a yellow background&#10;&#10;Description automatically generated">
              <a:extLst>
                <a:ext uri="{FF2B5EF4-FFF2-40B4-BE49-F238E27FC236}">
                  <a16:creationId xmlns:a16="http://schemas.microsoft.com/office/drawing/2014/main" id="{DA2C7799-BADD-4583-83B6-C0C55E124C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463" y="5576869"/>
              <a:ext cx="1296000" cy="1296001"/>
            </a:xfrm>
            <a:prstGeom prst="rect">
              <a:avLst/>
            </a:prstGeom>
          </p:spPr>
        </p:pic>
        <p:pic>
          <p:nvPicPr>
            <p:cNvPr id="15" name="Picture 14" descr="A blue diamond on a green background&#10;&#10;Description automatically generated">
              <a:extLst>
                <a:ext uri="{FF2B5EF4-FFF2-40B4-BE49-F238E27FC236}">
                  <a16:creationId xmlns:a16="http://schemas.microsoft.com/office/drawing/2014/main" id="{F15F9C0C-7A51-5552-A2D3-739EF38FD6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416" y="5576869"/>
              <a:ext cx="1296000" cy="1296001"/>
            </a:xfrm>
            <a:prstGeom prst="rect">
              <a:avLst/>
            </a:prstGeom>
          </p:spPr>
        </p:pic>
        <p:pic>
          <p:nvPicPr>
            <p:cNvPr id="16" name="Picture 15" descr="A blue diamond with a purple background&#10;&#10;Description automatically generated">
              <a:extLst>
                <a:ext uri="{FF2B5EF4-FFF2-40B4-BE49-F238E27FC236}">
                  <a16:creationId xmlns:a16="http://schemas.microsoft.com/office/drawing/2014/main" id="{24A9B926-1A8D-8325-5E7F-42A35BEEB1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0607" y="5576870"/>
              <a:ext cx="1296000" cy="1296002"/>
            </a:xfrm>
            <a:prstGeom prst="rect">
              <a:avLst/>
            </a:prstGeom>
          </p:spPr>
        </p:pic>
        <p:pic>
          <p:nvPicPr>
            <p:cNvPr id="17" name="Picture 16" descr="A blue diamond shaped object with a blue background&#10;&#10;Description automatically generated">
              <a:extLst>
                <a:ext uri="{FF2B5EF4-FFF2-40B4-BE49-F238E27FC236}">
                  <a16:creationId xmlns:a16="http://schemas.microsoft.com/office/drawing/2014/main" id="{6A46DDF4-CDAE-30BF-0807-AE8D629CEE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0560" y="5576871"/>
              <a:ext cx="1296000" cy="12960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394818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A4DEBAE0-5BBB-1FE4-CCB9-1F823E98E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</a:gradFill>
        </p:spPr>
        <p:txBody>
          <a:bodyPr anchor="ctr"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86750" y="1279049"/>
            <a:ext cx="5040000" cy="5051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/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27644" y="1279049"/>
            <a:ext cx="5040000" cy="5051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/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BBB76B2-C310-0340-4E37-09719A4A0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-2299757" y="3379757"/>
            <a:ext cx="5751515" cy="1152000"/>
            <a:chOff x="1580560" y="5576868"/>
            <a:chExt cx="6470475" cy="1296004"/>
          </a:xfrm>
        </p:grpSpPr>
        <p:pic>
          <p:nvPicPr>
            <p:cNvPr id="3" name="Picture 2" descr="A blue and black diamond on a pink background&#10;&#10;Description automatically generated">
              <a:extLst>
                <a:ext uri="{FF2B5EF4-FFF2-40B4-BE49-F238E27FC236}">
                  <a16:creationId xmlns:a16="http://schemas.microsoft.com/office/drawing/2014/main" id="{2BE6889E-5470-6858-7EEF-4A3FDC10A4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5035" y="5576868"/>
              <a:ext cx="1296000" cy="1296001"/>
            </a:xfrm>
            <a:prstGeom prst="rect">
              <a:avLst/>
            </a:prstGeom>
          </p:spPr>
        </p:pic>
        <p:pic>
          <p:nvPicPr>
            <p:cNvPr id="5" name="Picture 4" descr="A red diamond with a yellow background&#10;&#10;Description automatically generated">
              <a:extLst>
                <a:ext uri="{FF2B5EF4-FFF2-40B4-BE49-F238E27FC236}">
                  <a16:creationId xmlns:a16="http://schemas.microsoft.com/office/drawing/2014/main" id="{DA2C7799-BADD-4583-83B6-C0C55E124C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463" y="5576869"/>
              <a:ext cx="1296000" cy="1296001"/>
            </a:xfrm>
            <a:prstGeom prst="rect">
              <a:avLst/>
            </a:prstGeom>
          </p:spPr>
        </p:pic>
        <p:pic>
          <p:nvPicPr>
            <p:cNvPr id="7" name="Picture 6" descr="A blue diamond on a green background&#10;&#10;Description automatically generated">
              <a:extLst>
                <a:ext uri="{FF2B5EF4-FFF2-40B4-BE49-F238E27FC236}">
                  <a16:creationId xmlns:a16="http://schemas.microsoft.com/office/drawing/2014/main" id="{F15F9C0C-7A51-5552-A2D3-739EF38FD6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416" y="5576869"/>
              <a:ext cx="1296000" cy="1296001"/>
            </a:xfrm>
            <a:prstGeom prst="rect">
              <a:avLst/>
            </a:prstGeom>
          </p:spPr>
        </p:pic>
        <p:pic>
          <p:nvPicPr>
            <p:cNvPr id="8" name="Picture 7" descr="A blue diamond with a purple background&#10;&#10;Description automatically generated">
              <a:extLst>
                <a:ext uri="{FF2B5EF4-FFF2-40B4-BE49-F238E27FC236}">
                  <a16:creationId xmlns:a16="http://schemas.microsoft.com/office/drawing/2014/main" id="{24A9B926-1A8D-8325-5E7F-42A35BEEB1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0607" y="5576870"/>
              <a:ext cx="1296000" cy="1296002"/>
            </a:xfrm>
            <a:prstGeom prst="rect">
              <a:avLst/>
            </a:prstGeom>
          </p:spPr>
        </p:pic>
        <p:pic>
          <p:nvPicPr>
            <p:cNvPr id="9" name="Picture 8" descr="A blue diamond shaped object with a blue background&#10;&#10;Description automatically generated">
              <a:extLst>
                <a:ext uri="{FF2B5EF4-FFF2-40B4-BE49-F238E27FC236}">
                  <a16:creationId xmlns:a16="http://schemas.microsoft.com/office/drawing/2014/main" id="{6A46DDF4-CDAE-30BF-0807-AE8D629CEE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0560" y="5576871"/>
              <a:ext cx="1296000" cy="12960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102747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13AF84D0-EE52-2FAA-1957-570FE9C7A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759999" cy="1866900"/>
          </a:xfrm>
          <a:prstGeom prst="rect">
            <a:avLst/>
          </a:prstGeom>
          <a:gradFill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</a:gradFill>
        </p:spPr>
        <p:txBody>
          <a:bodyPr anchor="ctr"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6ACF1F8-EEB6-EC6A-C677-F1A5592D50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19999" y="1980000"/>
            <a:ext cx="5040000" cy="4287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/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3BF35-6B31-B4E2-264B-BBC92A870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1" y="571500"/>
            <a:ext cx="4586100" cy="5695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/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59E0DC4-2FD7-B70A-4DFE-F900BBD754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8081745" y="2744999"/>
            <a:ext cx="6818613" cy="1368000"/>
            <a:chOff x="1580560" y="5576868"/>
            <a:chExt cx="6459760" cy="1296004"/>
          </a:xfrm>
        </p:grpSpPr>
        <p:pic>
          <p:nvPicPr>
            <p:cNvPr id="12" name="Picture 11" descr="A blue and black diamond on a pink background&#10;&#10;Description automatically generated">
              <a:extLst>
                <a:ext uri="{FF2B5EF4-FFF2-40B4-BE49-F238E27FC236}">
                  <a16:creationId xmlns:a16="http://schemas.microsoft.com/office/drawing/2014/main" id="{4A28FDAA-9C6B-5F1A-86D7-DCED093534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4320" y="5576868"/>
              <a:ext cx="1296000" cy="1296001"/>
            </a:xfrm>
            <a:prstGeom prst="rect">
              <a:avLst/>
            </a:prstGeom>
          </p:spPr>
        </p:pic>
        <p:pic>
          <p:nvPicPr>
            <p:cNvPr id="13" name="Picture 12" descr="A red diamond with a yellow background&#10;&#10;Description automatically generated">
              <a:extLst>
                <a:ext uri="{FF2B5EF4-FFF2-40B4-BE49-F238E27FC236}">
                  <a16:creationId xmlns:a16="http://schemas.microsoft.com/office/drawing/2014/main" id="{8F502F74-F154-05CB-F4B5-13946124E8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463" y="5576869"/>
              <a:ext cx="1296000" cy="1296001"/>
            </a:xfrm>
            <a:prstGeom prst="rect">
              <a:avLst/>
            </a:prstGeom>
          </p:spPr>
        </p:pic>
        <p:pic>
          <p:nvPicPr>
            <p:cNvPr id="15" name="Picture 14" descr="A blue diamond on a green background&#10;&#10;Description automatically generated">
              <a:extLst>
                <a:ext uri="{FF2B5EF4-FFF2-40B4-BE49-F238E27FC236}">
                  <a16:creationId xmlns:a16="http://schemas.microsoft.com/office/drawing/2014/main" id="{AEBB6448-5195-88C0-4E27-F983E0A5B7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416" y="5576869"/>
              <a:ext cx="1296000" cy="1296001"/>
            </a:xfrm>
            <a:prstGeom prst="rect">
              <a:avLst/>
            </a:prstGeom>
          </p:spPr>
        </p:pic>
        <p:pic>
          <p:nvPicPr>
            <p:cNvPr id="16" name="Picture 15" descr="A blue diamond with a purple background&#10;&#10;Description automatically generated">
              <a:extLst>
                <a:ext uri="{FF2B5EF4-FFF2-40B4-BE49-F238E27FC236}">
                  <a16:creationId xmlns:a16="http://schemas.microsoft.com/office/drawing/2014/main" id="{8E678297-AA6A-EFAF-A962-260E8D226F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0607" y="5576870"/>
              <a:ext cx="1296000" cy="1296002"/>
            </a:xfrm>
            <a:prstGeom prst="rect">
              <a:avLst/>
            </a:prstGeom>
          </p:spPr>
        </p:pic>
        <p:pic>
          <p:nvPicPr>
            <p:cNvPr id="17" name="Picture 16" descr="A blue diamond shaped object with a blue background&#10;&#10;Description automatically generated">
              <a:extLst>
                <a:ext uri="{FF2B5EF4-FFF2-40B4-BE49-F238E27FC236}">
                  <a16:creationId xmlns:a16="http://schemas.microsoft.com/office/drawing/2014/main" id="{0B87C246-AE34-B012-8EDB-108A3DD719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0560" y="5576871"/>
              <a:ext cx="1296000" cy="12960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011669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ransi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CC22B-C57A-03A9-6E01-B2E0C17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122" y="1901173"/>
            <a:ext cx="7560000" cy="3055654"/>
          </a:xfrm>
          <a:gradFill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</a:gradFill>
        </p:spPr>
        <p:txBody>
          <a:bodyPr/>
          <a:lstStyle>
            <a:lvl1pPr marL="0" indent="0" algn="ctr"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C469048-A3BE-7295-BB8A-C0A974837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759864" y="702784"/>
            <a:ext cx="1404000" cy="5452432"/>
            <a:chOff x="10385819" y="744669"/>
            <a:chExt cx="1404000" cy="5452432"/>
          </a:xfrm>
        </p:grpSpPr>
        <p:pic>
          <p:nvPicPr>
            <p:cNvPr id="27" name="Picture 26" descr="A black star in a pink square&#10;&#10;Description automatically generated">
              <a:extLst>
                <a:ext uri="{FF2B5EF4-FFF2-40B4-BE49-F238E27FC236}">
                  <a16:creationId xmlns:a16="http://schemas.microsoft.com/office/drawing/2014/main" id="{685A8A0C-CF8E-632C-5985-0B7E0A042E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00000">
              <a:off x="10385819" y="744669"/>
              <a:ext cx="1404000" cy="1404000"/>
            </a:xfrm>
            <a:prstGeom prst="rect">
              <a:avLst/>
            </a:prstGeom>
          </p:spPr>
        </p:pic>
        <p:pic>
          <p:nvPicPr>
            <p:cNvPr id="28" name="Picture 27" descr="A yellow and black sign with a black x&#10;&#10;Description automatically generated">
              <a:extLst>
                <a:ext uri="{FF2B5EF4-FFF2-40B4-BE49-F238E27FC236}">
                  <a16:creationId xmlns:a16="http://schemas.microsoft.com/office/drawing/2014/main" id="{37973BDD-E10F-1709-63F5-EDAC8A77AE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00000">
              <a:off x="10385819" y="4793101"/>
              <a:ext cx="1404000" cy="1404000"/>
            </a:xfrm>
            <a:prstGeom prst="rect">
              <a:avLst/>
            </a:prstGeom>
          </p:spPr>
        </p:pic>
        <p:pic>
          <p:nvPicPr>
            <p:cNvPr id="29" name="Picture 28" descr="A blue square with black cross&#10;&#10;Description automatically generated">
              <a:extLst>
                <a:ext uri="{FF2B5EF4-FFF2-40B4-BE49-F238E27FC236}">
                  <a16:creationId xmlns:a16="http://schemas.microsoft.com/office/drawing/2014/main" id="{8CC813AE-660D-3E75-194B-BDDC3D20E5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00000">
              <a:off x="10385819" y="2768885"/>
              <a:ext cx="1404000" cy="140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700116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AA9B6-5AA5-CB0B-BD08-40AAA8E43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908000" cy="1080000"/>
          </a:xfrm>
        </p:spPr>
        <p:txBody>
          <a:bodyPr anchor="ctr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8779B845-0A6E-F3A1-5722-A252477A2DC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20000" y="1260000"/>
            <a:ext cx="8976450" cy="497681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GB"/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0B0DA46-BB30-9D34-E3BD-5E649B80B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29820" y="0"/>
            <a:ext cx="1171573" cy="6831123"/>
            <a:chOff x="10897226" y="-713557"/>
            <a:chExt cx="1294774" cy="7549482"/>
          </a:xfrm>
        </p:grpSpPr>
        <p:pic>
          <p:nvPicPr>
            <p:cNvPr id="29" name="Picture 28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2474FE70-41FF-BB16-CC9D-39EA444FD8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7227" y="540691"/>
              <a:ext cx="1294773" cy="1260002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30" name="Picture 29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8E080F39-1AD5-0A77-4E96-D710FCB8DF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7227" y="1794247"/>
              <a:ext cx="1294773" cy="1260000"/>
            </a:xfrm>
            <a:prstGeom prst="rect">
              <a:avLst/>
            </a:prstGeom>
            <a:solidFill>
              <a:schemeClr val="accent3"/>
            </a:solidFill>
          </p:spPr>
        </p:pic>
        <p:pic>
          <p:nvPicPr>
            <p:cNvPr id="31" name="Picture 30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0EF09C80-014A-E223-C4CB-E4EF66C7A5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7227" y="3058306"/>
              <a:ext cx="1294773" cy="1260000"/>
            </a:xfrm>
            <a:prstGeom prst="rect">
              <a:avLst/>
            </a:prstGeom>
            <a:solidFill>
              <a:schemeClr val="accent6"/>
            </a:solidFill>
          </p:spPr>
        </p:pic>
        <p:pic>
          <p:nvPicPr>
            <p:cNvPr id="32" name="Picture 31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D7C86514-6A67-3403-6136-88374CC55F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7227" y="4322367"/>
              <a:ext cx="1294773" cy="1260000"/>
            </a:xfrm>
            <a:prstGeom prst="rect">
              <a:avLst/>
            </a:prstGeom>
            <a:solidFill>
              <a:schemeClr val="accent1"/>
            </a:solidFill>
          </p:spPr>
        </p:pic>
        <p:pic>
          <p:nvPicPr>
            <p:cNvPr id="33" name="Picture 32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B67488BA-1C37-A38D-816F-0897F3A81D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7227" y="5575923"/>
              <a:ext cx="1294773" cy="1260002"/>
            </a:xfrm>
            <a:prstGeom prst="rect">
              <a:avLst/>
            </a:prstGeom>
            <a:solidFill>
              <a:schemeClr val="accent2"/>
            </a:solidFill>
          </p:spPr>
        </p:pic>
        <p:pic>
          <p:nvPicPr>
            <p:cNvPr id="3" name="Picture 2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AF6DF3EF-5392-6550-9BBD-7872794E09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7226" y="-713557"/>
              <a:ext cx="1294773" cy="1259999"/>
            </a:xfrm>
            <a:prstGeom prst="rect">
              <a:avLst/>
            </a:prstGeom>
            <a:solidFill>
              <a:schemeClr val="accent4"/>
            </a:solidFill>
          </p:spPr>
        </p:pic>
      </p:grpSp>
    </p:spTree>
    <p:extLst>
      <p:ext uri="{BB962C8B-B14F-4D97-AF65-F5344CB8AC3E}">
        <p14:creationId xmlns:p14="http://schemas.microsoft.com/office/powerpoint/2010/main" val="387179825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AA9B6-5AA5-CB0B-BD08-40AAA8E43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</p:spPr>
        <p:txBody>
          <a:bodyPr anchor="ctr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8779B845-0A6E-F3A1-5722-A252477A2DC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20000" y="1260001"/>
            <a:ext cx="10209774" cy="384456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EB51AE5-28DB-B34F-6629-3DFFCE22C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9114" y="5194999"/>
            <a:ext cx="10361593" cy="1564277"/>
            <a:chOff x="732429" y="5194995"/>
            <a:chExt cx="10361593" cy="1564277"/>
          </a:xfrm>
        </p:grpSpPr>
        <p:pic>
          <p:nvPicPr>
            <p:cNvPr id="12" name="Picture 11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AC91F89E-7C89-2E9C-556C-295C91F8DB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9729" y="5194999"/>
              <a:ext cx="1728000" cy="1564273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13" name="Picture 12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1DEB8F82-7389-686E-0EEA-5469C113A9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9362" y="5194998"/>
              <a:ext cx="1728000" cy="1564270"/>
            </a:xfrm>
            <a:prstGeom prst="rect">
              <a:avLst/>
            </a:prstGeom>
            <a:solidFill>
              <a:schemeClr val="accent3"/>
            </a:solidFill>
          </p:spPr>
        </p:pic>
        <p:pic>
          <p:nvPicPr>
            <p:cNvPr id="14" name="Picture 13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727CD182-F17C-EAFF-A1B1-E289D14E3A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9043" y="5194998"/>
              <a:ext cx="1728000" cy="1564270"/>
            </a:xfrm>
            <a:prstGeom prst="rect">
              <a:avLst/>
            </a:prstGeom>
            <a:solidFill>
              <a:schemeClr val="accent6"/>
            </a:solidFill>
          </p:spPr>
        </p:pic>
        <p:pic>
          <p:nvPicPr>
            <p:cNvPr id="15" name="Picture 14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F7E4F069-389B-B5DB-3906-989A21431D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6343" y="5194998"/>
              <a:ext cx="1728000" cy="1564270"/>
            </a:xfrm>
            <a:prstGeom prst="rect">
              <a:avLst/>
            </a:prstGeom>
            <a:solidFill>
              <a:schemeClr val="accent1"/>
            </a:solidFill>
          </p:spPr>
        </p:pic>
        <p:pic>
          <p:nvPicPr>
            <p:cNvPr id="17" name="Picture 16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5C4E983D-C726-37CB-6A18-B36F0CEE2C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6022" y="5194995"/>
              <a:ext cx="1728000" cy="1564277"/>
            </a:xfrm>
            <a:prstGeom prst="rect">
              <a:avLst/>
            </a:prstGeom>
            <a:solidFill>
              <a:schemeClr val="accent2"/>
            </a:solidFill>
          </p:spPr>
        </p:pic>
        <p:pic>
          <p:nvPicPr>
            <p:cNvPr id="18" name="Picture 17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70134902-5792-9F0D-0F68-AE590BF34C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429" y="5194999"/>
              <a:ext cx="1728000" cy="1564269"/>
            </a:xfrm>
            <a:prstGeom prst="rect">
              <a:avLst/>
            </a:prstGeom>
            <a:solidFill>
              <a:schemeClr val="accent4"/>
            </a:solidFill>
          </p:spPr>
        </p:pic>
      </p:grpSp>
    </p:spTree>
    <p:extLst>
      <p:ext uri="{BB962C8B-B14F-4D97-AF65-F5344CB8AC3E}">
        <p14:creationId xmlns:p14="http://schemas.microsoft.com/office/powerpoint/2010/main" val="3492489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26901C7-24B7-8EFA-F1DE-48F4B2133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ctr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CFCB54E-AE56-F9FE-B8E8-AB0C418AC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800000" cy="421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74357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578" y="0"/>
            <a:ext cx="9725258" cy="1080000"/>
          </a:xfrm>
          <a:prstGeom prst="rect">
            <a:avLst/>
          </a:prstGeom>
        </p:spPr>
        <p:txBody>
          <a:bodyPr anchor="ctr"/>
          <a:lstStyle>
            <a:lvl1pPr marL="180975" indent="0">
              <a:lnSpc>
                <a:spcPct val="100000"/>
              </a:lnSpc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578" y="1297726"/>
            <a:ext cx="9725257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/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983692F-BBC1-A54E-B93A-27FF02CC6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048" y="6781"/>
            <a:ext cx="1171573" cy="6831123"/>
            <a:chOff x="10897226" y="-713557"/>
            <a:chExt cx="1294774" cy="7549482"/>
          </a:xfrm>
        </p:grpSpPr>
        <p:pic>
          <p:nvPicPr>
            <p:cNvPr id="9" name="Picture 8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142A68A3-38D1-81A4-7058-94F5FE6529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7227" y="540691"/>
              <a:ext cx="1294773" cy="1260002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10" name="Picture 9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507688E0-24FE-AE51-2010-308021E546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7227" y="1794247"/>
              <a:ext cx="1294773" cy="1260000"/>
            </a:xfrm>
            <a:prstGeom prst="rect">
              <a:avLst/>
            </a:prstGeom>
            <a:solidFill>
              <a:schemeClr val="accent3"/>
            </a:solidFill>
          </p:spPr>
        </p:pic>
        <p:pic>
          <p:nvPicPr>
            <p:cNvPr id="11" name="Picture 10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0E351C64-FD42-FD75-5930-25C1E1D59E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7227" y="3058306"/>
              <a:ext cx="1294773" cy="1260000"/>
            </a:xfrm>
            <a:prstGeom prst="rect">
              <a:avLst/>
            </a:prstGeom>
            <a:solidFill>
              <a:schemeClr val="accent6"/>
            </a:solidFill>
          </p:spPr>
        </p:pic>
        <p:pic>
          <p:nvPicPr>
            <p:cNvPr id="12" name="Picture 11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0CC20A40-EE31-E845-E3D2-088B359807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7227" y="4322367"/>
              <a:ext cx="1294773" cy="1260000"/>
            </a:xfrm>
            <a:prstGeom prst="rect">
              <a:avLst/>
            </a:prstGeom>
            <a:solidFill>
              <a:schemeClr val="accent1"/>
            </a:solidFill>
          </p:spPr>
        </p:pic>
        <p:pic>
          <p:nvPicPr>
            <p:cNvPr id="13" name="Picture 12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38E2F929-391E-E073-107A-4AA573E488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7227" y="5575923"/>
              <a:ext cx="1294773" cy="1260002"/>
            </a:xfrm>
            <a:prstGeom prst="rect">
              <a:avLst/>
            </a:prstGeom>
            <a:solidFill>
              <a:schemeClr val="accent2"/>
            </a:solidFill>
          </p:spPr>
        </p:pic>
        <p:pic>
          <p:nvPicPr>
            <p:cNvPr id="15" name="Picture 14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962A51CF-3541-F0C8-B0C3-338E894BDE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7226" y="-713557"/>
              <a:ext cx="1294773" cy="1259999"/>
            </a:xfrm>
            <a:prstGeom prst="rect">
              <a:avLst/>
            </a:prstGeom>
            <a:solidFill>
              <a:schemeClr val="accent4"/>
            </a:solidFill>
          </p:spPr>
        </p:pic>
      </p:grpSp>
    </p:spTree>
    <p:extLst>
      <p:ext uri="{BB962C8B-B14F-4D97-AF65-F5344CB8AC3E}">
        <p14:creationId xmlns:p14="http://schemas.microsoft.com/office/powerpoint/2010/main" val="289518558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AA9B6-5AA5-CB0B-BD08-40AAA8E43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0908000" cy="1080000"/>
          </a:xfrm>
        </p:spPr>
        <p:txBody>
          <a:bodyPr anchor="ctr"/>
          <a:lstStyle>
            <a:lvl1pPr>
              <a:lnSpc>
                <a:spcPct val="100000"/>
              </a:lnSpc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8779B845-0A6E-F3A1-5722-A252477A2DCD}"/>
              </a:ext>
            </a:extLst>
          </p:cNvPr>
          <p:cNvSpPr>
            <a:spLocks noGrp="1"/>
          </p:cNvSpPr>
          <p:nvPr userDrawn="1">
            <p:ph sz="quarter" idx="10"/>
          </p:nvPr>
        </p:nvSpPr>
        <p:spPr>
          <a:xfrm>
            <a:off x="720000" y="1260000"/>
            <a:ext cx="9360000" cy="497681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GB"/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AU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50E10D6-FD78-2FA2-4C3D-E323CE4FF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04000" y="0"/>
            <a:ext cx="1188000" cy="6816450"/>
            <a:chOff x="10815600" y="452764"/>
            <a:chExt cx="1083935" cy="6219341"/>
          </a:xfrm>
        </p:grpSpPr>
        <p:pic>
          <p:nvPicPr>
            <p:cNvPr id="10" name="Picture 9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E3EBE18C-4AE2-B1AE-E7B7-6F0B67A4F1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5600" y="4595484"/>
              <a:ext cx="1080000" cy="1038515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11" name="Picture 10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A6317634-C2E3-26FA-EBF8-CCFC2DF583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5600" y="3562230"/>
              <a:ext cx="1080000" cy="1038515"/>
            </a:xfrm>
            <a:prstGeom prst="rect">
              <a:avLst/>
            </a:prstGeom>
            <a:solidFill>
              <a:schemeClr val="accent3"/>
            </a:solidFill>
          </p:spPr>
        </p:pic>
        <p:pic>
          <p:nvPicPr>
            <p:cNvPr id="12" name="Picture 11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EB46D5A3-0649-7B63-9B03-AEBEF6FFCB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5600" y="2524124"/>
              <a:ext cx="1080000" cy="1038515"/>
            </a:xfrm>
            <a:prstGeom prst="rect">
              <a:avLst/>
            </a:prstGeom>
            <a:solidFill>
              <a:schemeClr val="accent6"/>
            </a:solidFill>
          </p:spPr>
        </p:pic>
        <p:pic>
          <p:nvPicPr>
            <p:cNvPr id="13" name="Picture 12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1D6EF913-A8D7-0E08-4FD3-1B9A34019A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9535" y="1490870"/>
              <a:ext cx="1080000" cy="1038515"/>
            </a:xfrm>
            <a:prstGeom prst="rect">
              <a:avLst/>
            </a:prstGeom>
            <a:solidFill>
              <a:schemeClr val="accent1"/>
            </a:solidFill>
          </p:spPr>
        </p:pic>
        <p:pic>
          <p:nvPicPr>
            <p:cNvPr id="14" name="Picture 13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CFDD8ED6-6A89-183A-D99D-4541CD3FD4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9535" y="452764"/>
              <a:ext cx="1080000" cy="1038515"/>
            </a:xfrm>
            <a:prstGeom prst="rect">
              <a:avLst/>
            </a:prstGeom>
            <a:solidFill>
              <a:schemeClr val="accent2"/>
            </a:solidFill>
          </p:spPr>
        </p:pic>
        <p:pic>
          <p:nvPicPr>
            <p:cNvPr id="15" name="Picture 14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E3E6FCDC-CF0C-0504-6751-EF2BE090AD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5600" y="5633590"/>
              <a:ext cx="1080000" cy="1038515"/>
            </a:xfrm>
            <a:prstGeom prst="rect">
              <a:avLst/>
            </a:prstGeom>
            <a:solidFill>
              <a:schemeClr val="accent4"/>
            </a:solidFill>
          </p:spPr>
        </p:pic>
      </p:grpSp>
    </p:spTree>
    <p:extLst>
      <p:ext uri="{BB962C8B-B14F-4D97-AF65-F5344CB8AC3E}">
        <p14:creationId xmlns:p14="http://schemas.microsoft.com/office/powerpoint/2010/main" val="170947252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577" y="0"/>
            <a:ext cx="10728014" cy="1080000"/>
          </a:xfrm>
          <a:prstGeom prst="rect">
            <a:avLst/>
          </a:prstGeom>
        </p:spPr>
        <p:txBody>
          <a:bodyPr anchor="ctr"/>
          <a:lstStyle>
            <a:lvl1pPr marL="180975" indent="0">
              <a:lnSpc>
                <a:spcPct val="100000"/>
              </a:lnSpc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578" y="1297726"/>
            <a:ext cx="9725257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/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B1DD754-ABA8-D8CA-45EB-87985C13F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0096" y="21454"/>
            <a:ext cx="1188000" cy="6816450"/>
            <a:chOff x="10815600" y="452764"/>
            <a:chExt cx="1083935" cy="6219341"/>
          </a:xfrm>
        </p:grpSpPr>
        <p:pic>
          <p:nvPicPr>
            <p:cNvPr id="3" name="Picture 2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7FF05F59-B2BF-606D-60D8-3335A6E96A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5600" y="4595484"/>
              <a:ext cx="1080000" cy="1038515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4" name="Picture 3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AAB9CD0D-E89D-F139-AF40-576D6CFDC4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5600" y="3562230"/>
              <a:ext cx="1080000" cy="1038515"/>
            </a:xfrm>
            <a:prstGeom prst="rect">
              <a:avLst/>
            </a:prstGeom>
            <a:solidFill>
              <a:schemeClr val="accent3"/>
            </a:solidFill>
          </p:spPr>
        </p:pic>
        <p:pic>
          <p:nvPicPr>
            <p:cNvPr id="6" name="Picture 5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D3EEDEB2-19D4-AD2E-6466-FB996FA761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5600" y="2524124"/>
              <a:ext cx="1080000" cy="1038515"/>
            </a:xfrm>
            <a:prstGeom prst="rect">
              <a:avLst/>
            </a:prstGeom>
            <a:solidFill>
              <a:schemeClr val="accent6"/>
            </a:solidFill>
          </p:spPr>
        </p:pic>
        <p:pic>
          <p:nvPicPr>
            <p:cNvPr id="7" name="Picture 6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56B677C3-E485-5AA7-64C9-0455ACAAD6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9535" y="1490870"/>
              <a:ext cx="1080000" cy="1038515"/>
            </a:xfrm>
            <a:prstGeom prst="rect">
              <a:avLst/>
            </a:prstGeom>
            <a:solidFill>
              <a:schemeClr val="accent1"/>
            </a:solidFill>
          </p:spPr>
        </p:pic>
        <p:pic>
          <p:nvPicPr>
            <p:cNvPr id="8" name="Picture 7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A917005B-FBE4-0D26-10B5-0FAC5AA9D6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9535" y="452764"/>
              <a:ext cx="1080000" cy="1038515"/>
            </a:xfrm>
            <a:prstGeom prst="rect">
              <a:avLst/>
            </a:prstGeom>
            <a:solidFill>
              <a:schemeClr val="accent2"/>
            </a:solidFill>
          </p:spPr>
        </p:pic>
        <p:pic>
          <p:nvPicPr>
            <p:cNvPr id="14" name="Picture 13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56032B1A-5312-89D6-44CA-E2B7A2D051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5600" y="5633590"/>
              <a:ext cx="1080000" cy="1038515"/>
            </a:xfrm>
            <a:prstGeom prst="rect">
              <a:avLst/>
            </a:prstGeom>
            <a:solidFill>
              <a:schemeClr val="accent4"/>
            </a:solidFill>
          </p:spPr>
        </p:pic>
      </p:grpSp>
    </p:spTree>
    <p:extLst>
      <p:ext uri="{BB962C8B-B14F-4D97-AF65-F5344CB8AC3E}">
        <p14:creationId xmlns:p14="http://schemas.microsoft.com/office/powerpoint/2010/main" val="68202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F368F31-368E-00D6-220E-0996E5AF2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460" y="1253765"/>
            <a:ext cx="7560000" cy="2700000"/>
          </a:xfrm>
          <a:gradFill>
            <a:gsLst>
              <a:gs pos="0">
                <a:schemeClr val="tx2"/>
              </a:gs>
              <a:gs pos="33000">
                <a:schemeClr val="tx2">
                  <a:lumMod val="20000"/>
                  <a:lumOff val="80000"/>
                </a:schemeClr>
              </a:gs>
              <a:gs pos="74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958F64A-7438-905C-D83D-985F83878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9025" y="4811258"/>
            <a:ext cx="12126744" cy="2016000"/>
            <a:chOff x="0" y="5058000"/>
            <a:chExt cx="10827450" cy="1800000"/>
          </a:xfrm>
        </p:grpSpPr>
        <p:pic>
          <p:nvPicPr>
            <p:cNvPr id="16" name="Picture 15" descr="A green and blue square with a leaf design&#10;&#10;Description automatically generated">
              <a:extLst>
                <a:ext uri="{FF2B5EF4-FFF2-40B4-BE49-F238E27FC236}">
                  <a16:creationId xmlns:a16="http://schemas.microsoft.com/office/drawing/2014/main" id="{4A22E0B9-3973-A2CF-3D70-4388530F25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058000"/>
              <a:ext cx="1804575" cy="1800000"/>
            </a:xfrm>
            <a:prstGeom prst="rect">
              <a:avLst/>
            </a:prstGeom>
          </p:spPr>
        </p:pic>
        <p:pic>
          <p:nvPicPr>
            <p:cNvPr id="17" name="Picture 16" descr="A green and blue square with a leaf design&#10;&#10;Description automatically generated">
              <a:extLst>
                <a:ext uri="{FF2B5EF4-FFF2-40B4-BE49-F238E27FC236}">
                  <a16:creationId xmlns:a16="http://schemas.microsoft.com/office/drawing/2014/main" id="{46DFAB80-D948-7798-98AB-6848B2FD59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4575" y="5058000"/>
              <a:ext cx="1804575" cy="1800000"/>
            </a:xfrm>
            <a:prstGeom prst="rect">
              <a:avLst/>
            </a:prstGeom>
          </p:spPr>
        </p:pic>
        <p:pic>
          <p:nvPicPr>
            <p:cNvPr id="18" name="Picture 17" descr="A green and blue square with a leaf design&#10;&#10;Description automatically generated">
              <a:extLst>
                <a:ext uri="{FF2B5EF4-FFF2-40B4-BE49-F238E27FC236}">
                  <a16:creationId xmlns:a16="http://schemas.microsoft.com/office/drawing/2014/main" id="{A86AEE1C-453E-1EB6-FC0C-DCDB92E24A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9150" y="5058000"/>
              <a:ext cx="1804575" cy="1800000"/>
            </a:xfrm>
            <a:prstGeom prst="rect">
              <a:avLst/>
            </a:prstGeom>
          </p:spPr>
        </p:pic>
        <p:pic>
          <p:nvPicPr>
            <p:cNvPr id="19" name="Picture 18" descr="A green and blue square with a leaf design&#10;&#10;Description automatically generated">
              <a:extLst>
                <a:ext uri="{FF2B5EF4-FFF2-40B4-BE49-F238E27FC236}">
                  <a16:creationId xmlns:a16="http://schemas.microsoft.com/office/drawing/2014/main" id="{06E3CB54-B1BC-810D-15BC-73A407E612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3725" y="5058000"/>
              <a:ext cx="1804575" cy="1800000"/>
            </a:xfrm>
            <a:prstGeom prst="rect">
              <a:avLst/>
            </a:prstGeom>
          </p:spPr>
        </p:pic>
        <p:pic>
          <p:nvPicPr>
            <p:cNvPr id="20" name="Picture 19" descr="A green and blue square with a leaf design&#10;&#10;Description automatically generated">
              <a:extLst>
                <a:ext uri="{FF2B5EF4-FFF2-40B4-BE49-F238E27FC236}">
                  <a16:creationId xmlns:a16="http://schemas.microsoft.com/office/drawing/2014/main" id="{469D179A-9645-2C50-379E-13CEE85E1F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8300" y="5058000"/>
              <a:ext cx="1804575" cy="1800000"/>
            </a:xfrm>
            <a:prstGeom prst="rect">
              <a:avLst/>
            </a:prstGeom>
          </p:spPr>
        </p:pic>
        <p:pic>
          <p:nvPicPr>
            <p:cNvPr id="21" name="Picture 20" descr="A green and blue square with a leaf design&#10;&#10;Description automatically generated">
              <a:extLst>
                <a:ext uri="{FF2B5EF4-FFF2-40B4-BE49-F238E27FC236}">
                  <a16:creationId xmlns:a16="http://schemas.microsoft.com/office/drawing/2014/main" id="{42B031B9-D15F-36B0-4D83-DF34A2E25A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2875" y="5058000"/>
              <a:ext cx="1804575" cy="18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87327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tx2"/>
              </a:gs>
              <a:gs pos="33000">
                <a:schemeClr val="tx2">
                  <a:lumMod val="20000"/>
                  <a:lumOff val="80000"/>
                </a:schemeClr>
              </a:gs>
              <a:gs pos="74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800000" cy="421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/>
            </a:lvl1pPr>
            <a:lvl2pPr>
              <a:defRPr lang="en-GB" dirty="0"/>
            </a:lvl2pPr>
            <a:lvl3pPr>
              <a:defRPr lang="en-GB" dirty="0"/>
            </a:lvl3pPr>
            <a:lvl4pPr>
              <a:defRPr lang="en-GB" dirty="0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46E0E46-7A86-9E5E-9881-6B1168859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8057" y="5526000"/>
            <a:ext cx="12018470" cy="1332000"/>
            <a:chOff x="-151293" y="5490000"/>
            <a:chExt cx="12343293" cy="136800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4E73BC46-287B-7C1C-EC7A-5E33422706FC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3963138" y="5490000"/>
              <a:ext cx="8228862" cy="1368000"/>
              <a:chOff x="0" y="5058000"/>
              <a:chExt cx="10827450" cy="1800000"/>
            </a:xfrm>
          </p:grpSpPr>
          <p:pic>
            <p:nvPicPr>
              <p:cNvPr id="4" name="Picture 3" descr="A green and blue square with a leaf design&#10;&#10;Description automatically generated">
                <a:extLst>
                  <a:ext uri="{FF2B5EF4-FFF2-40B4-BE49-F238E27FC236}">
                    <a16:creationId xmlns:a16="http://schemas.microsoft.com/office/drawing/2014/main" id="{061AE6EA-5924-A46B-C08E-DCE340ED475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058000"/>
                <a:ext cx="1804575" cy="1800000"/>
              </a:xfrm>
              <a:prstGeom prst="rect">
                <a:avLst/>
              </a:prstGeom>
            </p:spPr>
          </p:pic>
          <p:pic>
            <p:nvPicPr>
              <p:cNvPr id="5" name="Picture 4" descr="A green and blue square with a leaf design&#10;&#10;Description automatically generated">
                <a:extLst>
                  <a:ext uri="{FF2B5EF4-FFF2-40B4-BE49-F238E27FC236}">
                    <a16:creationId xmlns:a16="http://schemas.microsoft.com/office/drawing/2014/main" id="{21E507C8-1725-B19D-F193-30D7859D3AD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04575" y="5058000"/>
                <a:ext cx="1804575" cy="1800000"/>
              </a:xfrm>
              <a:prstGeom prst="rect">
                <a:avLst/>
              </a:prstGeom>
            </p:spPr>
          </p:pic>
          <p:pic>
            <p:nvPicPr>
              <p:cNvPr id="6" name="Picture 5" descr="A green and blue square with a leaf design&#10;&#10;Description automatically generated">
                <a:extLst>
                  <a:ext uri="{FF2B5EF4-FFF2-40B4-BE49-F238E27FC236}">
                    <a16:creationId xmlns:a16="http://schemas.microsoft.com/office/drawing/2014/main" id="{E877D0AB-9BAB-6A2E-7827-1443C46F0EB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9150" y="5058000"/>
                <a:ext cx="1804575" cy="1800000"/>
              </a:xfrm>
              <a:prstGeom prst="rect">
                <a:avLst/>
              </a:prstGeom>
            </p:spPr>
          </p:pic>
          <p:pic>
            <p:nvPicPr>
              <p:cNvPr id="8" name="Picture 7" descr="A green and blue square with a leaf design&#10;&#10;Description automatically generated">
                <a:extLst>
                  <a:ext uri="{FF2B5EF4-FFF2-40B4-BE49-F238E27FC236}">
                    <a16:creationId xmlns:a16="http://schemas.microsoft.com/office/drawing/2014/main" id="{FBE794EF-F495-87D1-B258-EC2E625675B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13725" y="5058000"/>
                <a:ext cx="1804575" cy="1800000"/>
              </a:xfrm>
              <a:prstGeom prst="rect">
                <a:avLst/>
              </a:prstGeom>
            </p:spPr>
          </p:pic>
          <p:pic>
            <p:nvPicPr>
              <p:cNvPr id="9" name="Picture 8" descr="A green and blue square with a leaf design&#10;&#10;Description automatically generated">
                <a:extLst>
                  <a:ext uri="{FF2B5EF4-FFF2-40B4-BE49-F238E27FC236}">
                    <a16:creationId xmlns:a16="http://schemas.microsoft.com/office/drawing/2014/main" id="{AEF9DB6F-F082-98FE-8415-897BB5334D5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18300" y="5058000"/>
                <a:ext cx="1804575" cy="1800000"/>
              </a:xfrm>
              <a:prstGeom prst="rect">
                <a:avLst/>
              </a:prstGeom>
            </p:spPr>
          </p:pic>
          <p:pic>
            <p:nvPicPr>
              <p:cNvPr id="10" name="Picture 9" descr="A green and blue square with a leaf design&#10;&#10;Description automatically generated">
                <a:extLst>
                  <a:ext uri="{FF2B5EF4-FFF2-40B4-BE49-F238E27FC236}">
                    <a16:creationId xmlns:a16="http://schemas.microsoft.com/office/drawing/2014/main" id="{AA339FB3-DBBC-145B-84DF-8E989D8D16D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22875" y="5058000"/>
                <a:ext cx="1804575" cy="1800000"/>
              </a:xfrm>
              <a:prstGeom prst="rect">
                <a:avLst/>
              </a:prstGeom>
            </p:spPr>
          </p:pic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318B276-BF2B-44C0-ACE0-B6B26A0BE472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-151293" y="5490000"/>
              <a:ext cx="4114431" cy="1368000"/>
              <a:chOff x="5413725" y="5058000"/>
              <a:chExt cx="5413725" cy="1800000"/>
            </a:xfrm>
          </p:grpSpPr>
          <p:pic>
            <p:nvPicPr>
              <p:cNvPr id="21" name="Picture 20" descr="A green and blue square with a leaf design&#10;&#10;Description automatically generated">
                <a:extLst>
                  <a:ext uri="{FF2B5EF4-FFF2-40B4-BE49-F238E27FC236}">
                    <a16:creationId xmlns:a16="http://schemas.microsoft.com/office/drawing/2014/main" id="{AA5267F4-0194-9755-D6CB-7B634B91852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13725" y="5058000"/>
                <a:ext cx="1804575" cy="1800000"/>
              </a:xfrm>
              <a:prstGeom prst="rect">
                <a:avLst/>
              </a:prstGeom>
            </p:spPr>
          </p:pic>
          <p:pic>
            <p:nvPicPr>
              <p:cNvPr id="22" name="Picture 21" descr="A green and blue square with a leaf design&#10;&#10;Description automatically generated">
                <a:extLst>
                  <a:ext uri="{FF2B5EF4-FFF2-40B4-BE49-F238E27FC236}">
                    <a16:creationId xmlns:a16="http://schemas.microsoft.com/office/drawing/2014/main" id="{55F7D3F9-C657-8CE3-E979-25B0882CEAC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18300" y="5058000"/>
                <a:ext cx="1804575" cy="1800000"/>
              </a:xfrm>
              <a:prstGeom prst="rect">
                <a:avLst/>
              </a:prstGeom>
            </p:spPr>
          </p:pic>
          <p:pic>
            <p:nvPicPr>
              <p:cNvPr id="23" name="Picture 22" descr="A green and blue square with a leaf design&#10;&#10;Description automatically generated">
                <a:extLst>
                  <a:ext uri="{FF2B5EF4-FFF2-40B4-BE49-F238E27FC236}">
                    <a16:creationId xmlns:a16="http://schemas.microsoft.com/office/drawing/2014/main" id="{78859B6B-6FD3-51D9-ABA5-28AE3DC58DA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22875" y="5058000"/>
                <a:ext cx="1804575" cy="1800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3311901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75F11011-1BFF-801E-6ADB-619BEA67A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tx2"/>
              </a:gs>
              <a:gs pos="33000">
                <a:schemeClr val="tx2">
                  <a:lumMod val="20000"/>
                  <a:lumOff val="80000"/>
                </a:schemeClr>
              </a:gs>
              <a:gs pos="74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800000" cy="421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/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4E910BB-71A7-1CED-3ADB-874BF25A6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8057" y="5526000"/>
            <a:ext cx="12018470" cy="1332000"/>
            <a:chOff x="-151293" y="5490000"/>
            <a:chExt cx="12343293" cy="13680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FF97597-C418-4E08-D71D-44D1FD950402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3963138" y="5490000"/>
              <a:ext cx="8228862" cy="1368000"/>
              <a:chOff x="0" y="5058000"/>
              <a:chExt cx="10827450" cy="1800000"/>
            </a:xfrm>
          </p:grpSpPr>
          <p:pic>
            <p:nvPicPr>
              <p:cNvPr id="10" name="Picture 9" descr="A green and blue square with a leaf design&#10;&#10;Description automatically generated">
                <a:extLst>
                  <a:ext uri="{FF2B5EF4-FFF2-40B4-BE49-F238E27FC236}">
                    <a16:creationId xmlns:a16="http://schemas.microsoft.com/office/drawing/2014/main" id="{708489F8-9818-E141-1176-1E69491312F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058000"/>
                <a:ext cx="1804575" cy="1800000"/>
              </a:xfrm>
              <a:prstGeom prst="rect">
                <a:avLst/>
              </a:prstGeom>
            </p:spPr>
          </p:pic>
          <p:pic>
            <p:nvPicPr>
              <p:cNvPr id="13" name="Picture 12" descr="A green and blue square with a leaf design&#10;&#10;Description automatically generated">
                <a:extLst>
                  <a:ext uri="{FF2B5EF4-FFF2-40B4-BE49-F238E27FC236}">
                    <a16:creationId xmlns:a16="http://schemas.microsoft.com/office/drawing/2014/main" id="{EBC854E8-93F8-B9D1-72FA-EC87E6155A5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04575" y="5058000"/>
                <a:ext cx="1804575" cy="1800000"/>
              </a:xfrm>
              <a:prstGeom prst="rect">
                <a:avLst/>
              </a:prstGeom>
            </p:spPr>
          </p:pic>
          <p:pic>
            <p:nvPicPr>
              <p:cNvPr id="15" name="Picture 14" descr="A green and blue square with a leaf design&#10;&#10;Description automatically generated">
                <a:extLst>
                  <a:ext uri="{FF2B5EF4-FFF2-40B4-BE49-F238E27FC236}">
                    <a16:creationId xmlns:a16="http://schemas.microsoft.com/office/drawing/2014/main" id="{F0D320E8-D9F2-9AE6-F8D6-49DF95E7A6A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9150" y="5058000"/>
                <a:ext cx="1804575" cy="1800000"/>
              </a:xfrm>
              <a:prstGeom prst="rect">
                <a:avLst/>
              </a:prstGeom>
            </p:spPr>
          </p:pic>
          <p:pic>
            <p:nvPicPr>
              <p:cNvPr id="16" name="Picture 15" descr="A green and blue square with a leaf design&#10;&#10;Description automatically generated">
                <a:extLst>
                  <a:ext uri="{FF2B5EF4-FFF2-40B4-BE49-F238E27FC236}">
                    <a16:creationId xmlns:a16="http://schemas.microsoft.com/office/drawing/2014/main" id="{6AD467CD-AB68-EA76-74B5-7CA5EBC119C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13725" y="5058000"/>
                <a:ext cx="1804575" cy="1800000"/>
              </a:xfrm>
              <a:prstGeom prst="rect">
                <a:avLst/>
              </a:prstGeom>
            </p:spPr>
          </p:pic>
          <p:pic>
            <p:nvPicPr>
              <p:cNvPr id="20" name="Picture 19" descr="A green and blue square with a leaf design&#10;&#10;Description automatically generated">
                <a:extLst>
                  <a:ext uri="{FF2B5EF4-FFF2-40B4-BE49-F238E27FC236}">
                    <a16:creationId xmlns:a16="http://schemas.microsoft.com/office/drawing/2014/main" id="{969FD227-58E6-E8E2-7291-2A72401CCEC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18300" y="5058000"/>
                <a:ext cx="1804575" cy="1800000"/>
              </a:xfrm>
              <a:prstGeom prst="rect">
                <a:avLst/>
              </a:prstGeom>
            </p:spPr>
          </p:pic>
          <p:pic>
            <p:nvPicPr>
              <p:cNvPr id="21" name="Picture 20" descr="A green and blue square with a leaf design&#10;&#10;Description automatically generated">
                <a:extLst>
                  <a:ext uri="{FF2B5EF4-FFF2-40B4-BE49-F238E27FC236}">
                    <a16:creationId xmlns:a16="http://schemas.microsoft.com/office/drawing/2014/main" id="{7EF5AC94-9DE2-0045-6FBC-D0577D029EF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22875" y="5058000"/>
                <a:ext cx="1804575" cy="1800000"/>
              </a:xfrm>
              <a:prstGeom prst="rect">
                <a:avLst/>
              </a:prstGeom>
            </p:spPr>
          </p:pic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55211F8-538A-798C-8438-DF2A5BD16C7D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-151293" y="5490000"/>
              <a:ext cx="4114431" cy="1368000"/>
              <a:chOff x="5413725" y="5058000"/>
              <a:chExt cx="5413725" cy="1800000"/>
            </a:xfrm>
          </p:grpSpPr>
          <p:pic>
            <p:nvPicPr>
              <p:cNvPr id="6" name="Picture 5" descr="A green and blue square with a leaf design&#10;&#10;Description automatically generated">
                <a:extLst>
                  <a:ext uri="{FF2B5EF4-FFF2-40B4-BE49-F238E27FC236}">
                    <a16:creationId xmlns:a16="http://schemas.microsoft.com/office/drawing/2014/main" id="{7713FD9E-D488-B028-8E2A-FA52A073EB4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13725" y="5058000"/>
                <a:ext cx="1804575" cy="1800000"/>
              </a:xfrm>
              <a:prstGeom prst="rect">
                <a:avLst/>
              </a:prstGeom>
            </p:spPr>
          </p:pic>
          <p:pic>
            <p:nvPicPr>
              <p:cNvPr id="8" name="Picture 7" descr="A green and blue square with a leaf design&#10;&#10;Description automatically generated">
                <a:extLst>
                  <a:ext uri="{FF2B5EF4-FFF2-40B4-BE49-F238E27FC236}">
                    <a16:creationId xmlns:a16="http://schemas.microsoft.com/office/drawing/2014/main" id="{4F9BF4F2-1761-D067-D4C1-4B44F764A74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18300" y="5058000"/>
                <a:ext cx="1804575" cy="1800000"/>
              </a:xfrm>
              <a:prstGeom prst="rect">
                <a:avLst/>
              </a:prstGeom>
            </p:spPr>
          </p:pic>
          <p:pic>
            <p:nvPicPr>
              <p:cNvPr id="9" name="Picture 8" descr="A green and blue square with a leaf design&#10;&#10;Description automatically generated">
                <a:extLst>
                  <a:ext uri="{FF2B5EF4-FFF2-40B4-BE49-F238E27FC236}">
                    <a16:creationId xmlns:a16="http://schemas.microsoft.com/office/drawing/2014/main" id="{116ED704-A45C-549F-D4F2-5600E447807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22875" y="5058000"/>
                <a:ext cx="1804575" cy="1800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21332264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8471BC6E-74E3-5060-0FFD-81C42BF60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788000" cy="1080000"/>
          </a:xfrm>
          <a:prstGeom prst="rect">
            <a:avLst/>
          </a:prstGeom>
          <a:gradFill>
            <a:gsLst>
              <a:gs pos="0">
                <a:schemeClr val="tx2"/>
              </a:gs>
              <a:gs pos="33000">
                <a:schemeClr val="tx2">
                  <a:lumMod val="20000"/>
                  <a:lumOff val="80000"/>
                </a:schemeClr>
              </a:gs>
              <a:gs pos="74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001591" cy="421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56231E7-87B1-C066-5E4F-AF7225719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788000" y="17671"/>
            <a:ext cx="1368000" cy="6822657"/>
            <a:chOff x="10731366" y="198000"/>
            <a:chExt cx="1335386" cy="6660000"/>
          </a:xfrm>
        </p:grpSpPr>
        <p:pic>
          <p:nvPicPr>
            <p:cNvPr id="9" name="Picture 8" descr="A green and blue square with a leaf design&#10;&#10;Description automatically generated">
              <a:extLst>
                <a:ext uri="{FF2B5EF4-FFF2-40B4-BE49-F238E27FC236}">
                  <a16:creationId xmlns:a16="http://schemas.microsoft.com/office/drawing/2014/main" id="{77F62234-A654-1840-A73D-44AC651610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1366" y="198000"/>
              <a:ext cx="1335386" cy="1332000"/>
            </a:xfrm>
            <a:prstGeom prst="rect">
              <a:avLst/>
            </a:prstGeom>
          </p:spPr>
        </p:pic>
        <p:pic>
          <p:nvPicPr>
            <p:cNvPr id="10" name="Picture 9" descr="A green and blue square with a leaf design&#10;&#10;Description automatically generated">
              <a:extLst>
                <a:ext uri="{FF2B5EF4-FFF2-40B4-BE49-F238E27FC236}">
                  <a16:creationId xmlns:a16="http://schemas.microsoft.com/office/drawing/2014/main" id="{1CF26A6E-B888-3B6E-DB6A-1FE9B240A3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1366" y="1530000"/>
              <a:ext cx="1335386" cy="1332000"/>
            </a:xfrm>
            <a:prstGeom prst="rect">
              <a:avLst/>
            </a:prstGeom>
          </p:spPr>
        </p:pic>
        <p:pic>
          <p:nvPicPr>
            <p:cNvPr id="11" name="Picture 10" descr="A green and blue square with a leaf design&#10;&#10;Description automatically generated">
              <a:extLst>
                <a:ext uri="{FF2B5EF4-FFF2-40B4-BE49-F238E27FC236}">
                  <a16:creationId xmlns:a16="http://schemas.microsoft.com/office/drawing/2014/main" id="{334A50BE-00D9-3A55-1765-E5B15DFB3D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1366" y="2862000"/>
              <a:ext cx="1335386" cy="1332000"/>
            </a:xfrm>
            <a:prstGeom prst="rect">
              <a:avLst/>
            </a:prstGeom>
          </p:spPr>
        </p:pic>
        <p:pic>
          <p:nvPicPr>
            <p:cNvPr id="12" name="Picture 11" descr="A green and blue square with a leaf design&#10;&#10;Description automatically generated">
              <a:extLst>
                <a:ext uri="{FF2B5EF4-FFF2-40B4-BE49-F238E27FC236}">
                  <a16:creationId xmlns:a16="http://schemas.microsoft.com/office/drawing/2014/main" id="{1CC8D5C0-E52D-B7FB-7DD9-F426AA8AF71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1366" y="4194000"/>
              <a:ext cx="1335386" cy="1332000"/>
            </a:xfrm>
            <a:prstGeom prst="rect">
              <a:avLst/>
            </a:prstGeom>
          </p:spPr>
        </p:pic>
        <p:pic>
          <p:nvPicPr>
            <p:cNvPr id="13" name="Picture 12" descr="A green and blue square with a leaf design&#10;&#10;Description automatically generated">
              <a:extLst>
                <a:ext uri="{FF2B5EF4-FFF2-40B4-BE49-F238E27FC236}">
                  <a16:creationId xmlns:a16="http://schemas.microsoft.com/office/drawing/2014/main" id="{4340BA86-D820-557E-9878-C598B75276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1366" y="5526000"/>
              <a:ext cx="1335386" cy="133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059233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24F72BFE-56B4-6D05-75CD-DE59FBC20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000" y="0"/>
            <a:ext cx="10824000" cy="1080000"/>
          </a:xfrm>
          <a:prstGeom prst="rect">
            <a:avLst/>
          </a:prstGeom>
          <a:gradFill>
            <a:gsLst>
              <a:gs pos="0">
                <a:schemeClr val="tx2"/>
              </a:gs>
              <a:gs pos="33000">
                <a:schemeClr val="tx2">
                  <a:lumMod val="20000"/>
                  <a:lumOff val="80000"/>
                </a:schemeClr>
              </a:gs>
              <a:gs pos="74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578" y="1297726"/>
            <a:ext cx="9725257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/>
            </a:lvl1pPr>
            <a:lvl2pPr>
              <a:defRPr lang="en-GB" dirty="0"/>
            </a:lvl2pPr>
            <a:lvl3pPr>
              <a:defRPr lang="en-GB" dirty="0"/>
            </a:lvl3pPr>
            <a:lvl4pPr>
              <a:defRPr lang="en-GB" dirty="0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D5DCE03-9704-C318-B0A5-68D729FDD7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16293"/>
            <a:ext cx="1368000" cy="6822657"/>
            <a:chOff x="10731366" y="198000"/>
            <a:chExt cx="1335386" cy="6660000"/>
          </a:xfrm>
        </p:grpSpPr>
        <p:pic>
          <p:nvPicPr>
            <p:cNvPr id="9" name="Picture 8" descr="A green and blue square with a leaf design&#10;&#10;Description automatically generated">
              <a:extLst>
                <a:ext uri="{FF2B5EF4-FFF2-40B4-BE49-F238E27FC236}">
                  <a16:creationId xmlns:a16="http://schemas.microsoft.com/office/drawing/2014/main" id="{2F148F3F-24D8-5045-9608-350BC4FE84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1366" y="198000"/>
              <a:ext cx="1335386" cy="1332000"/>
            </a:xfrm>
            <a:prstGeom prst="rect">
              <a:avLst/>
            </a:prstGeom>
          </p:spPr>
        </p:pic>
        <p:pic>
          <p:nvPicPr>
            <p:cNvPr id="10" name="Picture 9" descr="A green and blue square with a leaf design&#10;&#10;Description automatically generated">
              <a:extLst>
                <a:ext uri="{FF2B5EF4-FFF2-40B4-BE49-F238E27FC236}">
                  <a16:creationId xmlns:a16="http://schemas.microsoft.com/office/drawing/2014/main" id="{86A87908-8BE5-2602-7718-7E67A4D32F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1366" y="1530000"/>
              <a:ext cx="1335386" cy="1332000"/>
            </a:xfrm>
            <a:prstGeom prst="rect">
              <a:avLst/>
            </a:prstGeom>
          </p:spPr>
        </p:pic>
        <p:pic>
          <p:nvPicPr>
            <p:cNvPr id="11" name="Picture 10" descr="A green and blue square with a leaf design&#10;&#10;Description automatically generated">
              <a:extLst>
                <a:ext uri="{FF2B5EF4-FFF2-40B4-BE49-F238E27FC236}">
                  <a16:creationId xmlns:a16="http://schemas.microsoft.com/office/drawing/2014/main" id="{904AFAE3-FF12-85F9-4311-1012CBA796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1366" y="2862000"/>
              <a:ext cx="1335386" cy="1332000"/>
            </a:xfrm>
            <a:prstGeom prst="rect">
              <a:avLst/>
            </a:prstGeom>
          </p:spPr>
        </p:pic>
        <p:pic>
          <p:nvPicPr>
            <p:cNvPr id="12" name="Picture 11" descr="A green and blue square with a leaf design&#10;&#10;Description automatically generated">
              <a:extLst>
                <a:ext uri="{FF2B5EF4-FFF2-40B4-BE49-F238E27FC236}">
                  <a16:creationId xmlns:a16="http://schemas.microsoft.com/office/drawing/2014/main" id="{5C36C20A-F110-BCE7-1667-E62E4A795C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1366" y="4194000"/>
              <a:ext cx="1335386" cy="1332000"/>
            </a:xfrm>
            <a:prstGeom prst="rect">
              <a:avLst/>
            </a:prstGeom>
          </p:spPr>
        </p:pic>
        <p:pic>
          <p:nvPicPr>
            <p:cNvPr id="13" name="Picture 12" descr="A green and blue square with a leaf design&#10;&#10;Description automatically generated">
              <a:extLst>
                <a:ext uri="{FF2B5EF4-FFF2-40B4-BE49-F238E27FC236}">
                  <a16:creationId xmlns:a16="http://schemas.microsoft.com/office/drawing/2014/main" id="{FFB838A1-AB7F-5809-C570-5867878E58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1366" y="5526000"/>
              <a:ext cx="1335386" cy="133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431830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03C8EC72-B8E1-BF9E-79A0-993B71587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tx2"/>
              </a:gs>
              <a:gs pos="33000">
                <a:schemeClr val="tx2">
                  <a:lumMod val="20000"/>
                  <a:lumOff val="80000"/>
                </a:schemeClr>
              </a:gs>
              <a:gs pos="74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1FEBE-8DB6-0C82-4F54-0FA0A0C0E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79050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2074036"/>
            <a:ext cx="5040000" cy="359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/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0DBF5-2EA2-6E6C-73E4-E3D3C3520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2000" y="1279050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2074036"/>
            <a:ext cx="5040000" cy="359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/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F346F2-CAC5-DE4C-912C-4A606C7BE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8057" y="5526000"/>
            <a:ext cx="12018470" cy="1332000"/>
            <a:chOff x="-151293" y="5490000"/>
            <a:chExt cx="12343293" cy="13680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2AEC5CA-0E22-682B-C7FA-1DC3413B40DC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3963138" y="5490000"/>
              <a:ext cx="8228862" cy="1368000"/>
              <a:chOff x="0" y="5058000"/>
              <a:chExt cx="10827450" cy="1800000"/>
            </a:xfrm>
          </p:grpSpPr>
          <p:pic>
            <p:nvPicPr>
              <p:cNvPr id="13" name="Picture 12" descr="A green and blue square with a leaf design&#10;&#10;Description automatically generated">
                <a:extLst>
                  <a:ext uri="{FF2B5EF4-FFF2-40B4-BE49-F238E27FC236}">
                    <a16:creationId xmlns:a16="http://schemas.microsoft.com/office/drawing/2014/main" id="{234524F5-42D2-2912-3AA8-9348569EFD1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058000"/>
                <a:ext cx="1804575" cy="1800000"/>
              </a:xfrm>
              <a:prstGeom prst="rect">
                <a:avLst/>
              </a:prstGeom>
            </p:spPr>
          </p:pic>
          <p:pic>
            <p:nvPicPr>
              <p:cNvPr id="14" name="Picture 13" descr="A green and blue square with a leaf design&#10;&#10;Description automatically generated">
                <a:extLst>
                  <a:ext uri="{FF2B5EF4-FFF2-40B4-BE49-F238E27FC236}">
                    <a16:creationId xmlns:a16="http://schemas.microsoft.com/office/drawing/2014/main" id="{4289161A-3CD6-1202-3A3B-784EB386EBC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04575" y="5058000"/>
                <a:ext cx="1804575" cy="1800000"/>
              </a:xfrm>
              <a:prstGeom prst="rect">
                <a:avLst/>
              </a:prstGeom>
            </p:spPr>
          </p:pic>
          <p:pic>
            <p:nvPicPr>
              <p:cNvPr id="15" name="Picture 14" descr="A green and blue square with a leaf design&#10;&#10;Description automatically generated">
                <a:extLst>
                  <a:ext uri="{FF2B5EF4-FFF2-40B4-BE49-F238E27FC236}">
                    <a16:creationId xmlns:a16="http://schemas.microsoft.com/office/drawing/2014/main" id="{1D360535-42EC-3ABE-7BCB-64C097C59E5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9150" y="5058000"/>
                <a:ext cx="1804575" cy="1800000"/>
              </a:xfrm>
              <a:prstGeom prst="rect">
                <a:avLst/>
              </a:prstGeom>
            </p:spPr>
          </p:pic>
          <p:pic>
            <p:nvPicPr>
              <p:cNvPr id="16" name="Picture 15" descr="A green and blue square with a leaf design&#10;&#10;Description automatically generated">
                <a:extLst>
                  <a:ext uri="{FF2B5EF4-FFF2-40B4-BE49-F238E27FC236}">
                    <a16:creationId xmlns:a16="http://schemas.microsoft.com/office/drawing/2014/main" id="{85F53196-42E8-3EE0-78A5-AA15DF81DA4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13725" y="5058000"/>
                <a:ext cx="1804575" cy="1800000"/>
              </a:xfrm>
              <a:prstGeom prst="rect">
                <a:avLst/>
              </a:prstGeom>
            </p:spPr>
          </p:pic>
          <p:pic>
            <p:nvPicPr>
              <p:cNvPr id="17" name="Picture 16" descr="A green and blue square with a leaf design&#10;&#10;Description automatically generated">
                <a:extLst>
                  <a:ext uri="{FF2B5EF4-FFF2-40B4-BE49-F238E27FC236}">
                    <a16:creationId xmlns:a16="http://schemas.microsoft.com/office/drawing/2014/main" id="{A162E219-AA01-1005-9E72-1FA95E495A4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18300" y="5058000"/>
                <a:ext cx="1804575" cy="1800000"/>
              </a:xfrm>
              <a:prstGeom prst="rect">
                <a:avLst/>
              </a:prstGeom>
            </p:spPr>
          </p:pic>
          <p:pic>
            <p:nvPicPr>
              <p:cNvPr id="18" name="Picture 17" descr="A green and blue square with a leaf design&#10;&#10;Description automatically generated">
                <a:extLst>
                  <a:ext uri="{FF2B5EF4-FFF2-40B4-BE49-F238E27FC236}">
                    <a16:creationId xmlns:a16="http://schemas.microsoft.com/office/drawing/2014/main" id="{B0C3D362-EE25-9A33-0E52-11A5EBC7150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22875" y="5058000"/>
                <a:ext cx="1804575" cy="1800000"/>
              </a:xfrm>
              <a:prstGeom prst="rect">
                <a:avLst/>
              </a:prstGeom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FC563CE-5D44-0EEA-0CD0-12F5AB7F3513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-151293" y="5490000"/>
              <a:ext cx="4114431" cy="1368000"/>
              <a:chOff x="5413725" y="5058000"/>
              <a:chExt cx="5413725" cy="1800000"/>
            </a:xfrm>
          </p:grpSpPr>
          <p:pic>
            <p:nvPicPr>
              <p:cNvPr id="10" name="Picture 9" descr="A green and blue square with a leaf design&#10;&#10;Description automatically generated">
                <a:extLst>
                  <a:ext uri="{FF2B5EF4-FFF2-40B4-BE49-F238E27FC236}">
                    <a16:creationId xmlns:a16="http://schemas.microsoft.com/office/drawing/2014/main" id="{BFE4C092-F4BC-AA3D-D7DC-8E70A3A8314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13725" y="5058000"/>
                <a:ext cx="1804575" cy="1800000"/>
              </a:xfrm>
              <a:prstGeom prst="rect">
                <a:avLst/>
              </a:prstGeom>
            </p:spPr>
          </p:pic>
          <p:pic>
            <p:nvPicPr>
              <p:cNvPr id="11" name="Picture 10" descr="A green and blue square with a leaf design&#10;&#10;Description automatically generated">
                <a:extLst>
                  <a:ext uri="{FF2B5EF4-FFF2-40B4-BE49-F238E27FC236}">
                    <a16:creationId xmlns:a16="http://schemas.microsoft.com/office/drawing/2014/main" id="{33C582E1-58CA-FE6A-A866-F6EE36CB304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18300" y="5058000"/>
                <a:ext cx="1804575" cy="1800000"/>
              </a:xfrm>
              <a:prstGeom prst="rect">
                <a:avLst/>
              </a:prstGeom>
            </p:spPr>
          </p:pic>
          <p:pic>
            <p:nvPicPr>
              <p:cNvPr id="12" name="Picture 11" descr="A green and blue square with a leaf design&#10;&#10;Description automatically generated">
                <a:extLst>
                  <a:ext uri="{FF2B5EF4-FFF2-40B4-BE49-F238E27FC236}">
                    <a16:creationId xmlns:a16="http://schemas.microsoft.com/office/drawing/2014/main" id="{692C8B71-F682-640C-8541-EA64CBE323F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22875" y="5058000"/>
                <a:ext cx="1804575" cy="1800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78904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7227A37C-ABFE-A69D-E831-9E97D0366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687050" cy="1080000"/>
          </a:xfrm>
          <a:prstGeom prst="rect">
            <a:avLst/>
          </a:prstGeom>
          <a:gradFill>
            <a:gsLst>
              <a:gs pos="0">
                <a:schemeClr val="tx2"/>
              </a:gs>
              <a:gs pos="33000">
                <a:schemeClr val="tx2">
                  <a:lumMod val="20000"/>
                  <a:lumOff val="80000"/>
                </a:schemeClr>
              </a:gs>
              <a:gs pos="74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8AD73D0-6553-06E9-3FD3-82DA09B59C0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41856" y="1263336"/>
            <a:ext cx="5040000" cy="5400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1856" y="1999342"/>
            <a:ext cx="5040000" cy="4159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 dirty="0"/>
            </a:lvl1pPr>
            <a:lvl2pPr>
              <a:defRPr lang="en-GB" dirty="0"/>
            </a:lvl2pPr>
            <a:lvl3pPr>
              <a:defRPr lang="en-GB" dirty="0"/>
            </a:lvl3pPr>
            <a:lvl4pPr>
              <a:defRPr lang="en-GB" dirty="0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AC0C866-2EC2-81DD-881C-DB21A08218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62462" y="1263336"/>
            <a:ext cx="4824588" cy="5400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2462" y="1999342"/>
            <a:ext cx="4824588" cy="4159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/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FBABA1-C463-6018-4EAB-037EDBEAE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788000" y="17671"/>
            <a:ext cx="1368000" cy="6822657"/>
            <a:chOff x="10731366" y="198000"/>
            <a:chExt cx="1335386" cy="6660000"/>
          </a:xfrm>
        </p:grpSpPr>
        <p:pic>
          <p:nvPicPr>
            <p:cNvPr id="5" name="Picture 4" descr="A green and blue square with a leaf design&#10;&#10;Description automatically generated">
              <a:extLst>
                <a:ext uri="{FF2B5EF4-FFF2-40B4-BE49-F238E27FC236}">
                  <a16:creationId xmlns:a16="http://schemas.microsoft.com/office/drawing/2014/main" id="{24192764-6B69-85D1-7ADF-198B090E7A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1366" y="198000"/>
              <a:ext cx="1335386" cy="1332000"/>
            </a:xfrm>
            <a:prstGeom prst="rect">
              <a:avLst/>
            </a:prstGeom>
          </p:spPr>
        </p:pic>
        <p:pic>
          <p:nvPicPr>
            <p:cNvPr id="13" name="Picture 12" descr="A green and blue square with a leaf design&#10;&#10;Description automatically generated">
              <a:extLst>
                <a:ext uri="{FF2B5EF4-FFF2-40B4-BE49-F238E27FC236}">
                  <a16:creationId xmlns:a16="http://schemas.microsoft.com/office/drawing/2014/main" id="{964B722F-6D18-C8B2-AA6C-5FFE7981EE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1366" y="1530000"/>
              <a:ext cx="1335386" cy="1332000"/>
            </a:xfrm>
            <a:prstGeom prst="rect">
              <a:avLst/>
            </a:prstGeom>
          </p:spPr>
        </p:pic>
        <p:pic>
          <p:nvPicPr>
            <p:cNvPr id="15" name="Picture 14" descr="A green and blue square with a leaf design&#10;&#10;Description automatically generated">
              <a:extLst>
                <a:ext uri="{FF2B5EF4-FFF2-40B4-BE49-F238E27FC236}">
                  <a16:creationId xmlns:a16="http://schemas.microsoft.com/office/drawing/2014/main" id="{1795053A-0A0E-1C57-1FE7-57DC4EE13D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1366" y="2862000"/>
              <a:ext cx="1335386" cy="1332000"/>
            </a:xfrm>
            <a:prstGeom prst="rect">
              <a:avLst/>
            </a:prstGeom>
          </p:spPr>
        </p:pic>
        <p:pic>
          <p:nvPicPr>
            <p:cNvPr id="16" name="Picture 15" descr="A green and blue square with a leaf design&#10;&#10;Description automatically generated">
              <a:extLst>
                <a:ext uri="{FF2B5EF4-FFF2-40B4-BE49-F238E27FC236}">
                  <a16:creationId xmlns:a16="http://schemas.microsoft.com/office/drawing/2014/main" id="{E31E3787-E585-E13F-34C2-BA0B1143D9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1366" y="4194000"/>
              <a:ext cx="1335386" cy="1332000"/>
            </a:xfrm>
            <a:prstGeom prst="rect">
              <a:avLst/>
            </a:prstGeom>
          </p:spPr>
        </p:pic>
        <p:pic>
          <p:nvPicPr>
            <p:cNvPr id="17" name="Picture 16" descr="A green and blue square with a leaf design&#10;&#10;Description automatically generated">
              <a:extLst>
                <a:ext uri="{FF2B5EF4-FFF2-40B4-BE49-F238E27FC236}">
                  <a16:creationId xmlns:a16="http://schemas.microsoft.com/office/drawing/2014/main" id="{C8EB4FCE-8E74-16AB-DF0F-EC47387D0D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1366" y="5526000"/>
              <a:ext cx="1335386" cy="133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0202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6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54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14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theme" Target="../theme/theme1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5BE0F1-4A2E-41E1-C26D-494904A85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tx2"/>
              </a:gs>
              <a:gs pos="33000">
                <a:schemeClr val="tx2">
                  <a:lumMod val="20000"/>
                  <a:lumOff val="80000"/>
                </a:schemeClr>
              </a:gs>
              <a:gs pos="74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3674A1-965B-9AA9-2637-1E6E843EA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60000"/>
            <a:ext cx="10080000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10644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975" r:id="rId2"/>
    <p:sldLayoutId id="2147484013" r:id="rId3"/>
    <p:sldLayoutId id="2147484014" r:id="rId4"/>
    <p:sldLayoutId id="2147483889" r:id="rId5"/>
    <p:sldLayoutId id="2147483978" r:id="rId6"/>
    <p:sldLayoutId id="2147483979" r:id="rId7"/>
    <p:sldLayoutId id="2147483696" r:id="rId8"/>
    <p:sldLayoutId id="2147483956" r:id="rId9"/>
    <p:sldLayoutId id="2147483955" r:id="rId10"/>
    <p:sldLayoutId id="2147483890" r:id="rId11"/>
    <p:sldLayoutId id="2147483945" r:id="rId12"/>
    <p:sldLayoutId id="2147483891" r:id="rId13"/>
    <p:sldLayoutId id="2147483900" r:id="rId14"/>
    <p:sldLayoutId id="2147483775" r:id="rId15"/>
    <p:sldLayoutId id="2147483686" r:id="rId16"/>
    <p:sldLayoutId id="2147483966" r:id="rId17"/>
    <p:sldLayoutId id="2147483967" r:id="rId18"/>
    <p:sldLayoutId id="2147483887" r:id="rId19"/>
    <p:sldLayoutId id="2147483907" r:id="rId20"/>
    <p:sldLayoutId id="2147483692" r:id="rId21"/>
    <p:sldLayoutId id="2147483980" r:id="rId22"/>
    <p:sldLayoutId id="2147483981" r:id="rId23"/>
    <p:sldLayoutId id="2147483982" r:id="rId24"/>
    <p:sldLayoutId id="2147483983" r:id="rId25"/>
    <p:sldLayoutId id="2147483984" r:id="rId26"/>
    <p:sldLayoutId id="2147483985" r:id="rId27"/>
    <p:sldLayoutId id="2147483986" r:id="rId28"/>
    <p:sldLayoutId id="2147483987" r:id="rId29"/>
    <p:sldLayoutId id="2147483988" r:id="rId30"/>
    <p:sldLayoutId id="2147483989" r:id="rId31"/>
    <p:sldLayoutId id="2147483990" r:id="rId32"/>
    <p:sldLayoutId id="2147484002" r:id="rId33"/>
    <p:sldLayoutId id="2147484003" r:id="rId34"/>
    <p:sldLayoutId id="2147484004" r:id="rId35"/>
    <p:sldLayoutId id="2147484005" r:id="rId36"/>
    <p:sldLayoutId id="2147484006" r:id="rId37"/>
    <p:sldLayoutId id="2147484007" r:id="rId38"/>
    <p:sldLayoutId id="2147484008" r:id="rId39"/>
    <p:sldLayoutId id="2147484009" r:id="rId40"/>
    <p:sldLayoutId id="2147484010" r:id="rId41"/>
    <p:sldLayoutId id="2147484011" r:id="rId42"/>
    <p:sldLayoutId id="2147484012" r:id="rId43"/>
    <p:sldLayoutId id="2147483991" r:id="rId44"/>
    <p:sldLayoutId id="2147483992" r:id="rId45"/>
    <p:sldLayoutId id="2147483993" r:id="rId46"/>
    <p:sldLayoutId id="2147483994" r:id="rId47"/>
    <p:sldLayoutId id="2147483995" r:id="rId48"/>
    <p:sldLayoutId id="2147483996" r:id="rId49"/>
    <p:sldLayoutId id="2147483997" r:id="rId50"/>
    <p:sldLayoutId id="2147483998" r:id="rId51"/>
    <p:sldLayoutId id="2147483999" r:id="rId52"/>
    <p:sldLayoutId id="2147484000" r:id="rId53"/>
    <p:sldLayoutId id="2147484001" r:id="rId54"/>
    <p:sldLayoutId id="2147483946" r:id="rId55"/>
    <p:sldLayoutId id="2147483893" r:id="rId56"/>
    <p:sldLayoutId id="2147483892" r:id="rId57"/>
    <p:sldLayoutId id="2147483901" r:id="rId58"/>
    <p:sldLayoutId id="2147483908" r:id="rId59"/>
    <p:sldLayoutId id="2147483909" r:id="rId60"/>
    <p:sldLayoutId id="2147483910" r:id="rId61"/>
    <p:sldLayoutId id="2147483911" r:id="rId62"/>
    <p:sldLayoutId id="2147483976" r:id="rId63"/>
    <p:sldLayoutId id="2147483912" r:id="rId64"/>
    <p:sldLayoutId id="2147483947" r:id="rId65"/>
    <p:sldLayoutId id="2147483929" r:id="rId66"/>
    <p:sldLayoutId id="2147483930" r:id="rId67"/>
    <p:sldLayoutId id="2147483931" r:id="rId68"/>
    <p:sldLayoutId id="2147483932" r:id="rId69"/>
    <p:sldLayoutId id="2147483933" r:id="rId70"/>
    <p:sldLayoutId id="2147483977" r:id="rId71"/>
    <p:sldLayoutId id="2147483934" r:id="rId72"/>
    <p:sldLayoutId id="2147483935" r:id="rId73"/>
    <p:sldLayoutId id="2147483936" r:id="rId74"/>
    <p:sldLayoutId id="2147484015" r:id="rId75"/>
    <p:sldLayoutId id="2147484016" r:id="rId76"/>
    <p:sldLayoutId id="2147484017" r:id="rId77"/>
    <p:sldLayoutId id="2147484018" r:id="rId78"/>
    <p:sldLayoutId id="2147484019" r:id="rId79"/>
    <p:sldLayoutId id="2147484020" r:id="rId80"/>
    <p:sldLayoutId id="2147484021" r:id="rId81"/>
    <p:sldLayoutId id="2147484022" r:id="rId82"/>
    <p:sldLayoutId id="2147484023" r:id="rId83"/>
    <p:sldLayoutId id="2147484024" r:id="rId84"/>
    <p:sldLayoutId id="2147484025" r:id="rId85"/>
    <p:sldLayoutId id="2147484026" r:id="rId86"/>
    <p:sldLayoutId id="2147484027" r:id="rId87"/>
    <p:sldLayoutId id="2147484028" r:id="rId88"/>
    <p:sldLayoutId id="2147484029" r:id="rId89"/>
    <p:sldLayoutId id="2147484030" r:id="rId90"/>
    <p:sldLayoutId id="2147484031" r:id="rId91"/>
    <p:sldLayoutId id="2147484032" r:id="rId92"/>
    <p:sldLayoutId id="2147483948" r:id="rId93"/>
    <p:sldLayoutId id="2147483894" r:id="rId94"/>
    <p:sldLayoutId id="2147483969" r:id="rId95"/>
    <p:sldLayoutId id="2147483897" r:id="rId96"/>
    <p:sldLayoutId id="2147483902" r:id="rId97"/>
    <p:sldLayoutId id="2147483913" r:id="rId98"/>
    <p:sldLayoutId id="2147483914" r:id="rId99"/>
    <p:sldLayoutId id="2147483915" r:id="rId100"/>
    <p:sldLayoutId id="2147483916" r:id="rId101"/>
    <p:sldLayoutId id="2147483917" r:id="rId102"/>
    <p:sldLayoutId id="2147483957" r:id="rId103"/>
    <p:sldLayoutId id="2147483958" r:id="rId104"/>
    <p:sldLayoutId id="2147483972" r:id="rId105"/>
    <p:sldLayoutId id="2147483959" r:id="rId106"/>
    <p:sldLayoutId id="2147483960" r:id="rId107"/>
    <p:sldLayoutId id="2147483961" r:id="rId108"/>
    <p:sldLayoutId id="2147483962" r:id="rId109"/>
    <p:sldLayoutId id="2147483963" r:id="rId110"/>
    <p:sldLayoutId id="2147483964" r:id="rId111"/>
    <p:sldLayoutId id="2147483965" r:id="rId112"/>
    <p:sldLayoutId id="2147484033" r:id="rId113"/>
    <p:sldLayoutId id="2147484034" r:id="rId114"/>
  </p:sldLayoutIdLst>
  <p:txStyles>
    <p:titleStyle>
      <a:lvl1pPr marL="715963" indent="0" algn="l" defTabSz="914400" rtl="0" eaLnBrk="1" latinLnBrk="0" hangingPunct="1">
        <a:lnSpc>
          <a:spcPct val="90000"/>
        </a:lnSpc>
        <a:spcBef>
          <a:spcPct val="0"/>
        </a:spcBef>
        <a:buNone/>
        <a:defRPr lang="en-AU" sz="4000" kern="1200" dirty="0">
          <a:solidFill>
            <a:schemeClr val="bg2">
              <a:lumMod val="1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100" kern="1200">
          <a:solidFill>
            <a:schemeClr val="bg2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900" kern="1200">
          <a:solidFill>
            <a:schemeClr val="bg2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700" kern="1200">
          <a:solidFill>
            <a:schemeClr val="bg2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500" kern="1200">
          <a:solidFill>
            <a:schemeClr val="bg2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bg2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ko.ac.nz/assets/Knowledge-centre/ALNACC-Resources/NCEA-Level-1-Literacy-and-Numeracy-Standards-Resources/TEACHING-AND-LEARNING-SEQUENCE-Making-and-Using-Speaking-Frames.pdf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9.xml"/><Relationship Id="rId4" Type="http://schemas.openxmlformats.org/officeDocument/2006/relationships/hyperlink" Target="https://youtu.be/wmTtpVr5sEE?si=pbTpyzDuw36WaQZB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AEFFB-7ECC-9310-3A2A-1CE4A5249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Use speaking frames to embed </a:t>
            </a:r>
            <a:br>
              <a:rPr lang="en-GB" dirty="0"/>
            </a:br>
            <a:r>
              <a:rPr lang="en-GB" dirty="0"/>
              <a:t>speaking &amp; listening skills development in TVET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45BDA4-B896-379B-2CCF-11CCFBCB18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 Pro" panose="020B0604030504040204" pitchFamily="34" charset="0"/>
              </a:rPr>
              <a:t>This resource supports the development of level 1, stage 3 design capabilities</a:t>
            </a:r>
            <a:r>
              <a:rPr lang="en-GB" sz="1800" b="0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 Pro" panose="020B0604030504040204" pitchFamily="34" charset="0"/>
              </a:rPr>
              <a:t>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3715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BACED-C005-C629-B31C-092947586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70000"/>
            <a:r>
              <a:rPr lang="en-GB" dirty="0"/>
              <a:t>Further learning resources on speaking frames</a:t>
            </a:r>
          </a:p>
        </p:txBody>
      </p:sp>
      <p:pic>
        <p:nvPicPr>
          <p:cNvPr id="7" name="Content Placeholder 6" descr="Icon - person sitting at a computer with headset ">
            <a:extLst>
              <a:ext uri="{FF2B5EF4-FFF2-40B4-BE49-F238E27FC236}">
                <a16:creationId xmlns:a16="http://schemas.microsoft.com/office/drawing/2014/main" id="{B92E0EE4-E2B5-1413-47BA-DD132DAD424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4" y="2088094"/>
            <a:ext cx="3420000" cy="3420000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A9967C-E337-1FB5-FB17-C1AA4306E6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70722" y="1285875"/>
            <a:ext cx="5563978" cy="5024438"/>
          </a:xfrm>
        </p:spPr>
        <p:txBody>
          <a:bodyPr anchor="ctr"/>
          <a:lstStyle/>
          <a:p>
            <a:pPr marL="0" indent="0">
              <a:spcBef>
                <a:spcPts val="2400"/>
              </a:spcBef>
              <a:buNone/>
            </a:pPr>
            <a:r>
              <a:rPr lang="en-AU" sz="1900" b="0" i="0" dirty="0">
                <a:effectLst/>
                <a:latin typeface="+mn-lt"/>
              </a:rPr>
              <a:t>TVET Toolkit resource</a:t>
            </a:r>
          </a:p>
          <a:p>
            <a:r>
              <a:rPr lang="en-AU" sz="1900" dirty="0">
                <a:solidFill>
                  <a:srgbClr val="DF5352"/>
                </a:solidFill>
                <a:latin typeface="+mn-lt"/>
              </a:rPr>
              <a:t>Speaking frames - template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AU" sz="1900" b="0" i="0" dirty="0">
                <a:effectLst/>
                <a:latin typeface="+mn-lt"/>
              </a:rPr>
              <a:t>University of Waikato: National Centre of Literac</a:t>
            </a:r>
            <a:r>
              <a:rPr lang="en-AU" sz="1900" dirty="0">
                <a:latin typeface="+mn-lt"/>
              </a:rPr>
              <a:t>y &amp; Numeracy for Adults (download the pdf)</a:t>
            </a:r>
            <a:endParaRPr lang="en-AU" sz="1900" b="0" i="0" dirty="0">
              <a:effectLst/>
              <a:latin typeface="+mn-lt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AU" sz="1900" b="0" i="0" dirty="0">
                <a:solidFill>
                  <a:srgbClr val="DF5352"/>
                </a:solidFill>
                <a:effectLst/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Making and using speaking frames</a:t>
            </a:r>
            <a:r>
              <a:rPr lang="en-AU" sz="1900" b="0" i="0" dirty="0">
                <a:effectLst/>
                <a:latin typeface="+mn-lt"/>
              </a:rPr>
              <a:t> 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AU" sz="1900" dirty="0" err="1">
                <a:latin typeface="+mn-lt"/>
              </a:rPr>
              <a:t>Ako</a:t>
            </a:r>
            <a:r>
              <a:rPr lang="en-AU" sz="1900" dirty="0">
                <a:latin typeface="+mn-lt"/>
              </a:rPr>
              <a:t> Aotearoa: YouTube video (6 minutes)</a:t>
            </a:r>
          </a:p>
          <a:p>
            <a:r>
              <a:rPr lang="en-AU" sz="1900" b="0" i="0" dirty="0">
                <a:effectLst/>
                <a:latin typeface="+mn-lt"/>
                <a:hlinkClick r:id="rId4"/>
              </a:rPr>
              <a:t>Speaking frames: example teaching sequence </a:t>
            </a:r>
            <a:endParaRPr lang="en-AU" sz="1900" b="0" i="0" dirty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69901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89469-8EEE-6EAA-7104-5D63E50AC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-1326"/>
            <a:ext cx="10134600" cy="1080000"/>
          </a:xfrm>
        </p:spPr>
        <p:txBody>
          <a:bodyPr/>
          <a:lstStyle/>
          <a:p>
            <a:r>
              <a:rPr lang="en-GB" dirty="0"/>
              <a:t>Contents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8DD43-0E04-BD9C-0AAF-75714E846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1" y="1277601"/>
            <a:ext cx="9715500" cy="4925021"/>
          </a:xfrm>
        </p:spPr>
        <p:txBody>
          <a:bodyPr/>
          <a:lstStyle/>
          <a:p>
            <a:r>
              <a:rPr lang="en-GB" dirty="0"/>
              <a:t>Introduction</a:t>
            </a:r>
          </a:p>
          <a:p>
            <a:r>
              <a:rPr lang="en-GB" dirty="0"/>
              <a:t>What are speaking frames?</a:t>
            </a:r>
          </a:p>
          <a:p>
            <a:r>
              <a:rPr lang="en-GB" dirty="0"/>
              <a:t>How to use speaking frames</a:t>
            </a:r>
          </a:p>
          <a:p>
            <a:r>
              <a:rPr lang="en-GB" dirty="0"/>
              <a:t>Benefits of speaking frames</a:t>
            </a:r>
          </a:p>
          <a:p>
            <a:r>
              <a:rPr lang="en-GB" dirty="0"/>
              <a:t>More complex speaking frames</a:t>
            </a:r>
          </a:p>
          <a:p>
            <a:r>
              <a:rPr lang="en-GB" dirty="0"/>
              <a:t>Further learning</a:t>
            </a:r>
          </a:p>
        </p:txBody>
      </p:sp>
    </p:spTree>
    <p:extLst>
      <p:ext uri="{BB962C8B-B14F-4D97-AF65-F5344CB8AC3E}">
        <p14:creationId xmlns:p14="http://schemas.microsoft.com/office/powerpoint/2010/main" val="891533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487498-56E0-5F05-7EE1-464EF4001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BE008A-2262-4C11-2C60-FBC32C78F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342900" indent="-342900"/>
            <a:r>
              <a:rPr lang="en-GB" sz="1900" dirty="0"/>
              <a:t>This resource follows a three-step approach to embedding foundation skills in TVET teaching and learning.</a:t>
            </a:r>
          </a:p>
          <a:p>
            <a:pPr marL="1062900" lvl="1" indent="-342900">
              <a:spcBef>
                <a:spcPts val="0"/>
              </a:spcBef>
              <a:buFont typeface="+mj-lt"/>
              <a:buAutoNum type="arabicPeriod"/>
            </a:pPr>
            <a:r>
              <a:rPr lang="en-GB" sz="1700" dirty="0"/>
              <a:t>Know the demands: examine the standard to find the foundation skills needed.</a:t>
            </a:r>
          </a:p>
          <a:p>
            <a:pPr marL="1062900" lvl="1" indent="-342900">
              <a:spcBef>
                <a:spcPts val="0"/>
              </a:spcBef>
              <a:buFont typeface="+mj-lt"/>
              <a:buAutoNum type="arabicPeriod"/>
            </a:pPr>
            <a:r>
              <a:rPr lang="en-GB" sz="1700" dirty="0"/>
              <a:t>Know the learners: use diagnostic assessment to find learners’ existing skills.</a:t>
            </a:r>
          </a:p>
          <a:p>
            <a:pPr marL="1062900" lvl="1" indent="-342900">
              <a:spcBef>
                <a:spcPts val="0"/>
              </a:spcBef>
              <a:buFont typeface="+mj-lt"/>
              <a:buAutoNum type="arabicPeriod"/>
            </a:pPr>
            <a:r>
              <a:rPr lang="en-GB" sz="1700" dirty="0"/>
              <a:t>Know what to do.</a:t>
            </a:r>
          </a:p>
          <a:p>
            <a:pPr marL="285750" indent="-285750"/>
            <a:r>
              <a:rPr lang="en-GB" sz="1900" dirty="0"/>
              <a:t>This resource supports you to develop tools to use in Step 3.</a:t>
            </a:r>
          </a:p>
          <a:p>
            <a:pPr marL="285750" indent="-285750"/>
            <a:r>
              <a:rPr lang="en-GB" sz="1900" dirty="0"/>
              <a:t>Speaking frames are a useful teaching strategy that support learners to develop their oral communication skills.</a:t>
            </a:r>
          </a:p>
          <a:p>
            <a:pPr marL="285750" indent="-285750"/>
            <a:r>
              <a:rPr lang="en-GB" sz="1900" dirty="0"/>
              <a:t>You can adapt these activities to your context, based on the course demands and your learners’ needs.</a:t>
            </a:r>
          </a:p>
          <a:p>
            <a:pPr marL="285750" indent="-285750"/>
            <a:r>
              <a:rPr lang="en-GB" sz="1900" dirty="0"/>
              <a:t>They might spark some other ideas for you to try.</a:t>
            </a:r>
          </a:p>
          <a:p>
            <a:pPr marL="285750" indent="-285750"/>
            <a:r>
              <a:rPr lang="en-GB" sz="1900" dirty="0"/>
              <a:t>If you’re not sure about any aspect of these, it can be useful to talk this through with an experienced trainer.</a:t>
            </a:r>
          </a:p>
        </p:txBody>
      </p:sp>
    </p:spTree>
    <p:extLst>
      <p:ext uri="{BB962C8B-B14F-4D97-AF65-F5344CB8AC3E}">
        <p14:creationId xmlns:p14="http://schemas.microsoft.com/office/powerpoint/2010/main" val="394480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3AF45-AD55-8A59-7D43-6C882DBAC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938" indent="-7938"/>
            <a:r>
              <a:rPr lang="en-GB" dirty="0"/>
              <a:t>What are speaking frames?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E9795B-95A3-9DD3-E1D2-945167ADEA0D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rmAutofit/>
          </a:bodyPr>
          <a:lstStyle/>
          <a:p>
            <a:r>
              <a:rPr lang="en-GB" sz="2100" b="1" dirty="0">
                <a:latin typeface="+mn-lt"/>
              </a:rPr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D0670-2467-5CE1-8A72-CBE08AD259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6000" y="2138322"/>
            <a:ext cx="4680000" cy="3786617"/>
          </a:xfrm>
        </p:spPr>
        <p:txBody>
          <a:bodyPr>
            <a:normAutofit/>
          </a:bodyPr>
          <a:lstStyle/>
          <a:p>
            <a:r>
              <a:rPr lang="en-GB" sz="1900" dirty="0">
                <a:latin typeface="+mn-lt"/>
              </a:rPr>
              <a:t>A speaking frame is a useful tool to help learn standard questions and responses in common interactions. </a:t>
            </a:r>
          </a:p>
          <a:p>
            <a:r>
              <a:rPr lang="en-GB" sz="1900" dirty="0">
                <a:latin typeface="+mn-lt"/>
              </a:rPr>
              <a:t>This activity can build help learners to build on their speaking and listening skills.</a:t>
            </a:r>
          </a:p>
          <a:p>
            <a:r>
              <a:rPr lang="en-GB" sz="1900" dirty="0">
                <a:latin typeface="+mn-lt"/>
              </a:rPr>
              <a:t>It helps them to work out what they need to say in a conversation.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A516497-7E60-4469-EABD-74501A59E3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AU" sz="2100" b="1" i="0" dirty="0">
                <a:effectLst/>
                <a:highlight>
                  <a:srgbClr val="FFFFFF"/>
                </a:highlight>
                <a:latin typeface="+mn-lt"/>
              </a:rPr>
              <a:t>The purpose of speaking frames</a:t>
            </a:r>
            <a:endParaRPr lang="en-GB" sz="21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A7AFBA-4EBD-4FE5-2C99-27D716E9D4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41893" y="2138322"/>
            <a:ext cx="4680000" cy="3786617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AU" sz="19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Teach useful ways to interact in different contexts.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AU" sz="19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Teach gestures and other body language that help or hinder successful communication.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AU" sz="19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Learners work out what they bring to the conversation in terms of attitude and approach.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AU" sz="19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Learn what they can already say – and now need to say – scripting where necessary.</a:t>
            </a:r>
          </a:p>
        </p:txBody>
      </p:sp>
    </p:spTree>
    <p:extLst>
      <p:ext uri="{BB962C8B-B14F-4D97-AF65-F5344CB8AC3E}">
        <p14:creationId xmlns:p14="http://schemas.microsoft.com/office/powerpoint/2010/main" val="1652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82517-3749-AFE6-8498-862B37814D29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6"/>
              </a:gs>
              <a:gs pos="33000">
                <a:schemeClr val="accent6">
                  <a:lumMod val="20000"/>
                  <a:lumOff val="80000"/>
                </a:schemeClr>
              </a:gs>
              <a:gs pos="74000">
                <a:schemeClr val="accent6">
                  <a:lumMod val="60000"/>
                  <a:lumOff val="40000"/>
                </a:schemeClr>
              </a:gs>
              <a:gs pos="100000">
                <a:schemeClr val="accent6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marL="355600"/>
            <a:r>
              <a:rPr lang="en-GB" dirty="0"/>
              <a:t>Speaking frames – example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0F568BB-4DF4-154D-8806-1314A2CE2851}"/>
              </a:ext>
            </a:extLst>
          </p:cNvPr>
          <p:cNvSpPr txBox="1"/>
          <p:nvPr/>
        </p:nvSpPr>
        <p:spPr>
          <a:xfrm>
            <a:off x="341345" y="1252255"/>
            <a:ext cx="6096000" cy="710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1000"/>
              </a:spcAft>
            </a:pPr>
            <a:r>
              <a:rPr lang="en-AU" sz="1900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  <a:ea typeface="DengXian" panose="02010600030101010101" pitchFamily="2" charset="-122"/>
                <a:cs typeface="Cordia New" panose="020B0304020202020204" pitchFamily="34" charset="-34"/>
              </a:rPr>
              <a:t>Read the following conversation between the delivery person and a customer.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2FE8E7E-FE5F-2421-BCB3-1DE973D11F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449222"/>
              </p:ext>
            </p:extLst>
          </p:nvPr>
        </p:nvGraphicFramePr>
        <p:xfrm>
          <a:off x="359571" y="2393109"/>
          <a:ext cx="5848678" cy="34324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5109">
                  <a:extLst>
                    <a:ext uri="{9D8B030D-6E8A-4147-A177-3AD203B41FA5}">
                      <a16:colId xmlns:a16="http://schemas.microsoft.com/office/drawing/2014/main" val="3935030223"/>
                    </a:ext>
                  </a:extLst>
                </a:gridCol>
                <a:gridCol w="658460">
                  <a:extLst>
                    <a:ext uri="{9D8B030D-6E8A-4147-A177-3AD203B41FA5}">
                      <a16:colId xmlns:a16="http://schemas.microsoft.com/office/drawing/2014/main" val="1076440567"/>
                    </a:ext>
                  </a:extLst>
                </a:gridCol>
                <a:gridCol w="2595109">
                  <a:extLst>
                    <a:ext uri="{9D8B030D-6E8A-4147-A177-3AD203B41FA5}">
                      <a16:colId xmlns:a16="http://schemas.microsoft.com/office/drawing/2014/main" val="3638523104"/>
                    </a:ext>
                  </a:extLst>
                </a:gridCol>
              </a:tblGrid>
              <a:tr h="3210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Delivery person</a:t>
                      </a:r>
                      <a:endParaRPr lang="en-GB" sz="17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7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Customer</a:t>
                      </a:r>
                      <a:endParaRPr lang="en-GB" sz="17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27762347"/>
                  </a:ext>
                </a:extLst>
              </a:tr>
              <a:tr h="766665">
                <a:tc>
                  <a:txBody>
                    <a:bodyPr/>
                    <a:lstStyle/>
                    <a:p>
                      <a:pPr algn="l" rtl="0" fontAlgn="base"/>
                      <a:r>
                        <a:rPr lang="en-AU" sz="17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Hello. Did you order some pizzas? </a:t>
                      </a:r>
                      <a:endParaRPr lang="en-AU" sz="1700" b="0" i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endParaRPr lang="en-AU" sz="1800" b="0" i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AU" sz="17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Yes, I did. </a:t>
                      </a:r>
                      <a:endParaRPr lang="en-AU" sz="1700" b="0" i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6327813"/>
                  </a:ext>
                </a:extLst>
              </a:tr>
              <a:tr h="766665">
                <a:tc>
                  <a:txBody>
                    <a:bodyPr/>
                    <a:lstStyle/>
                    <a:p>
                      <a:pPr algn="l" rtl="0" fontAlgn="base"/>
                      <a:r>
                        <a:rPr lang="en-AU" sz="17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Can you confirm for me what you ordered? </a:t>
                      </a:r>
                      <a:endParaRPr lang="en-AU" sz="1700" b="0" i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endParaRPr lang="en-AU" sz="1800" b="0" i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AU" sz="17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Two Hawaiian pizzas and one Meat Lovers. </a:t>
                      </a:r>
                      <a:endParaRPr lang="en-AU" sz="1700" b="0" i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46789348"/>
                  </a:ext>
                </a:extLst>
              </a:tr>
              <a:tr h="766665">
                <a:tc>
                  <a:txBody>
                    <a:bodyPr/>
                    <a:lstStyle/>
                    <a:p>
                      <a:pPr algn="l" rtl="0" fontAlgn="base"/>
                      <a:r>
                        <a:rPr lang="en-AU" sz="17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Would you like a receipt? </a:t>
                      </a:r>
                      <a:endParaRPr lang="en-AU" sz="1700" b="0" i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endParaRPr lang="en-AU" sz="1800" b="0" i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AU" sz="17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Yes, please. </a:t>
                      </a:r>
                      <a:endParaRPr lang="en-AU" sz="1700" b="0" i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5396213"/>
                  </a:ext>
                </a:extLst>
              </a:tr>
              <a:tr h="766665">
                <a:tc>
                  <a:txBody>
                    <a:bodyPr/>
                    <a:lstStyle/>
                    <a:p>
                      <a:pPr algn="l" rtl="0" fontAlgn="base"/>
                      <a:r>
                        <a:rPr lang="en-AU" sz="17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Thankyou. </a:t>
                      </a:r>
                      <a:endParaRPr lang="en-AU" sz="1700" b="0" i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endParaRPr lang="en-AU" sz="1800" b="0" i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AU" sz="17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Bye. </a:t>
                      </a:r>
                      <a:endParaRPr lang="en-AU" sz="1700" b="0" i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41424290"/>
                  </a:ext>
                </a:extLst>
              </a:tr>
            </a:tbl>
          </a:graphicData>
        </a:graphic>
      </p:graphicFrame>
      <p:grpSp>
        <p:nvGrpSpPr>
          <p:cNvPr id="27" name="Group 26" descr="image made up of icons showing a person outside an open door and another person next to them holding some pizza boxes. They have speech bubbles above their heads.">
            <a:extLst>
              <a:ext uri="{FF2B5EF4-FFF2-40B4-BE49-F238E27FC236}">
                <a16:creationId xmlns:a16="http://schemas.microsoft.com/office/drawing/2014/main" id="{B2EE7765-CB78-F02E-C74C-AC532892757A}"/>
              </a:ext>
            </a:extLst>
          </p:cNvPr>
          <p:cNvGrpSpPr/>
          <p:nvPr/>
        </p:nvGrpSpPr>
        <p:grpSpPr>
          <a:xfrm>
            <a:off x="6115050" y="1589048"/>
            <a:ext cx="5647829" cy="4236481"/>
            <a:chOff x="6115050" y="1589048"/>
            <a:chExt cx="5647829" cy="4236481"/>
          </a:xfrm>
        </p:grpSpPr>
        <p:pic>
          <p:nvPicPr>
            <p:cNvPr id="8" name="Picture 7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A6AF0D29-BFBD-6420-2CBD-B76A5BC880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050" y="2621529"/>
              <a:ext cx="3204000" cy="3204000"/>
            </a:xfrm>
            <a:prstGeom prst="rect">
              <a:avLst/>
            </a:prstGeom>
          </p:spPr>
        </p:pic>
        <p:pic>
          <p:nvPicPr>
            <p:cNvPr id="13" name="Picture 12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6F5AA42F-C7CE-E524-E518-3720E558A0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2878" y="2402709"/>
              <a:ext cx="3060001" cy="3060001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4C25A4D-F3CB-D7B4-E67A-229BDC2213C0}"/>
                </a:ext>
              </a:extLst>
            </p:cNvPr>
            <p:cNvGrpSpPr/>
            <p:nvPr/>
          </p:nvGrpSpPr>
          <p:grpSpPr>
            <a:xfrm>
              <a:off x="8652078" y="2765529"/>
              <a:ext cx="1232489" cy="3060000"/>
              <a:chOff x="8061528" y="1501924"/>
              <a:chExt cx="1232489" cy="3060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D62AF71-9487-76EE-B946-E8921DC1BE93}"/>
                  </a:ext>
                </a:extLst>
              </p:cNvPr>
              <p:cNvSpPr/>
              <p:nvPr/>
            </p:nvSpPr>
            <p:spPr>
              <a:xfrm>
                <a:off x="8437563" y="2022528"/>
                <a:ext cx="466725" cy="1714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1" name="Picture 10" descr="A black background with a black square&#10;&#10;Description automatically generated with medium confidence">
                <a:extLst>
                  <a:ext uri="{FF2B5EF4-FFF2-40B4-BE49-F238E27FC236}">
                    <a16:creationId xmlns:a16="http://schemas.microsoft.com/office/drawing/2014/main" id="{9BE82C94-E4E3-E0FF-1902-7AA627FC5F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061528" y="1501924"/>
                <a:ext cx="1232489" cy="3060000"/>
              </a:xfrm>
              <a:prstGeom prst="rect">
                <a:avLst/>
              </a:prstGeom>
            </p:spPr>
          </p:pic>
        </p:grpSp>
        <p:sp>
          <p:nvSpPr>
            <p:cNvPr id="16" name="Speech Bubble: Oval 15">
              <a:extLst>
                <a:ext uri="{FF2B5EF4-FFF2-40B4-BE49-F238E27FC236}">
                  <a16:creationId xmlns:a16="http://schemas.microsoft.com/office/drawing/2014/main" id="{BDD5B4F2-D20E-D20A-E7D3-0B1D2911EC1B}"/>
                </a:ext>
              </a:extLst>
            </p:cNvPr>
            <p:cNvSpPr/>
            <p:nvPr/>
          </p:nvSpPr>
          <p:spPr>
            <a:xfrm>
              <a:off x="7439656" y="1589048"/>
              <a:ext cx="914400" cy="612648"/>
            </a:xfrm>
            <a:prstGeom prst="wedgeEllipseCallout">
              <a:avLst>
                <a:gd name="adj1" fmla="val 22917"/>
                <a:gd name="adj2" fmla="val 96704"/>
              </a:avLst>
            </a:prstGeom>
            <a:solidFill>
              <a:schemeClr val="bg1"/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Speech Bubble: Oval 16">
              <a:extLst>
                <a:ext uri="{FF2B5EF4-FFF2-40B4-BE49-F238E27FC236}">
                  <a16:creationId xmlns:a16="http://schemas.microsoft.com/office/drawing/2014/main" id="{345FDE62-B0ED-F72E-FA36-9559371316D2}"/>
                </a:ext>
              </a:extLst>
            </p:cNvPr>
            <p:cNvSpPr/>
            <p:nvPr/>
          </p:nvSpPr>
          <p:spPr>
            <a:xfrm>
              <a:off x="8638219" y="1589048"/>
              <a:ext cx="914400" cy="612648"/>
            </a:xfrm>
            <a:prstGeom prst="wedgeEllipseCallout">
              <a:avLst>
                <a:gd name="adj1" fmla="val -22916"/>
                <a:gd name="adj2" fmla="val 99814"/>
              </a:avLst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AF4D502-6D4A-2731-658A-19096C0D4A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052531" y="3093311"/>
            <a:ext cx="464344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0CD1DDC-D790-342F-892C-D6B20C16F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052531" y="3788636"/>
            <a:ext cx="464344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CAF2555-179B-505D-ADD5-681CDA859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051341" y="4607786"/>
            <a:ext cx="464344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4F41930-2EB8-E873-192E-9DBE01C31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064438" y="5360261"/>
            <a:ext cx="464344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696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683AE-13B6-FA53-DC49-32683AC3D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55600"/>
            <a:r>
              <a:rPr lang="en-GB" dirty="0"/>
              <a:t>How to use speaking frames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9DB24-184B-30C0-11BF-280C4321A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0200" y="1285399"/>
            <a:ext cx="5219700" cy="5051413"/>
          </a:xfrm>
        </p:spPr>
        <p:txBody>
          <a:bodyPr>
            <a:noAutofit/>
          </a:bodyPr>
          <a:lstStyle/>
          <a:p>
            <a:pPr marL="457200" lvl="1" indent="-457200" fontAlgn="base">
              <a:buFont typeface="+mj-lt"/>
              <a:buAutoNum type="arabicPeriod"/>
            </a:pPr>
            <a:r>
              <a:rPr lang="en-AU" sz="1900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</a:rPr>
              <a:t>Select a situation or interaction type. </a:t>
            </a:r>
          </a:p>
          <a:p>
            <a:pPr marL="457200" lvl="1" indent="-457200" fontAlgn="base">
              <a:buFont typeface="+mj-lt"/>
              <a:buAutoNum type="arabicPeriod"/>
            </a:pPr>
            <a:r>
              <a:rPr lang="en-AU" sz="1900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</a:rPr>
              <a:t>Learners role-play the interactions.  </a:t>
            </a:r>
          </a:p>
          <a:p>
            <a:pPr marL="457200" lvl="1" indent="-457200" fontAlgn="base">
              <a:buFont typeface="+mj-lt"/>
              <a:buAutoNum type="arabicPeriod"/>
            </a:pPr>
            <a:r>
              <a:rPr lang="en-AU" sz="1900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</a:rPr>
              <a:t>Work on the whiteboard with students to develop the basics of the interaction (as above).</a:t>
            </a:r>
          </a:p>
          <a:p>
            <a:pPr marL="457200" lvl="1" indent="-457200" fontAlgn="base">
              <a:buFont typeface="+mj-lt"/>
              <a:buAutoNum type="arabicPeriod"/>
            </a:pPr>
            <a:r>
              <a:rPr lang="en-AU" sz="1900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</a:rPr>
              <a:t>Note and discuss body language, attitude, tone, etc. at different points in the interaction.</a:t>
            </a:r>
          </a:p>
          <a:p>
            <a:pPr marL="457200" lvl="1" indent="-457200" fontAlgn="base">
              <a:buFont typeface="+mj-lt"/>
              <a:buAutoNum type="arabicPeriod"/>
            </a:pPr>
            <a:r>
              <a:rPr lang="en-AU" sz="1900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</a:rPr>
              <a:t>Add levels of complexity (such as when the customer doesn’t respond in the usual way).</a:t>
            </a:r>
          </a:p>
          <a:p>
            <a:pPr marL="457200" lvl="1" indent="-457200" fontAlgn="base">
              <a:buFont typeface="+mj-lt"/>
              <a:buAutoNum type="arabicPeriod"/>
            </a:pPr>
            <a:r>
              <a:rPr lang="en-AU" sz="1900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</a:rPr>
              <a:t>Role-play again with the developed format.</a:t>
            </a:r>
          </a:p>
          <a:p>
            <a:pPr marL="457200" lvl="1" indent="-457200" fontAlgn="base">
              <a:buFont typeface="+mj-lt"/>
              <a:buAutoNum type="arabicPeriod"/>
            </a:pPr>
            <a:r>
              <a:rPr lang="en-AU" sz="1900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</a:rPr>
              <a:t>Learners can write down the speaking frame and use it as a reference.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EBA6815-45CE-A705-2993-37F1321494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6499" y="1268999"/>
            <a:ext cx="4615963" cy="5051413"/>
          </a:xfrm>
        </p:spPr>
        <p:txBody>
          <a:bodyPr>
            <a:normAutofit/>
          </a:bodyPr>
          <a:lstStyle/>
          <a:p>
            <a:pPr marL="0" lvl="1" indent="0" fontAlgn="base">
              <a:buNone/>
            </a:pPr>
            <a:r>
              <a:rPr lang="en-AU" sz="1900" b="1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</a:rPr>
              <a:t>Notes</a:t>
            </a:r>
          </a:p>
          <a:p>
            <a:pPr marL="342900" lvl="1" indent="-342900" fontAlgn="base"/>
            <a:r>
              <a:rPr lang="en-AU" sz="1900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</a:rPr>
              <a:t>The students will learn during the process of developing the frame, by role-playing, and by referring back to a written version.</a:t>
            </a:r>
          </a:p>
          <a:p>
            <a:pPr marL="342900" lvl="1" indent="-342900" fontAlgn="base"/>
            <a:r>
              <a:rPr lang="en-AU" sz="1900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</a:rPr>
              <a:t>You may do the role play before or after the whiteboard analysis. This might depend on the confidence of your learners.  </a:t>
            </a:r>
          </a:p>
          <a:p>
            <a:pPr marL="342900" lvl="1" indent="-342900" fontAlgn="base"/>
            <a:r>
              <a:rPr lang="en-AU" sz="1900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</a:rPr>
              <a:t>You can also video learners’ role-plays and share with them. They can reflect on their interaction and find ways to strengthen their speaking and listening skills.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2179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2BF1330-EF20-E745-FB91-D1CDF526C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70000"/>
            <a:r>
              <a:rPr lang="en-GB" dirty="0"/>
              <a:t>Benefits of speaking frames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6BA4B-546E-24B5-A42A-C9E5165F99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78391" y="1285319"/>
            <a:ext cx="6214610" cy="5024849"/>
          </a:xfrm>
        </p:spPr>
        <p:txBody>
          <a:bodyPr anchor="ctr">
            <a:normAutofit/>
          </a:bodyPr>
          <a:lstStyle/>
          <a:p>
            <a:pPr indent="0" fontAlgn="base">
              <a:buNone/>
            </a:pPr>
            <a:r>
              <a:rPr lang="en-AU" sz="21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Speaking frames:</a:t>
            </a:r>
          </a:p>
          <a:p>
            <a:pPr marL="1062900" lvl="1" indent="-342900" fontAlgn="base"/>
            <a:r>
              <a:rPr lang="en-AU" sz="19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are a useful way to model familiar and unfamiliar speaking interactions</a:t>
            </a:r>
          </a:p>
          <a:p>
            <a:pPr marL="1062900" lvl="1" indent="-342900" fontAlgn="base"/>
            <a:r>
              <a:rPr lang="en-AU" sz="19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develop confidence and encourages clarity of expression</a:t>
            </a:r>
          </a:p>
          <a:p>
            <a:pPr marL="1062900" lvl="1" indent="-342900" fontAlgn="base"/>
            <a:r>
              <a:rPr lang="en-AU" sz="19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provide opportunity to:</a:t>
            </a:r>
          </a:p>
          <a:p>
            <a:pPr marL="1422900" lvl="2" indent="-342900" fontAlgn="base"/>
            <a:r>
              <a:rPr lang="en-AU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use technical vocabulary or specialised words </a:t>
            </a:r>
          </a:p>
          <a:p>
            <a:pPr marL="1422900" lvl="2" indent="-342900" fontAlgn="base"/>
            <a:r>
              <a:rPr lang="en-AU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create glossaries or word lists relevant to context.</a:t>
            </a:r>
          </a:p>
          <a:p>
            <a:pPr marL="1062900" lvl="1" indent="-342900" fontAlgn="base"/>
            <a:r>
              <a:rPr lang="en-AU" sz="19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help learners to understand the meaning of specific expressions</a:t>
            </a:r>
          </a:p>
          <a:p>
            <a:pPr marL="1062900" lvl="1" indent="-342900" fontAlgn="base"/>
            <a:r>
              <a:rPr lang="en-AU" sz="1900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</a:rPr>
              <a:t>m</a:t>
            </a:r>
            <a:r>
              <a:rPr lang="en-AU" sz="19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odel appropriate use of language and register.</a:t>
            </a:r>
          </a:p>
        </p:txBody>
      </p:sp>
      <p:pic>
        <p:nvPicPr>
          <p:cNvPr id="9" name="Picture 8" descr="icon - two people smiling">
            <a:extLst>
              <a:ext uri="{FF2B5EF4-FFF2-40B4-BE49-F238E27FC236}">
                <a16:creationId xmlns:a16="http://schemas.microsoft.com/office/drawing/2014/main" id="{BE2B8D00-91A3-9F9D-D73A-C67C8E3E2FF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1" y="1701000"/>
            <a:ext cx="3456000" cy="34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004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F646F-E112-FD23-9DB2-FD63623E2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70000"/>
            <a:r>
              <a:rPr lang="en-GB" dirty="0"/>
              <a:t>Scenarios for using speaking frames </a:t>
            </a:r>
          </a:p>
        </p:txBody>
      </p:sp>
      <p:graphicFrame>
        <p:nvGraphicFramePr>
          <p:cNvPr id="9" name="Content Placeholder 8" descr="1. Everyday examples&#10; - Greet customers &#10; - Talk with work colleagues &#10; - Talk and listen with an employer &#10; - Report on daily progress&#10; - Co-ordinate work with tradespeople &#10;2. Regular examples&#10; - Order stock or resources from a supplier &#10; - Discuss the progress of a project or task&#10; - Listen to training or resource updates &#10; - Participate in team meetings&#10; - Give verbal instructions or updates&#10;3. Occasional examples&#10; -Discuss problems or situations &#10; - Discuss issues with suppliers involved in a job &#10;  - Answer questions with peers &#10; - Talk to a range of people about training ">
            <a:extLst>
              <a:ext uri="{FF2B5EF4-FFF2-40B4-BE49-F238E27FC236}">
                <a16:creationId xmlns:a16="http://schemas.microsoft.com/office/drawing/2014/main" id="{778346E7-8E73-09B9-B1B4-81E932231E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6281652"/>
              </p:ext>
            </p:extLst>
          </p:nvPr>
        </p:nvGraphicFramePr>
        <p:xfrm>
          <a:off x="720725" y="1080000"/>
          <a:ext cx="10799763" cy="4571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5316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07C19-0877-4C7E-714B-6E83DFED1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70000">
              <a:lnSpc>
                <a:spcPct val="100000"/>
              </a:lnSpc>
            </a:pPr>
            <a:r>
              <a:rPr lang="en-GB" dirty="0"/>
              <a:t>More complex speaking frames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F755D-DD85-75B8-4C7E-FC636822A2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1091" y="1285319"/>
            <a:ext cx="6278110" cy="5208787"/>
          </a:xfrm>
        </p:spPr>
        <p:txBody>
          <a:bodyPr anchor="ctr">
            <a:normAutofit/>
          </a:bodyPr>
          <a:lstStyle/>
          <a:p>
            <a:pPr algn="l" rtl="0" fontAlgn="base"/>
            <a:r>
              <a:rPr lang="en-AU" sz="19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In more complex interactions, it is useful to break the situation into three parts:</a:t>
            </a:r>
          </a:p>
          <a:p>
            <a:pPr marL="800100" lvl="1" indent="-342900" fontAlgn="base">
              <a:buFont typeface="+mj-lt"/>
              <a:buAutoNum type="arabicPeriod"/>
            </a:pPr>
            <a:r>
              <a:rPr lang="en-AU" sz="1700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</a:rPr>
              <a:t>beginning</a:t>
            </a:r>
          </a:p>
          <a:p>
            <a:pPr marL="800100" lvl="1" indent="-342900" fontAlgn="base">
              <a:buFont typeface="+mj-lt"/>
              <a:buAutoNum type="arabicPeriod"/>
            </a:pPr>
            <a:r>
              <a:rPr lang="en-AU" sz="1700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</a:rPr>
              <a:t>middle</a:t>
            </a:r>
          </a:p>
          <a:p>
            <a:pPr marL="800100" lvl="1" indent="-342900" fontAlgn="base">
              <a:buFont typeface="+mj-lt"/>
              <a:buAutoNum type="arabicPeriod"/>
            </a:pPr>
            <a:r>
              <a:rPr lang="en-AU" sz="1700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</a:rPr>
              <a:t>end.</a:t>
            </a:r>
          </a:p>
          <a:p>
            <a:pPr algn="l" rtl="0" fontAlgn="base"/>
            <a:r>
              <a:rPr lang="en-AU" sz="19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Think more broadly than just the words spoken</a:t>
            </a:r>
            <a:r>
              <a:rPr lang="en-AU" sz="1900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</a:rPr>
              <a:t>, such as:</a:t>
            </a:r>
          </a:p>
          <a:p>
            <a:pPr lvl="1" fontAlgn="base"/>
            <a:r>
              <a:rPr lang="en-AU" sz="1700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</a:rPr>
              <a:t>body language</a:t>
            </a:r>
          </a:p>
          <a:p>
            <a:pPr lvl="1" fontAlgn="base"/>
            <a:r>
              <a:rPr lang="en-AU" sz="1700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</a:rPr>
              <a:t>gesture</a:t>
            </a:r>
          </a:p>
          <a:p>
            <a:pPr lvl="1" fontAlgn="base"/>
            <a:r>
              <a:rPr lang="en-AU" sz="1700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</a:rPr>
              <a:t>facial expression.</a:t>
            </a:r>
          </a:p>
          <a:p>
            <a:pPr algn="l" rtl="0" fontAlgn="base"/>
            <a:r>
              <a:rPr lang="en-AU" sz="1900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</a:rPr>
              <a:t>W</a:t>
            </a:r>
            <a:r>
              <a:rPr lang="en-AU" sz="19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orkplace interactions are often much longer and may need several steps.</a:t>
            </a:r>
          </a:p>
          <a:p>
            <a:pPr lvl="1" fontAlgn="base"/>
            <a:r>
              <a:rPr lang="en-AU" sz="1700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</a:rPr>
              <a:t>Think about a ‘process’ rather than just an interaction.</a:t>
            </a:r>
          </a:p>
          <a:p>
            <a:pPr algn="l" rtl="0" fontAlgn="base"/>
            <a:r>
              <a:rPr lang="en-AU" sz="1900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</a:rPr>
              <a:t>Use t</a:t>
            </a:r>
            <a:r>
              <a:rPr lang="en-AU" sz="19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he template from the TVET Toolkit</a:t>
            </a:r>
            <a:r>
              <a:rPr lang="en-AU" sz="1900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</a:rPr>
              <a:t> </a:t>
            </a:r>
            <a:r>
              <a:rPr lang="en-AU" sz="19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to draw up a speaking frame with your learners.</a:t>
            </a:r>
          </a:p>
        </p:txBody>
      </p:sp>
      <p:pic>
        <p:nvPicPr>
          <p:cNvPr id="10" name="Picture 9" descr="Icon - two people seated facing each other and talking and gesticulating">
            <a:extLst>
              <a:ext uri="{FF2B5EF4-FFF2-40B4-BE49-F238E27FC236}">
                <a16:creationId xmlns:a16="http://schemas.microsoft.com/office/drawing/2014/main" id="{32EBCEC1-DF90-B42F-DC7D-67883750646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909" y="1530571"/>
            <a:ext cx="4534343" cy="453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469386"/>
      </p:ext>
    </p:extLst>
  </p:cSld>
  <p:clrMapOvr>
    <a:masterClrMapping/>
  </p:clrMapOvr>
</p:sld>
</file>

<file path=ppt/theme/theme1.xml><?xml version="1.0" encoding="utf-8"?>
<a:theme xmlns:a="http://schemas.openxmlformats.org/drawingml/2006/main" name="Teal_Blues">
  <a:themeElements>
    <a:clrScheme name="Custom 1">
      <a:dk1>
        <a:srgbClr val="1E3265"/>
      </a:dk1>
      <a:lt1>
        <a:sysClr val="window" lastClr="FFFFFF"/>
      </a:lt1>
      <a:dk2>
        <a:srgbClr val="63918B"/>
      </a:dk2>
      <a:lt2>
        <a:srgbClr val="E8E8E8"/>
      </a:lt2>
      <a:accent1>
        <a:srgbClr val="2887BF"/>
      </a:accent1>
      <a:accent2>
        <a:srgbClr val="FF4076"/>
      </a:accent2>
      <a:accent3>
        <a:srgbClr val="02AA6D"/>
      </a:accent3>
      <a:accent4>
        <a:srgbClr val="FC5531"/>
      </a:accent4>
      <a:accent5>
        <a:srgbClr val="935DB1"/>
      </a:accent5>
      <a:accent6>
        <a:srgbClr val="FDE746"/>
      </a:accent6>
      <a:hlink>
        <a:srgbClr val="2887BF"/>
      </a:hlink>
      <a:folHlink>
        <a:srgbClr val="DF5352"/>
      </a:folHlink>
    </a:clrScheme>
    <a:fontScheme name="TVET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VET Toolkit Ppt Template Vivid.potx" id="{F8222605-1333-40B4-8866-B682F84FC8BC}" vid="{1970DF4C-6E52-472A-95A7-48AE29EF12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TVET Toolkit Ppt Template Vivid</Template>
  <TotalTime>1198</TotalTime>
  <Words>806</Words>
  <Application>Microsoft Office PowerPoint</Application>
  <PresentationFormat>Widescreen</PresentationFormat>
  <Paragraphs>99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Arial</vt:lpstr>
      <vt:lpstr>Verdana Pro</vt:lpstr>
      <vt:lpstr>Teal_Blues</vt:lpstr>
      <vt:lpstr>Use speaking frames to embed  speaking &amp; listening skills development in TVET</vt:lpstr>
      <vt:lpstr>Contents </vt:lpstr>
      <vt:lpstr>Introduction</vt:lpstr>
      <vt:lpstr>What are speaking frames?</vt:lpstr>
      <vt:lpstr>Speaking frames – example  </vt:lpstr>
      <vt:lpstr>How to use speaking frames</vt:lpstr>
      <vt:lpstr>Benefits of speaking frames</vt:lpstr>
      <vt:lpstr>Scenarios for using speaking frames </vt:lpstr>
      <vt:lpstr>More complex speaking frames</vt:lpstr>
      <vt:lpstr>Further learning resources on speaking frames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Cath Ralston</dc:creator>
  <cp:lastModifiedBy>Cath Ralston</cp:lastModifiedBy>
  <cp:revision>3</cp:revision>
  <dcterms:created xsi:type="dcterms:W3CDTF">2024-10-15T02:06:34Z</dcterms:created>
  <dcterms:modified xsi:type="dcterms:W3CDTF">2024-11-06T05:40:08Z</dcterms:modified>
</cp:coreProperties>
</file>