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8"/>
  </p:notesMasterIdLst>
  <p:sldIdLst>
    <p:sldId id="257" r:id="rId2"/>
    <p:sldId id="258" r:id="rId3"/>
    <p:sldId id="306" r:id="rId4"/>
    <p:sldId id="307" r:id="rId5"/>
    <p:sldId id="285" r:id="rId6"/>
    <p:sldId id="287" r:id="rId7"/>
    <p:sldId id="308" r:id="rId8"/>
    <p:sldId id="309" r:id="rId9"/>
    <p:sldId id="283" r:id="rId10"/>
    <p:sldId id="284" r:id="rId11"/>
    <p:sldId id="305" r:id="rId12"/>
    <p:sldId id="288" r:id="rId13"/>
    <p:sldId id="310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E3"/>
    <a:srgbClr val="01AE6D"/>
    <a:srgbClr val="02AA6D"/>
    <a:srgbClr val="E6F2FA"/>
    <a:srgbClr val="2784BD"/>
    <a:srgbClr val="CDCDCD"/>
    <a:srgbClr val="E7E1CF"/>
    <a:srgbClr val="081F68"/>
    <a:srgbClr val="FFFFFF"/>
    <a:srgbClr val="C00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7B4D5-C178-436A-95EA-70B0F5085A89}" v="292" dt="2024-11-06T05:58:05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02" d="100"/>
          <a:sy n="102" d="100"/>
        </p:scale>
        <p:origin x="13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6087B4D5-C178-436A-95EA-70B0F5085A89}"/>
    <pc:docChg chg="undo custSel addSld delSld modSld sldOrd modMainMaster">
      <pc:chgData name="Cath Ralston" userId="2e2d3c5e-d76f-4913-89e4-fc755cbde569" providerId="ADAL" clId="{6087B4D5-C178-436A-95EA-70B0F5085A89}" dt="2024-11-06T05:58:05.959" v="4639" actId="20578"/>
      <pc:docMkLst>
        <pc:docMk/>
      </pc:docMkLst>
      <pc:sldChg chg="modSp mod">
        <pc:chgData name="Cath Ralston" userId="2e2d3c5e-d76f-4913-89e4-fc755cbde569" providerId="ADAL" clId="{6087B4D5-C178-436A-95EA-70B0F5085A89}" dt="2024-11-06T03:10:20.245" v="141" actId="20577"/>
        <pc:sldMkLst>
          <pc:docMk/>
          <pc:sldMk cId="2133715104" sldId="257"/>
        </pc:sldMkLst>
        <pc:spChg chg="mod">
          <ac:chgData name="Cath Ralston" userId="2e2d3c5e-d76f-4913-89e4-fc755cbde569" providerId="ADAL" clId="{6087B4D5-C178-436A-95EA-70B0F5085A89}" dt="2024-11-06T03:10:20.245" v="141" actId="20577"/>
          <ac:spMkLst>
            <pc:docMk/>
            <pc:sldMk cId="2133715104" sldId="257"/>
            <ac:spMk id="2" creationId="{F3AAEFFB-7ECC-9310-3A2A-1CE4A5249FA7}"/>
          </ac:spMkLst>
        </pc:spChg>
      </pc:sldChg>
      <pc:sldChg chg="modSp mod">
        <pc:chgData name="Cath Ralston" userId="2e2d3c5e-d76f-4913-89e4-fc755cbde569" providerId="ADAL" clId="{6087B4D5-C178-436A-95EA-70B0F5085A89}" dt="2024-11-06T05:28:55.968" v="4336" actId="20577"/>
        <pc:sldMkLst>
          <pc:docMk/>
          <pc:sldMk cId="891533353" sldId="258"/>
        </pc:sldMkLst>
        <pc:spChg chg="mod">
          <ac:chgData name="Cath Ralston" userId="2e2d3c5e-d76f-4913-89e4-fc755cbde569" providerId="ADAL" clId="{6087B4D5-C178-436A-95EA-70B0F5085A89}" dt="2024-11-06T05:28:55.968" v="4336" actId="20577"/>
          <ac:spMkLst>
            <pc:docMk/>
            <pc:sldMk cId="891533353" sldId="258"/>
            <ac:spMk id="3" creationId="{88A8DD43-0E04-BD9C-0AAF-75714E846997}"/>
          </ac:spMkLst>
        </pc:spChg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500340740" sldId="259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4112749264" sldId="260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509908781" sldId="261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73424022" sldId="262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827184464" sldId="263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421806502" sldId="264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967065795" sldId="265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25500611" sldId="266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216240251" sldId="267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936574202" sldId="268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694582404" sldId="269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996525791" sldId="270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952624700" sldId="271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809798211" sldId="272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652953" sldId="276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922696962" sldId="277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792179659" sldId="278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015004363" sldId="279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415316635" sldId="280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328469386" sldId="281"/>
        </pc:sldMkLst>
      </pc:sldChg>
      <pc:sldChg chg="addSp delSp modSp mod modClrScheme chgLayout">
        <pc:chgData name="Cath Ralston" userId="2e2d3c5e-d76f-4913-89e4-fc755cbde569" providerId="ADAL" clId="{6087B4D5-C178-436A-95EA-70B0F5085A89}" dt="2024-11-06T04:06:48.191" v="1654" actId="20577"/>
        <pc:sldMkLst>
          <pc:docMk/>
          <pc:sldMk cId="3133419245" sldId="283"/>
        </pc:sldMkLst>
        <pc:spChg chg="mod ord">
          <ac:chgData name="Cath Ralston" userId="2e2d3c5e-d76f-4913-89e4-fc755cbde569" providerId="ADAL" clId="{6087B4D5-C178-436A-95EA-70B0F5085A89}" dt="2024-11-06T04:04:05.509" v="1314" actId="700"/>
          <ac:spMkLst>
            <pc:docMk/>
            <pc:sldMk cId="3133419245" sldId="283"/>
            <ac:spMk id="2" creationId="{2DD367B4-8D6D-3CF7-308E-E1BDF0C10FEE}"/>
          </ac:spMkLst>
        </pc:spChg>
        <pc:spChg chg="mod ord">
          <ac:chgData name="Cath Ralston" userId="2e2d3c5e-d76f-4913-89e4-fc755cbde569" providerId="ADAL" clId="{6087B4D5-C178-436A-95EA-70B0F5085A89}" dt="2024-11-06T04:06:48.191" v="1654" actId="20577"/>
          <ac:spMkLst>
            <pc:docMk/>
            <pc:sldMk cId="3133419245" sldId="283"/>
            <ac:spMk id="3" creationId="{C867FAAB-BC00-4CD5-F2FA-02B6CD1849F9}"/>
          </ac:spMkLst>
        </pc:spChg>
        <pc:spChg chg="add del mod ord">
          <ac:chgData name="Cath Ralston" userId="2e2d3c5e-d76f-4913-89e4-fc755cbde569" providerId="ADAL" clId="{6087B4D5-C178-436A-95EA-70B0F5085A89}" dt="2024-11-06T04:05:14.243" v="1350" actId="931"/>
          <ac:spMkLst>
            <pc:docMk/>
            <pc:sldMk cId="3133419245" sldId="283"/>
            <ac:spMk id="4" creationId="{091971C2-566C-9DFC-3CD8-DDB30CA0DEF8}"/>
          </ac:spMkLst>
        </pc:spChg>
        <pc:picChg chg="add mod">
          <ac:chgData name="Cath Ralston" userId="2e2d3c5e-d76f-4913-89e4-fc755cbde569" providerId="ADAL" clId="{6087B4D5-C178-436A-95EA-70B0F5085A89}" dt="2024-11-06T04:06:29.772" v="1649" actId="1076"/>
          <ac:picMkLst>
            <pc:docMk/>
            <pc:sldMk cId="3133419245" sldId="283"/>
            <ac:picMk id="6" creationId="{9F0C2B2D-287F-4F82-23B5-28204312FD54}"/>
          </ac:picMkLst>
        </pc:picChg>
      </pc:sldChg>
      <pc:sldChg chg="modSp mod">
        <pc:chgData name="Cath Ralston" userId="2e2d3c5e-d76f-4913-89e4-fc755cbde569" providerId="ADAL" clId="{6087B4D5-C178-436A-95EA-70B0F5085A89}" dt="2024-11-06T05:35:22.859" v="4620" actId="20577"/>
        <pc:sldMkLst>
          <pc:docMk/>
          <pc:sldMk cId="2406498867" sldId="284"/>
        </pc:sldMkLst>
        <pc:spChg chg="mod">
          <ac:chgData name="Cath Ralston" userId="2e2d3c5e-d76f-4913-89e4-fc755cbde569" providerId="ADAL" clId="{6087B4D5-C178-436A-95EA-70B0F5085A89}" dt="2024-11-06T05:35:22.859" v="4620" actId="20577"/>
          <ac:spMkLst>
            <pc:docMk/>
            <pc:sldMk cId="2406498867" sldId="284"/>
            <ac:spMk id="2" creationId="{C774D9C9-509C-AB40-269A-FBF09DC74C7E}"/>
          </ac:spMkLst>
        </pc:spChg>
        <pc:spChg chg="mod">
          <ac:chgData name="Cath Ralston" userId="2e2d3c5e-d76f-4913-89e4-fc755cbde569" providerId="ADAL" clId="{6087B4D5-C178-436A-95EA-70B0F5085A89}" dt="2024-11-06T04:15:00.713" v="1984" actId="1036"/>
          <ac:spMkLst>
            <pc:docMk/>
            <pc:sldMk cId="2406498867" sldId="284"/>
            <ac:spMk id="5" creationId="{4C5329AF-FA86-19A4-EE36-477C66FB738C}"/>
          </ac:spMkLst>
        </pc:spChg>
        <pc:picChg chg="mod">
          <ac:chgData name="Cath Ralston" userId="2e2d3c5e-d76f-4913-89e4-fc755cbde569" providerId="ADAL" clId="{6087B4D5-C178-436A-95EA-70B0F5085A89}" dt="2024-11-06T04:13:43.566" v="1963" actId="1076"/>
          <ac:picMkLst>
            <pc:docMk/>
            <pc:sldMk cId="2406498867" sldId="284"/>
            <ac:picMk id="7" creationId="{A8DF8A12-7602-30CF-5476-5E72573409C1}"/>
          </ac:picMkLst>
        </pc:picChg>
      </pc:sldChg>
      <pc:sldChg chg="modSp mod ord modClrScheme chgLayout">
        <pc:chgData name="Cath Ralston" userId="2e2d3c5e-d76f-4913-89e4-fc755cbde569" providerId="ADAL" clId="{6087B4D5-C178-436A-95EA-70B0F5085A89}" dt="2024-11-06T04:09:16.759" v="1772" actId="20577"/>
        <pc:sldMkLst>
          <pc:docMk/>
          <pc:sldMk cId="4100328920" sldId="285"/>
        </pc:sldMkLst>
        <pc:spChg chg="mod ord">
          <ac:chgData name="Cath Ralston" userId="2e2d3c5e-d76f-4913-89e4-fc755cbde569" providerId="ADAL" clId="{6087B4D5-C178-436A-95EA-70B0F5085A89}" dt="2024-11-06T04:09:16.759" v="1772" actId="20577"/>
          <ac:spMkLst>
            <pc:docMk/>
            <pc:sldMk cId="4100328920" sldId="285"/>
            <ac:spMk id="2" creationId="{0F92B6E7-4DD1-A3B6-FF87-F57FDDCA50DD}"/>
          </ac:spMkLst>
        </pc:spChg>
        <pc:spChg chg="mod ord">
          <ac:chgData name="Cath Ralston" userId="2e2d3c5e-d76f-4913-89e4-fc755cbde569" providerId="ADAL" clId="{6087B4D5-C178-436A-95EA-70B0F5085A89}" dt="2024-11-06T04:08:34.423" v="1683" actId="700"/>
          <ac:spMkLst>
            <pc:docMk/>
            <pc:sldMk cId="4100328920" sldId="285"/>
            <ac:spMk id="3" creationId="{1D78AE98-3490-9734-91BC-5296B4DC0D70}"/>
          </ac:spMkLst>
        </pc:spChg>
        <pc:spChg chg="mod ord">
          <ac:chgData name="Cath Ralston" userId="2e2d3c5e-d76f-4913-89e4-fc755cbde569" providerId="ADAL" clId="{6087B4D5-C178-436A-95EA-70B0F5085A89}" dt="2024-11-06T04:08:34.423" v="1683" actId="700"/>
          <ac:spMkLst>
            <pc:docMk/>
            <pc:sldMk cId="4100328920" sldId="285"/>
            <ac:spMk id="6" creationId="{0A469EFB-6B57-2D87-9820-BFF5AE6FA556}"/>
          </ac:spMkLst>
        </pc:spChg>
        <pc:spChg chg="mod ord">
          <ac:chgData name="Cath Ralston" userId="2e2d3c5e-d76f-4913-89e4-fc755cbde569" providerId="ADAL" clId="{6087B4D5-C178-436A-95EA-70B0F5085A89}" dt="2024-11-06T04:08:34.423" v="1683" actId="700"/>
          <ac:spMkLst>
            <pc:docMk/>
            <pc:sldMk cId="4100328920" sldId="285"/>
            <ac:spMk id="7" creationId="{C870AA67-E570-BDE9-F76B-44AD890765A9}"/>
          </ac:spMkLst>
        </pc:spChg>
        <pc:spChg chg="mod ord">
          <ac:chgData name="Cath Ralston" userId="2e2d3c5e-d76f-4913-89e4-fc755cbde569" providerId="ADAL" clId="{6087B4D5-C178-436A-95EA-70B0F5085A89}" dt="2024-11-06T04:08:34.423" v="1683" actId="700"/>
          <ac:spMkLst>
            <pc:docMk/>
            <pc:sldMk cId="4100328920" sldId="285"/>
            <ac:spMk id="8" creationId="{4DF64653-1D09-98D3-F593-FEDCBC4276FE}"/>
          </ac:spMkLst>
        </pc:spChg>
      </pc:sldChg>
      <pc:sldChg chg="addSp delSp modSp del mod ord modClrScheme chgLayout">
        <pc:chgData name="Cath Ralston" userId="2e2d3c5e-d76f-4913-89e4-fc755cbde569" providerId="ADAL" clId="{6087B4D5-C178-436A-95EA-70B0F5085A89}" dt="2024-11-06T05:28:36.639" v="4304" actId="2696"/>
        <pc:sldMkLst>
          <pc:docMk/>
          <pc:sldMk cId="1886261367" sldId="287"/>
        </pc:sldMkLst>
        <pc:spChg chg="mod ord">
          <ac:chgData name="Cath Ralston" userId="2e2d3c5e-d76f-4913-89e4-fc755cbde569" providerId="ADAL" clId="{6087B4D5-C178-436A-95EA-70B0F5085A89}" dt="2024-11-06T04:17:21.049" v="2043" actId="108"/>
          <ac:spMkLst>
            <pc:docMk/>
            <pc:sldMk cId="1886261367" sldId="287"/>
            <ac:spMk id="2" creationId="{0AEF864B-7D2C-959E-29A9-B855D309B098}"/>
          </ac:spMkLst>
        </pc:spChg>
        <pc:spChg chg="mod ord">
          <ac:chgData name="Cath Ralston" userId="2e2d3c5e-d76f-4913-89e4-fc755cbde569" providerId="ADAL" clId="{6087B4D5-C178-436A-95EA-70B0F5085A89}" dt="2024-11-06T05:28:17.643" v="4303" actId="20577"/>
          <ac:spMkLst>
            <pc:docMk/>
            <pc:sldMk cId="1886261367" sldId="287"/>
            <ac:spMk id="3" creationId="{F0B9B459-3790-CD3F-4D5F-E94FFE0E162A}"/>
          </ac:spMkLst>
        </pc:spChg>
        <pc:spChg chg="add del mod ord">
          <ac:chgData name="Cath Ralston" userId="2e2d3c5e-d76f-4913-89e4-fc755cbde569" providerId="ADAL" clId="{6087B4D5-C178-436A-95EA-70B0F5085A89}" dt="2024-11-06T04:16:34.381" v="2036" actId="700"/>
          <ac:spMkLst>
            <pc:docMk/>
            <pc:sldMk cId="1886261367" sldId="287"/>
            <ac:spMk id="4" creationId="{1AEABDFB-BD1E-43B0-60DB-D01D3CDB5BB8}"/>
          </ac:spMkLst>
        </pc:spChg>
        <pc:spChg chg="add del mod ord">
          <ac:chgData name="Cath Ralston" userId="2e2d3c5e-d76f-4913-89e4-fc755cbde569" providerId="ADAL" clId="{6087B4D5-C178-436A-95EA-70B0F5085A89}" dt="2024-11-06T04:16:34.381" v="2036" actId="700"/>
          <ac:spMkLst>
            <pc:docMk/>
            <pc:sldMk cId="1886261367" sldId="287"/>
            <ac:spMk id="5" creationId="{B98AB1D1-25EE-8C80-F22B-AFE4FCCE1387}"/>
          </ac:spMkLst>
        </pc:spChg>
        <pc:picChg chg="mod ord">
          <ac:chgData name="Cath Ralston" userId="2e2d3c5e-d76f-4913-89e4-fc755cbde569" providerId="ADAL" clId="{6087B4D5-C178-436A-95EA-70B0F5085A89}" dt="2024-11-06T04:16:34.381" v="2036" actId="700"/>
          <ac:picMkLst>
            <pc:docMk/>
            <pc:sldMk cId="1886261367" sldId="287"/>
            <ac:picMk id="6" creationId="{4AC5A853-D580-B19E-25BC-8812FEC315C4}"/>
          </ac:picMkLst>
        </pc:picChg>
        <pc:picChg chg="mod">
          <ac:chgData name="Cath Ralston" userId="2e2d3c5e-d76f-4913-89e4-fc755cbde569" providerId="ADAL" clId="{6087B4D5-C178-436A-95EA-70B0F5085A89}" dt="2024-11-06T04:17:01.656" v="2042" actId="14100"/>
          <ac:picMkLst>
            <pc:docMk/>
            <pc:sldMk cId="1886261367" sldId="287"/>
            <ac:picMk id="10" creationId="{44760974-D1F2-59F7-3F48-A29253DC41F4}"/>
          </ac:picMkLst>
        </pc:picChg>
      </pc:sldChg>
      <pc:sldChg chg="modSp add mod">
        <pc:chgData name="Cath Ralston" userId="2e2d3c5e-d76f-4913-89e4-fc755cbde569" providerId="ADAL" clId="{6087B4D5-C178-436A-95EA-70B0F5085A89}" dt="2024-11-06T05:34:52.976" v="4616"/>
        <pc:sldMkLst>
          <pc:docMk/>
          <pc:sldMk cId="2610179393" sldId="287"/>
        </pc:sldMkLst>
        <pc:picChg chg="mod">
          <ac:chgData name="Cath Ralston" userId="2e2d3c5e-d76f-4913-89e4-fc755cbde569" providerId="ADAL" clId="{6087B4D5-C178-436A-95EA-70B0F5085A89}" dt="2024-11-06T05:34:50.324" v="4615" actId="962"/>
          <ac:picMkLst>
            <pc:docMk/>
            <pc:sldMk cId="2610179393" sldId="287"/>
            <ac:picMk id="6" creationId="{4AC5A853-D580-B19E-25BC-8812FEC315C4}"/>
          </ac:picMkLst>
        </pc:picChg>
        <pc:picChg chg="mod ord">
          <ac:chgData name="Cath Ralston" userId="2e2d3c5e-d76f-4913-89e4-fc755cbde569" providerId="ADAL" clId="{6087B4D5-C178-436A-95EA-70B0F5085A89}" dt="2024-11-06T05:34:52.976" v="4616"/>
          <ac:picMkLst>
            <pc:docMk/>
            <pc:sldMk cId="2610179393" sldId="287"/>
            <ac:picMk id="10" creationId="{44760974-D1F2-59F7-3F48-A29253DC41F4}"/>
          </ac:picMkLst>
        </pc:picChg>
      </pc:sldChg>
      <pc:sldChg chg="ord">
        <pc:chgData name="Cath Ralston" userId="2e2d3c5e-d76f-4913-89e4-fc755cbde569" providerId="ADAL" clId="{6087B4D5-C178-436A-95EA-70B0F5085A89}" dt="2024-11-06T04:15:52.271" v="2033"/>
        <pc:sldMkLst>
          <pc:docMk/>
          <pc:sldMk cId="3222360654" sldId="288"/>
        </pc:sldMkLst>
      </pc:sldChg>
      <pc:sldChg chg="del">
        <pc:chgData name="Cath Ralston" userId="2e2d3c5e-d76f-4913-89e4-fc755cbde569" providerId="ADAL" clId="{6087B4D5-C178-436A-95EA-70B0F5085A89}" dt="2024-11-06T03:08:23.116" v="22" actId="47"/>
        <pc:sldMkLst>
          <pc:docMk/>
          <pc:sldMk cId="2261915038" sldId="289"/>
        </pc:sldMkLst>
      </pc:sldChg>
      <pc:sldChg chg="del">
        <pc:chgData name="Cath Ralston" userId="2e2d3c5e-d76f-4913-89e4-fc755cbde569" providerId="ADAL" clId="{6087B4D5-C178-436A-95EA-70B0F5085A89}" dt="2024-11-06T03:08:23.116" v="22" actId="47"/>
        <pc:sldMkLst>
          <pc:docMk/>
          <pc:sldMk cId="2499189895" sldId="290"/>
        </pc:sldMkLst>
      </pc:sldChg>
      <pc:sldChg chg="del">
        <pc:chgData name="Cath Ralston" userId="2e2d3c5e-d76f-4913-89e4-fc755cbde569" providerId="ADAL" clId="{6087B4D5-C178-436A-95EA-70B0F5085A89}" dt="2024-11-06T03:08:23.116" v="22" actId="47"/>
        <pc:sldMkLst>
          <pc:docMk/>
          <pc:sldMk cId="1080451282" sldId="291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731833571" sldId="292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85183075" sldId="293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489893704" sldId="294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75193399" sldId="295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53729831" sldId="296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82564251" sldId="297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4210743022" sldId="298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94480641" sldId="299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2073289209" sldId="300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535001936" sldId="301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635951691" sldId="302"/>
        </pc:sldMkLst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3269901332" sldId="303"/>
        </pc:sldMkLst>
      </pc:sldChg>
      <pc:sldChg chg="addSp delSp modSp mod">
        <pc:chgData name="Cath Ralston" userId="2e2d3c5e-d76f-4913-89e4-fc755cbde569" providerId="ADAL" clId="{6087B4D5-C178-436A-95EA-70B0F5085A89}" dt="2024-11-06T05:35:30.119" v="4636" actId="6549"/>
        <pc:sldMkLst>
          <pc:docMk/>
          <pc:sldMk cId="49508112" sldId="305"/>
        </pc:sldMkLst>
        <pc:spChg chg="mod">
          <ac:chgData name="Cath Ralston" userId="2e2d3c5e-d76f-4913-89e4-fc755cbde569" providerId="ADAL" clId="{6087B4D5-C178-436A-95EA-70B0F5085A89}" dt="2024-11-06T05:35:30.119" v="4636" actId="6549"/>
          <ac:spMkLst>
            <pc:docMk/>
            <pc:sldMk cId="49508112" sldId="305"/>
            <ac:spMk id="2" creationId="{30964EA6-EA14-22DE-03A9-7A620A125D4B}"/>
          </ac:spMkLst>
        </pc:spChg>
        <pc:spChg chg="add del mod">
          <ac:chgData name="Cath Ralston" userId="2e2d3c5e-d76f-4913-89e4-fc755cbde569" providerId="ADAL" clId="{6087B4D5-C178-436A-95EA-70B0F5085A89}" dt="2024-11-06T04:14:14.565" v="1970" actId="478"/>
          <ac:spMkLst>
            <pc:docMk/>
            <pc:sldMk cId="49508112" sldId="305"/>
            <ac:spMk id="4" creationId="{75DD2CB2-0C7C-3BDC-83C7-8F80376F044C}"/>
          </ac:spMkLst>
        </pc:spChg>
        <pc:picChg chg="add mod ord modCrop">
          <ac:chgData name="Cath Ralston" userId="2e2d3c5e-d76f-4913-89e4-fc755cbde569" providerId="ADAL" clId="{6087B4D5-C178-436A-95EA-70B0F5085A89}" dt="2024-11-06T05:35:07.245" v="4617"/>
          <ac:picMkLst>
            <pc:docMk/>
            <pc:sldMk cId="49508112" sldId="305"/>
            <ac:picMk id="7" creationId="{108535A0-B5CD-8E96-F16F-BDAF6EC9AE83}"/>
          </ac:picMkLst>
        </pc:picChg>
        <pc:picChg chg="del">
          <ac:chgData name="Cath Ralston" userId="2e2d3c5e-d76f-4913-89e4-fc755cbde569" providerId="ADAL" clId="{6087B4D5-C178-436A-95EA-70B0F5085A89}" dt="2024-11-06T04:12:11.778" v="1788" actId="478"/>
          <ac:picMkLst>
            <pc:docMk/>
            <pc:sldMk cId="49508112" sldId="305"/>
            <ac:picMk id="9" creationId="{8AAFE9D2-9F9E-F246-E4D9-E1F75A5B588E}"/>
          </ac:picMkLst>
        </pc:picChg>
      </pc:sldChg>
      <pc:sldChg chg="del">
        <pc:chgData name="Cath Ralston" userId="2e2d3c5e-d76f-4913-89e4-fc755cbde569" providerId="ADAL" clId="{6087B4D5-C178-436A-95EA-70B0F5085A89}" dt="2024-11-06T03:08:17.932" v="21" actId="47"/>
        <pc:sldMkLst>
          <pc:docMk/>
          <pc:sldMk cId="1446643761" sldId="306"/>
        </pc:sldMkLst>
      </pc:sldChg>
      <pc:sldChg chg="addSp delSp modSp new mod modClrScheme chgLayout">
        <pc:chgData name="Cath Ralston" userId="2e2d3c5e-d76f-4913-89e4-fc755cbde569" providerId="ADAL" clId="{6087B4D5-C178-436A-95EA-70B0F5085A89}" dt="2024-11-06T03:16:15.974" v="554" actId="27636"/>
        <pc:sldMkLst>
          <pc:docMk/>
          <pc:sldMk cId="2020842064" sldId="306"/>
        </pc:sldMkLst>
        <pc:spChg chg="del mod ord">
          <ac:chgData name="Cath Ralston" userId="2e2d3c5e-d76f-4913-89e4-fc755cbde569" providerId="ADAL" clId="{6087B4D5-C178-436A-95EA-70B0F5085A89}" dt="2024-11-06T03:11:00.782" v="181" actId="700"/>
          <ac:spMkLst>
            <pc:docMk/>
            <pc:sldMk cId="2020842064" sldId="306"/>
            <ac:spMk id="2" creationId="{A9A99038-952D-6ED4-E528-BA00F7DF4436}"/>
          </ac:spMkLst>
        </pc:spChg>
        <pc:spChg chg="del mod ord">
          <ac:chgData name="Cath Ralston" userId="2e2d3c5e-d76f-4913-89e4-fc755cbde569" providerId="ADAL" clId="{6087B4D5-C178-436A-95EA-70B0F5085A89}" dt="2024-11-06T03:11:00.782" v="181" actId="700"/>
          <ac:spMkLst>
            <pc:docMk/>
            <pc:sldMk cId="2020842064" sldId="306"/>
            <ac:spMk id="3" creationId="{640146B0-F2FB-E9DD-802A-1B40472E2AE2}"/>
          </ac:spMkLst>
        </pc:spChg>
        <pc:spChg chg="add mod ord">
          <ac:chgData name="Cath Ralston" userId="2e2d3c5e-d76f-4913-89e4-fc755cbde569" providerId="ADAL" clId="{6087B4D5-C178-436A-95EA-70B0F5085A89}" dt="2024-11-06T03:11:08.824" v="193" actId="20577"/>
          <ac:spMkLst>
            <pc:docMk/>
            <pc:sldMk cId="2020842064" sldId="306"/>
            <ac:spMk id="4" creationId="{62749A96-9E4C-488D-5030-7642003500B4}"/>
          </ac:spMkLst>
        </pc:spChg>
        <pc:spChg chg="add mod ord">
          <ac:chgData name="Cath Ralston" userId="2e2d3c5e-d76f-4913-89e4-fc755cbde569" providerId="ADAL" clId="{6087B4D5-C178-436A-95EA-70B0F5085A89}" dt="2024-11-06T03:16:15.974" v="554" actId="27636"/>
          <ac:spMkLst>
            <pc:docMk/>
            <pc:sldMk cId="2020842064" sldId="306"/>
            <ac:spMk id="5" creationId="{A529CDBA-E3B1-550E-73FB-8BFE3CF90D4A}"/>
          </ac:spMkLst>
        </pc:spChg>
      </pc:sldChg>
      <pc:sldChg chg="addSp delSp modSp new mod modClrScheme chgLayout">
        <pc:chgData name="Cath Ralston" userId="2e2d3c5e-d76f-4913-89e4-fc755cbde569" providerId="ADAL" clId="{6087B4D5-C178-436A-95EA-70B0F5085A89}" dt="2024-11-06T05:33:56.184" v="4613" actId="13244"/>
        <pc:sldMkLst>
          <pc:docMk/>
          <pc:sldMk cId="3012390260" sldId="307"/>
        </pc:sldMkLst>
        <pc:spChg chg="mod ord">
          <ac:chgData name="Cath Ralston" userId="2e2d3c5e-d76f-4913-89e4-fc755cbde569" providerId="ADAL" clId="{6087B4D5-C178-436A-95EA-70B0F5085A89}" dt="2024-11-06T03:21:08.822" v="615" actId="700"/>
          <ac:spMkLst>
            <pc:docMk/>
            <pc:sldMk cId="3012390260" sldId="307"/>
            <ac:spMk id="2" creationId="{B8647CBE-57F3-E3A6-2896-F6575061C915}"/>
          </ac:spMkLst>
        </pc:spChg>
        <pc:spChg chg="del mod ord">
          <ac:chgData name="Cath Ralston" userId="2e2d3c5e-d76f-4913-89e4-fc755cbde569" providerId="ADAL" clId="{6087B4D5-C178-436A-95EA-70B0F5085A89}" dt="2024-11-06T03:20:03.246" v="597"/>
          <ac:spMkLst>
            <pc:docMk/>
            <pc:sldMk cId="3012390260" sldId="307"/>
            <ac:spMk id="3" creationId="{3670C700-FC99-A3EE-FAB0-96E43E9C4285}"/>
          </ac:spMkLst>
        </pc:spChg>
        <pc:spChg chg="add del mod">
          <ac:chgData name="Cath Ralston" userId="2e2d3c5e-d76f-4913-89e4-fc755cbde569" providerId="ADAL" clId="{6087B4D5-C178-436A-95EA-70B0F5085A89}" dt="2024-11-06T03:20:24.669" v="602" actId="478"/>
          <ac:spMkLst>
            <pc:docMk/>
            <pc:sldMk cId="3012390260" sldId="307"/>
            <ac:spMk id="4" creationId="{D7F4152F-417D-378B-D2FC-92723E34D441}"/>
          </ac:spMkLst>
        </pc:spChg>
        <pc:spChg chg="add mod">
          <ac:chgData name="Cath Ralston" userId="2e2d3c5e-d76f-4913-89e4-fc755cbde569" providerId="ADAL" clId="{6087B4D5-C178-436A-95EA-70B0F5085A89}" dt="2024-11-06T03:20:16.873" v="599" actId="21"/>
          <ac:spMkLst>
            <pc:docMk/>
            <pc:sldMk cId="3012390260" sldId="307"/>
            <ac:spMk id="5" creationId="{4C848E3E-B7DE-51F6-4A9A-DE67F74485FC}"/>
          </ac:spMkLst>
        </pc:spChg>
        <pc:spChg chg="add mod ord">
          <ac:chgData name="Cath Ralston" userId="2e2d3c5e-d76f-4913-89e4-fc755cbde569" providerId="ADAL" clId="{6087B4D5-C178-436A-95EA-70B0F5085A89}" dt="2024-11-06T04:20:39.040" v="2274" actId="20578"/>
          <ac:spMkLst>
            <pc:docMk/>
            <pc:sldMk cId="3012390260" sldId="307"/>
            <ac:spMk id="6" creationId="{D4DFA320-1707-7EB6-BBF7-74FF73ED7B81}"/>
          </ac:spMkLst>
        </pc:spChg>
        <pc:spChg chg="add del mod ord">
          <ac:chgData name="Cath Ralston" userId="2e2d3c5e-d76f-4913-89e4-fc755cbde569" providerId="ADAL" clId="{6087B4D5-C178-436A-95EA-70B0F5085A89}" dt="2024-11-06T03:26:43.232" v="788" actId="478"/>
          <ac:spMkLst>
            <pc:docMk/>
            <pc:sldMk cId="3012390260" sldId="307"/>
            <ac:spMk id="7" creationId="{C8273A71-CFAE-75B5-AD46-F283E326430B}"/>
          </ac:spMkLst>
        </pc:spChg>
        <pc:picChg chg="add mod ord">
          <ac:chgData name="Cath Ralston" userId="2e2d3c5e-d76f-4913-89e4-fc755cbde569" providerId="ADAL" clId="{6087B4D5-C178-436A-95EA-70B0F5085A89}" dt="2024-11-06T05:33:48.734" v="4611" actId="13244"/>
          <ac:picMkLst>
            <pc:docMk/>
            <pc:sldMk cId="3012390260" sldId="307"/>
            <ac:picMk id="9" creationId="{C2ABD2E0-660B-C16B-0AA6-D6AF0F3DC9FB}"/>
          </ac:picMkLst>
        </pc:picChg>
        <pc:picChg chg="add mod ord">
          <ac:chgData name="Cath Ralston" userId="2e2d3c5e-d76f-4913-89e4-fc755cbde569" providerId="ADAL" clId="{6087B4D5-C178-436A-95EA-70B0F5085A89}" dt="2024-11-06T05:33:51.643" v="4612" actId="13244"/>
          <ac:picMkLst>
            <pc:docMk/>
            <pc:sldMk cId="3012390260" sldId="307"/>
            <ac:picMk id="11" creationId="{941807F1-7226-C2B5-BE74-35CA83E3064D}"/>
          </ac:picMkLst>
        </pc:picChg>
        <pc:picChg chg="add mod ord">
          <ac:chgData name="Cath Ralston" userId="2e2d3c5e-d76f-4913-89e4-fc755cbde569" providerId="ADAL" clId="{6087B4D5-C178-436A-95EA-70B0F5085A89}" dt="2024-11-06T05:33:56.184" v="4613" actId="13244"/>
          <ac:picMkLst>
            <pc:docMk/>
            <pc:sldMk cId="3012390260" sldId="307"/>
            <ac:picMk id="13" creationId="{8325A4CA-0A83-A16E-4766-8BCB9B15CBCB}"/>
          </ac:picMkLst>
        </pc:picChg>
        <pc:picChg chg="add mod">
          <ac:chgData name="Cath Ralston" userId="2e2d3c5e-d76f-4913-89e4-fc755cbde569" providerId="ADAL" clId="{6087B4D5-C178-436A-95EA-70B0F5085A89}" dt="2024-11-06T04:06:14.413" v="1647" actId="962"/>
          <ac:picMkLst>
            <pc:docMk/>
            <pc:sldMk cId="3012390260" sldId="307"/>
            <ac:picMk id="15" creationId="{99D674F4-F0D9-3C7F-4354-7A3D51948734}"/>
          </ac:picMkLst>
        </pc:picChg>
      </pc:sldChg>
      <pc:sldChg chg="addSp delSp modSp new mod modClrScheme chgLayout">
        <pc:chgData name="Cath Ralston" userId="2e2d3c5e-d76f-4913-89e4-fc755cbde569" providerId="ADAL" clId="{6087B4D5-C178-436A-95EA-70B0F5085A89}" dt="2024-11-06T05:49:07.833" v="4637" actId="20577"/>
        <pc:sldMkLst>
          <pc:docMk/>
          <pc:sldMk cId="331231009" sldId="308"/>
        </pc:sldMkLst>
        <pc:spChg chg="del mod ord">
          <ac:chgData name="Cath Ralston" userId="2e2d3c5e-d76f-4913-89e4-fc755cbde569" providerId="ADAL" clId="{6087B4D5-C178-436A-95EA-70B0F5085A89}" dt="2024-11-06T03:30:50.767" v="840" actId="700"/>
          <ac:spMkLst>
            <pc:docMk/>
            <pc:sldMk cId="331231009" sldId="308"/>
            <ac:spMk id="2" creationId="{1540F347-7279-9F22-F6F4-78C738375378}"/>
          </ac:spMkLst>
        </pc:spChg>
        <pc:spChg chg="del mod ord">
          <ac:chgData name="Cath Ralston" userId="2e2d3c5e-d76f-4913-89e4-fc755cbde569" providerId="ADAL" clId="{6087B4D5-C178-436A-95EA-70B0F5085A89}" dt="2024-11-06T03:30:50.767" v="840" actId="700"/>
          <ac:spMkLst>
            <pc:docMk/>
            <pc:sldMk cId="331231009" sldId="308"/>
            <ac:spMk id="3" creationId="{194637A7-D76D-CF24-61FC-BB0D7269469B}"/>
          </ac:spMkLst>
        </pc:spChg>
        <pc:spChg chg="del mod ord">
          <ac:chgData name="Cath Ralston" userId="2e2d3c5e-d76f-4913-89e4-fc755cbde569" providerId="ADAL" clId="{6087B4D5-C178-436A-95EA-70B0F5085A89}" dt="2024-11-06T03:30:50.767" v="840" actId="700"/>
          <ac:spMkLst>
            <pc:docMk/>
            <pc:sldMk cId="331231009" sldId="308"/>
            <ac:spMk id="4" creationId="{42DC5F1A-7873-C3A5-8733-9EFBE53D35BC}"/>
          </ac:spMkLst>
        </pc:spChg>
        <pc:spChg chg="add mod ord">
          <ac:chgData name="Cath Ralston" userId="2e2d3c5e-d76f-4913-89e4-fc755cbde569" providerId="ADAL" clId="{6087B4D5-C178-436A-95EA-70B0F5085A89}" dt="2024-11-06T03:30:57.989" v="861" actId="20577"/>
          <ac:spMkLst>
            <pc:docMk/>
            <pc:sldMk cId="331231009" sldId="308"/>
            <ac:spMk id="5" creationId="{147B18B1-6239-64DD-EDD3-F639103D9AF1}"/>
          </ac:spMkLst>
        </pc:spChg>
        <pc:spChg chg="add del mod ord">
          <ac:chgData name="Cath Ralston" userId="2e2d3c5e-d76f-4913-89e4-fc755cbde569" providerId="ADAL" clId="{6087B4D5-C178-436A-95EA-70B0F5085A89}" dt="2024-11-06T05:49:07.833" v="4637" actId="20577"/>
          <ac:spMkLst>
            <pc:docMk/>
            <pc:sldMk cId="331231009" sldId="308"/>
            <ac:spMk id="6" creationId="{4D68AA19-F7E5-8563-343B-5650F71BD3B3}"/>
          </ac:spMkLst>
        </pc:spChg>
        <pc:spChg chg="add del mod ord">
          <ac:chgData name="Cath Ralston" userId="2e2d3c5e-d76f-4913-89e4-fc755cbde569" providerId="ADAL" clId="{6087B4D5-C178-436A-95EA-70B0F5085A89}" dt="2024-11-06T03:49:19.080" v="984" actId="931"/>
          <ac:spMkLst>
            <pc:docMk/>
            <pc:sldMk cId="331231009" sldId="308"/>
            <ac:spMk id="7" creationId="{3A545D8B-57AD-312D-E836-6D3DB6D600B7}"/>
          </ac:spMkLst>
        </pc:spChg>
        <pc:spChg chg="add mod">
          <ac:chgData name="Cath Ralston" userId="2e2d3c5e-d76f-4913-89e4-fc755cbde569" providerId="ADAL" clId="{6087B4D5-C178-436A-95EA-70B0F5085A89}" dt="2024-11-06T03:31:08.462" v="863"/>
          <ac:spMkLst>
            <pc:docMk/>
            <pc:sldMk cId="331231009" sldId="308"/>
            <ac:spMk id="8" creationId="{CC380040-6186-D1FC-3E6B-69B938812658}"/>
          </ac:spMkLst>
        </pc:spChg>
        <pc:spChg chg="add mod">
          <ac:chgData name="Cath Ralston" userId="2e2d3c5e-d76f-4913-89e4-fc755cbde569" providerId="ADAL" clId="{6087B4D5-C178-436A-95EA-70B0F5085A89}" dt="2024-11-06T03:31:10.696" v="865"/>
          <ac:spMkLst>
            <pc:docMk/>
            <pc:sldMk cId="331231009" sldId="308"/>
            <ac:spMk id="9" creationId="{426CA662-6967-6A8D-BF81-1CD0ADADB142}"/>
          </ac:spMkLst>
        </pc:spChg>
        <pc:spChg chg="add del mod">
          <ac:chgData name="Cath Ralston" userId="2e2d3c5e-d76f-4913-89e4-fc755cbde569" providerId="ADAL" clId="{6087B4D5-C178-436A-95EA-70B0F5085A89}" dt="2024-11-06T03:50:49.820" v="1005" actId="931"/>
          <ac:spMkLst>
            <pc:docMk/>
            <pc:sldMk cId="331231009" sldId="308"/>
            <ac:spMk id="13" creationId="{0B27B01B-2678-0A71-BA4C-75D25A966870}"/>
          </ac:spMkLst>
        </pc:spChg>
        <pc:picChg chg="add del mod modCrop">
          <ac:chgData name="Cath Ralston" userId="2e2d3c5e-d76f-4913-89e4-fc755cbde569" providerId="ADAL" clId="{6087B4D5-C178-436A-95EA-70B0F5085A89}" dt="2024-11-06T03:50:32.030" v="1004" actId="478"/>
          <ac:picMkLst>
            <pc:docMk/>
            <pc:sldMk cId="331231009" sldId="308"/>
            <ac:picMk id="11" creationId="{7D1C8E72-5819-63A0-BA6B-11E4B7CC5F7F}"/>
          </ac:picMkLst>
        </pc:picChg>
        <pc:picChg chg="add mod">
          <ac:chgData name="Cath Ralston" userId="2e2d3c5e-d76f-4913-89e4-fc755cbde569" providerId="ADAL" clId="{6087B4D5-C178-436A-95EA-70B0F5085A89}" dt="2024-11-06T04:05:42.986" v="1493" actId="962"/>
          <ac:picMkLst>
            <pc:docMk/>
            <pc:sldMk cId="331231009" sldId="308"/>
            <ac:picMk id="15" creationId="{9000DECB-FD6D-4B63-AC93-A90AC807FC6E}"/>
          </ac:picMkLst>
        </pc:picChg>
      </pc:sldChg>
      <pc:sldChg chg="addSp delSp modSp add mod modClrScheme chgLayout">
        <pc:chgData name="Cath Ralston" userId="2e2d3c5e-d76f-4913-89e4-fc755cbde569" providerId="ADAL" clId="{6087B4D5-C178-436A-95EA-70B0F5085A89}" dt="2024-11-06T04:01:38.852" v="1276" actId="14100"/>
        <pc:sldMkLst>
          <pc:docMk/>
          <pc:sldMk cId="799781302" sldId="309"/>
        </pc:sldMkLst>
        <pc:spChg chg="add del mod ord">
          <ac:chgData name="Cath Ralston" userId="2e2d3c5e-d76f-4913-89e4-fc755cbde569" providerId="ADAL" clId="{6087B4D5-C178-436A-95EA-70B0F5085A89}" dt="2024-11-06T03:51:40.731" v="1023" actId="700"/>
          <ac:spMkLst>
            <pc:docMk/>
            <pc:sldMk cId="799781302" sldId="309"/>
            <ac:spMk id="3" creationId="{71AF7628-D301-DF3A-F294-6C6C086076B4}"/>
          </ac:spMkLst>
        </pc:spChg>
        <pc:spChg chg="mod ord">
          <ac:chgData name="Cath Ralston" userId="2e2d3c5e-d76f-4913-89e4-fc755cbde569" providerId="ADAL" clId="{6087B4D5-C178-436A-95EA-70B0F5085A89}" dt="2024-11-06T03:51:40.731" v="1023" actId="700"/>
          <ac:spMkLst>
            <pc:docMk/>
            <pc:sldMk cId="799781302" sldId="309"/>
            <ac:spMk id="5" creationId="{EDA358A3-4761-A5BF-7464-418E899671F5}"/>
          </ac:spMkLst>
        </pc:spChg>
        <pc:spChg chg="del">
          <ac:chgData name="Cath Ralston" userId="2e2d3c5e-d76f-4913-89e4-fc755cbde569" providerId="ADAL" clId="{6087B4D5-C178-436A-95EA-70B0F5085A89}" dt="2024-11-06T03:51:23.053" v="1022" actId="478"/>
          <ac:spMkLst>
            <pc:docMk/>
            <pc:sldMk cId="799781302" sldId="309"/>
            <ac:spMk id="6" creationId="{325FEAFB-8438-9E8B-AE0C-A2ED4C9CD5EE}"/>
          </ac:spMkLst>
        </pc:spChg>
        <pc:picChg chg="mod ord modCrop">
          <ac:chgData name="Cath Ralston" userId="2e2d3c5e-d76f-4913-89e4-fc755cbde569" providerId="ADAL" clId="{6087B4D5-C178-436A-95EA-70B0F5085A89}" dt="2024-11-06T04:01:38.852" v="1276" actId="14100"/>
          <ac:picMkLst>
            <pc:docMk/>
            <pc:sldMk cId="799781302" sldId="309"/>
            <ac:picMk id="11" creationId="{7869E7D1-BC85-6F9D-8F03-F86FBD731F63}"/>
          </ac:picMkLst>
        </pc:picChg>
      </pc:sldChg>
      <pc:sldChg chg="addSp delSp modSp new mod modClrScheme chgLayout">
        <pc:chgData name="Cath Ralston" userId="2e2d3c5e-d76f-4913-89e4-fc755cbde569" providerId="ADAL" clId="{6087B4D5-C178-436A-95EA-70B0F5085A89}" dt="2024-11-06T05:58:05.959" v="4639" actId="20578"/>
        <pc:sldMkLst>
          <pc:docMk/>
          <pc:sldMk cId="4157455054" sldId="310"/>
        </pc:sldMkLst>
        <pc:spChg chg="mod ord">
          <ac:chgData name="Cath Ralston" userId="2e2d3c5e-d76f-4913-89e4-fc755cbde569" providerId="ADAL" clId="{6087B4D5-C178-436A-95EA-70B0F5085A89}" dt="2024-11-06T04:22:27.638" v="2321" actId="700"/>
          <ac:spMkLst>
            <pc:docMk/>
            <pc:sldMk cId="4157455054" sldId="310"/>
            <ac:spMk id="2" creationId="{3D75C5AF-FF43-F77B-305E-13C51895CDEB}"/>
          </ac:spMkLst>
        </pc:spChg>
        <pc:spChg chg="add del mod ord">
          <ac:chgData name="Cath Ralston" userId="2e2d3c5e-d76f-4913-89e4-fc755cbde569" providerId="ADAL" clId="{6087B4D5-C178-436A-95EA-70B0F5085A89}" dt="2024-11-06T05:58:05.959" v="4639" actId="20578"/>
          <ac:spMkLst>
            <pc:docMk/>
            <pc:sldMk cId="4157455054" sldId="310"/>
            <ac:spMk id="3" creationId="{81187011-AD0E-8DDA-6019-7D411119A783}"/>
          </ac:spMkLst>
        </pc:spChg>
        <pc:spChg chg="del">
          <ac:chgData name="Cath Ralston" userId="2e2d3c5e-d76f-4913-89e4-fc755cbde569" providerId="ADAL" clId="{6087B4D5-C178-436A-95EA-70B0F5085A89}" dt="2024-11-06T04:21:58.730" v="2314" actId="931"/>
          <ac:spMkLst>
            <pc:docMk/>
            <pc:sldMk cId="4157455054" sldId="310"/>
            <ac:spMk id="4" creationId="{8BAA1174-5130-5719-7C23-520F9B5ACC84}"/>
          </ac:spMkLst>
        </pc:spChg>
        <pc:spChg chg="add mod">
          <ac:chgData name="Cath Ralston" userId="2e2d3c5e-d76f-4913-89e4-fc755cbde569" providerId="ADAL" clId="{6087B4D5-C178-436A-95EA-70B0F5085A89}" dt="2024-11-06T04:20:57.934" v="2289"/>
          <ac:spMkLst>
            <pc:docMk/>
            <pc:sldMk cId="4157455054" sldId="310"/>
            <ac:spMk id="5" creationId="{3F8AB2FA-922C-59CD-DAA9-597935DF5A8D}"/>
          </ac:spMkLst>
        </pc:spChg>
        <pc:spChg chg="add mod">
          <ac:chgData name="Cath Ralston" userId="2e2d3c5e-d76f-4913-89e4-fc755cbde569" providerId="ADAL" clId="{6087B4D5-C178-436A-95EA-70B0F5085A89}" dt="2024-11-06T04:21:01.521" v="2291"/>
          <ac:spMkLst>
            <pc:docMk/>
            <pc:sldMk cId="4157455054" sldId="310"/>
            <ac:spMk id="6" creationId="{5904A011-E4D3-AB80-9689-EC67D85A4C77}"/>
          </ac:spMkLst>
        </pc:spChg>
        <pc:spChg chg="add mod">
          <ac:chgData name="Cath Ralston" userId="2e2d3c5e-d76f-4913-89e4-fc755cbde569" providerId="ADAL" clId="{6087B4D5-C178-436A-95EA-70B0F5085A89}" dt="2024-11-06T04:21:10.142" v="2293"/>
          <ac:spMkLst>
            <pc:docMk/>
            <pc:sldMk cId="4157455054" sldId="310"/>
            <ac:spMk id="7" creationId="{3AB2DAF0-6C3F-1EB5-E9C0-C43818BA54EF}"/>
          </ac:spMkLst>
        </pc:spChg>
        <pc:picChg chg="add mod ord">
          <ac:chgData name="Cath Ralston" userId="2e2d3c5e-d76f-4913-89e4-fc755cbde569" providerId="ADAL" clId="{6087B4D5-C178-436A-95EA-70B0F5085A89}" dt="2024-11-06T05:29:19.816" v="4338" actId="962"/>
          <ac:picMkLst>
            <pc:docMk/>
            <pc:sldMk cId="4157455054" sldId="310"/>
            <ac:picMk id="9" creationId="{70EF4FFD-5A7B-B53A-E71F-355FA175EBAF}"/>
          </ac:picMkLst>
        </pc:picChg>
      </pc:sldChg>
      <pc:sldChg chg="addSp delSp modSp new mod modClrScheme delAnim modAnim chgLayout">
        <pc:chgData name="Cath Ralston" userId="2e2d3c5e-d76f-4913-89e4-fc755cbde569" providerId="ADAL" clId="{6087B4D5-C178-436A-95EA-70B0F5085A89}" dt="2024-11-06T05:33:03.810" v="4610" actId="962"/>
        <pc:sldMkLst>
          <pc:docMk/>
          <pc:sldMk cId="3974225247" sldId="311"/>
        </pc:sldMkLst>
        <pc:spChg chg="del mod ord">
          <ac:chgData name="Cath Ralston" userId="2e2d3c5e-d76f-4913-89e4-fc755cbde569" providerId="ADAL" clId="{6087B4D5-C178-436A-95EA-70B0F5085A89}" dt="2024-11-06T04:23:18.259" v="2327" actId="700"/>
          <ac:spMkLst>
            <pc:docMk/>
            <pc:sldMk cId="3974225247" sldId="311"/>
            <ac:spMk id="2" creationId="{18BDEF77-E06F-8FF7-F00C-F8C36DBEF5D1}"/>
          </ac:spMkLst>
        </pc:spChg>
        <pc:spChg chg="del mod ord">
          <ac:chgData name="Cath Ralston" userId="2e2d3c5e-d76f-4913-89e4-fc755cbde569" providerId="ADAL" clId="{6087B4D5-C178-436A-95EA-70B0F5085A89}" dt="2024-11-06T04:23:18.259" v="2327" actId="700"/>
          <ac:spMkLst>
            <pc:docMk/>
            <pc:sldMk cId="3974225247" sldId="311"/>
            <ac:spMk id="3" creationId="{9508155D-921F-9E07-3B58-CEF8EA66FA61}"/>
          </ac:spMkLst>
        </pc:spChg>
        <pc:spChg chg="del">
          <ac:chgData name="Cath Ralston" userId="2e2d3c5e-d76f-4913-89e4-fc755cbde569" providerId="ADAL" clId="{6087B4D5-C178-436A-95EA-70B0F5085A89}" dt="2024-11-06T04:23:18.259" v="2327" actId="700"/>
          <ac:spMkLst>
            <pc:docMk/>
            <pc:sldMk cId="3974225247" sldId="311"/>
            <ac:spMk id="4" creationId="{6542BC8C-E5AD-31C3-AD23-8C631B84DF52}"/>
          </ac:spMkLst>
        </pc:spChg>
        <pc:spChg chg="add mod ord">
          <ac:chgData name="Cath Ralston" userId="2e2d3c5e-d76f-4913-89e4-fc755cbde569" providerId="ADAL" clId="{6087B4D5-C178-436A-95EA-70B0F5085A89}" dt="2024-11-06T04:35:35.238" v="2650" actId="20577"/>
          <ac:spMkLst>
            <pc:docMk/>
            <pc:sldMk cId="3974225247" sldId="311"/>
            <ac:spMk id="5" creationId="{C2D0F02F-FEFC-4278-F73F-C3FDD7D69D28}"/>
          </ac:spMkLst>
        </pc:spChg>
        <pc:spChg chg="add del mod ord">
          <ac:chgData name="Cath Ralston" userId="2e2d3c5e-d76f-4913-89e4-fc755cbde569" providerId="ADAL" clId="{6087B4D5-C178-436A-95EA-70B0F5085A89}" dt="2024-11-06T04:29:05.182" v="2333" actId="1032"/>
          <ac:spMkLst>
            <pc:docMk/>
            <pc:sldMk cId="3974225247" sldId="311"/>
            <ac:spMk id="6" creationId="{B74B0868-A598-4480-F416-CDD82034ADD5}"/>
          </ac:spMkLst>
        </pc:spChg>
        <pc:spChg chg="mod">
          <ac:chgData name="Cath Ralston" userId="2e2d3c5e-d76f-4913-89e4-fc755cbde569" providerId="ADAL" clId="{6087B4D5-C178-436A-95EA-70B0F5085A89}" dt="2024-11-06T04:26:58.088" v="2328"/>
          <ac:spMkLst>
            <pc:docMk/>
            <pc:sldMk cId="3974225247" sldId="311"/>
            <ac:spMk id="8" creationId="{C229B3A5-3DB2-1E60-D62C-1C39FD15C292}"/>
          </ac:spMkLst>
        </pc:spChg>
        <pc:spChg chg="mod">
          <ac:chgData name="Cath Ralston" userId="2e2d3c5e-d76f-4913-89e4-fc755cbde569" providerId="ADAL" clId="{6087B4D5-C178-436A-95EA-70B0F5085A89}" dt="2024-11-06T04:26:58.088" v="2328"/>
          <ac:spMkLst>
            <pc:docMk/>
            <pc:sldMk cId="3974225247" sldId="311"/>
            <ac:spMk id="10" creationId="{1D448759-740F-9DD6-9124-775B827199D3}"/>
          </ac:spMkLst>
        </pc:spChg>
        <pc:spChg chg="mod">
          <ac:chgData name="Cath Ralston" userId="2e2d3c5e-d76f-4913-89e4-fc755cbde569" providerId="ADAL" clId="{6087B4D5-C178-436A-95EA-70B0F5085A89}" dt="2024-11-06T04:26:58.088" v="2328"/>
          <ac:spMkLst>
            <pc:docMk/>
            <pc:sldMk cId="3974225247" sldId="311"/>
            <ac:spMk id="11" creationId="{750AFBC6-4411-CDD4-9DC1-359936157240}"/>
          </ac:spMkLst>
        </pc:spChg>
        <pc:spChg chg="add del mod">
          <ac:chgData name="Cath Ralston" userId="2e2d3c5e-d76f-4913-89e4-fc755cbde569" providerId="ADAL" clId="{6087B4D5-C178-436A-95EA-70B0F5085A89}" dt="2024-11-06T04:28:48.266" v="2332" actId="478"/>
          <ac:spMkLst>
            <pc:docMk/>
            <pc:sldMk cId="3974225247" sldId="311"/>
            <ac:spMk id="12" creationId="{AD1782EF-35BD-CA18-7F5B-EFB5BF3CF26D}"/>
          </ac:spMkLst>
        </pc:spChg>
        <pc:spChg chg="add del mod">
          <ac:chgData name="Cath Ralston" userId="2e2d3c5e-d76f-4913-89e4-fc755cbde569" providerId="ADAL" clId="{6087B4D5-C178-436A-95EA-70B0F5085A89}" dt="2024-11-06T04:28:48.266" v="2332" actId="478"/>
          <ac:spMkLst>
            <pc:docMk/>
            <pc:sldMk cId="3974225247" sldId="311"/>
            <ac:spMk id="13" creationId="{6189F2A6-D9E0-D00F-1AD3-489BFC790F3A}"/>
          </ac:spMkLst>
        </pc:spChg>
        <pc:spChg chg="add del mod">
          <ac:chgData name="Cath Ralston" userId="2e2d3c5e-d76f-4913-89e4-fc755cbde569" providerId="ADAL" clId="{6087B4D5-C178-436A-95EA-70B0F5085A89}" dt="2024-11-06T04:28:48.266" v="2332" actId="478"/>
          <ac:spMkLst>
            <pc:docMk/>
            <pc:sldMk cId="3974225247" sldId="311"/>
            <ac:spMk id="14" creationId="{DEB52301-6820-96F9-CCBB-DF69B710D2C8}"/>
          </ac:spMkLst>
        </pc:spChg>
        <pc:spChg chg="mod topLvl">
          <ac:chgData name="Cath Ralston" userId="2e2d3c5e-d76f-4913-89e4-fc755cbde569" providerId="ADAL" clId="{6087B4D5-C178-436A-95EA-70B0F5085A89}" dt="2024-11-06T05:31:42.270" v="4344" actId="113"/>
          <ac:spMkLst>
            <pc:docMk/>
            <pc:sldMk cId="3974225247" sldId="311"/>
            <ac:spMk id="17" creationId="{B4A9C442-E2A8-3D29-5723-4F6D464437EC}"/>
          </ac:spMkLst>
        </pc:spChg>
        <pc:spChg chg="mod topLvl">
          <ac:chgData name="Cath Ralston" userId="2e2d3c5e-d76f-4913-89e4-fc755cbde569" providerId="ADAL" clId="{6087B4D5-C178-436A-95EA-70B0F5085A89}" dt="2024-11-06T05:31:43.916" v="4345" actId="113"/>
          <ac:spMkLst>
            <pc:docMk/>
            <pc:sldMk cId="3974225247" sldId="311"/>
            <ac:spMk id="18" creationId="{E5B0DBA2-88F1-BAFF-A29F-76AC5E00C84C}"/>
          </ac:spMkLst>
        </pc:spChg>
        <pc:spChg chg="add mod">
          <ac:chgData name="Cath Ralston" userId="2e2d3c5e-d76f-4913-89e4-fc755cbde569" providerId="ADAL" clId="{6087B4D5-C178-436A-95EA-70B0F5085A89}" dt="2024-11-06T05:31:47.173" v="4346" actId="12"/>
          <ac:spMkLst>
            <pc:docMk/>
            <pc:sldMk cId="3974225247" sldId="311"/>
            <ac:spMk id="19" creationId="{30254843-284C-D3E2-499D-C03ABCF3F920}"/>
          </ac:spMkLst>
        </pc:spChg>
        <pc:spChg chg="add mod">
          <ac:chgData name="Cath Ralston" userId="2e2d3c5e-d76f-4913-89e4-fc755cbde569" providerId="ADAL" clId="{6087B4D5-C178-436A-95EA-70B0F5085A89}" dt="2024-11-06T04:54:38.728" v="3164" actId="207"/>
          <ac:spMkLst>
            <pc:docMk/>
            <pc:sldMk cId="3974225247" sldId="311"/>
            <ac:spMk id="21" creationId="{9B485B5D-0B39-0D0E-630A-DD0E5501D16D}"/>
          </ac:spMkLst>
        </pc:spChg>
        <pc:grpChg chg="add del mod">
          <ac:chgData name="Cath Ralston" userId="2e2d3c5e-d76f-4913-89e4-fc755cbde569" providerId="ADAL" clId="{6087B4D5-C178-436A-95EA-70B0F5085A89}" dt="2024-11-06T04:28:48.266" v="2332" actId="478"/>
          <ac:grpSpMkLst>
            <pc:docMk/>
            <pc:sldMk cId="3974225247" sldId="311"/>
            <ac:grpSpMk id="7" creationId="{AE5B9C40-0A48-D7B6-DB8A-ECCCD2B564CD}"/>
          </ac:grpSpMkLst>
        </pc:grpChg>
        <pc:grpChg chg="mod">
          <ac:chgData name="Cath Ralston" userId="2e2d3c5e-d76f-4913-89e4-fc755cbde569" providerId="ADAL" clId="{6087B4D5-C178-436A-95EA-70B0F5085A89}" dt="2024-11-06T04:26:58.088" v="2328"/>
          <ac:grpSpMkLst>
            <pc:docMk/>
            <pc:sldMk cId="3974225247" sldId="311"/>
            <ac:grpSpMk id="9" creationId="{9F0A86E7-4522-9BFB-C048-3B69F48C0700}"/>
          </ac:grpSpMkLst>
        </pc:grpChg>
        <pc:grpChg chg="del mod">
          <ac:chgData name="Cath Ralston" userId="2e2d3c5e-d76f-4913-89e4-fc755cbde569" providerId="ADAL" clId="{6087B4D5-C178-436A-95EA-70B0F5085A89}" dt="2024-11-06T04:33:05.689" v="2548" actId="165"/>
          <ac:grpSpMkLst>
            <pc:docMk/>
            <pc:sldMk cId="3974225247" sldId="311"/>
            <ac:grpSpMk id="16" creationId="{20686F3F-41F9-A256-19FD-05B385766B0F}"/>
          </ac:grpSpMkLst>
        </pc:grpChg>
        <pc:grpChg chg="add mod">
          <ac:chgData name="Cath Ralston" userId="2e2d3c5e-d76f-4913-89e4-fc755cbde569" providerId="ADAL" clId="{6087B4D5-C178-436A-95EA-70B0F5085A89}" dt="2024-11-06T05:33:03.810" v="4610" actId="962"/>
          <ac:grpSpMkLst>
            <pc:docMk/>
            <pc:sldMk cId="3974225247" sldId="311"/>
            <ac:grpSpMk id="20" creationId="{E2DB2154-02EF-021C-ED26-C401C157717D}"/>
          </ac:grpSpMkLst>
        </pc:grpChg>
        <pc:graphicFrameChg chg="add del mod modGraphic">
          <ac:chgData name="Cath Ralston" userId="2e2d3c5e-d76f-4913-89e4-fc755cbde569" providerId="ADAL" clId="{6087B4D5-C178-436A-95EA-70B0F5085A89}" dt="2024-11-06T04:33:00.938" v="2547" actId="18245"/>
          <ac:graphicFrameMkLst>
            <pc:docMk/>
            <pc:sldMk cId="3974225247" sldId="311"/>
            <ac:graphicFrameMk id="15" creationId="{F2ADB416-8633-E845-1EAF-0DD21ECE0FAE}"/>
          </ac:graphicFrameMkLst>
        </pc:graphicFrameChg>
      </pc:sldChg>
      <pc:sldChg chg="addSp delSp modSp new mod modClrScheme chgLayout">
        <pc:chgData name="Cath Ralston" userId="2e2d3c5e-d76f-4913-89e4-fc755cbde569" providerId="ADAL" clId="{6087B4D5-C178-436A-95EA-70B0F5085A89}" dt="2024-11-06T05:30:17.649" v="4340" actId="962"/>
        <pc:sldMkLst>
          <pc:docMk/>
          <pc:sldMk cId="1612522710" sldId="312"/>
        </pc:sldMkLst>
        <pc:spChg chg="del mod ord">
          <ac:chgData name="Cath Ralston" userId="2e2d3c5e-d76f-4913-89e4-fc755cbde569" providerId="ADAL" clId="{6087B4D5-C178-436A-95EA-70B0F5085A89}" dt="2024-11-06T04:40:12.687" v="2867" actId="700"/>
          <ac:spMkLst>
            <pc:docMk/>
            <pc:sldMk cId="1612522710" sldId="312"/>
            <ac:spMk id="2" creationId="{786DC48B-C3D9-A36E-4269-1F0B6E524FE4}"/>
          </ac:spMkLst>
        </pc:spChg>
        <pc:spChg chg="del mod ord">
          <ac:chgData name="Cath Ralston" userId="2e2d3c5e-d76f-4913-89e4-fc755cbde569" providerId="ADAL" clId="{6087B4D5-C178-436A-95EA-70B0F5085A89}" dt="2024-11-06T04:40:12.687" v="2867" actId="700"/>
          <ac:spMkLst>
            <pc:docMk/>
            <pc:sldMk cId="1612522710" sldId="312"/>
            <ac:spMk id="3" creationId="{9C261ECA-5FAD-142E-8FA9-1CB5ED8DE9E9}"/>
          </ac:spMkLst>
        </pc:spChg>
        <pc:spChg chg="add mod ord">
          <ac:chgData name="Cath Ralston" userId="2e2d3c5e-d76f-4913-89e4-fc755cbde569" providerId="ADAL" clId="{6087B4D5-C178-436A-95EA-70B0F5085A89}" dt="2024-11-06T04:40:21.685" v="2884" actId="20577"/>
          <ac:spMkLst>
            <pc:docMk/>
            <pc:sldMk cId="1612522710" sldId="312"/>
            <ac:spMk id="4" creationId="{8A71FF0A-4A85-9FE3-704E-91F6F28CAE3E}"/>
          </ac:spMkLst>
        </pc:spChg>
        <pc:spChg chg="add del mod ord">
          <ac:chgData name="Cath Ralston" userId="2e2d3c5e-d76f-4913-89e4-fc755cbde569" providerId="ADAL" clId="{6087B4D5-C178-436A-95EA-70B0F5085A89}" dt="2024-11-06T04:42:15.293" v="2945" actId="20577"/>
          <ac:spMkLst>
            <pc:docMk/>
            <pc:sldMk cId="1612522710" sldId="312"/>
            <ac:spMk id="5" creationId="{3EB62793-5740-3FA0-B420-32D25C58BE55}"/>
          </ac:spMkLst>
        </pc:spChg>
        <pc:spChg chg="add del mod ord">
          <ac:chgData name="Cath Ralston" userId="2e2d3c5e-d76f-4913-89e4-fc755cbde569" providerId="ADAL" clId="{6087B4D5-C178-436A-95EA-70B0F5085A89}" dt="2024-11-06T04:40:55.334" v="2885" actId="931"/>
          <ac:spMkLst>
            <pc:docMk/>
            <pc:sldMk cId="1612522710" sldId="312"/>
            <ac:spMk id="6" creationId="{C27B20D3-82AB-5B6D-816E-70D312DB15EE}"/>
          </ac:spMkLst>
        </pc:spChg>
        <pc:spChg chg="add mod">
          <ac:chgData name="Cath Ralston" userId="2e2d3c5e-d76f-4913-89e4-fc755cbde569" providerId="ADAL" clId="{6087B4D5-C178-436A-95EA-70B0F5085A89}" dt="2024-11-06T04:41:40.373" v="2912"/>
          <ac:spMkLst>
            <pc:docMk/>
            <pc:sldMk cId="1612522710" sldId="312"/>
            <ac:spMk id="9" creationId="{C6B85679-C924-C2AC-A84A-46A07952A7E3}"/>
          </ac:spMkLst>
        </pc:spChg>
        <pc:picChg chg="add mod">
          <ac:chgData name="Cath Ralston" userId="2e2d3c5e-d76f-4913-89e4-fc755cbde569" providerId="ADAL" clId="{6087B4D5-C178-436A-95EA-70B0F5085A89}" dt="2024-11-06T05:30:17.649" v="4340" actId="962"/>
          <ac:picMkLst>
            <pc:docMk/>
            <pc:sldMk cId="1612522710" sldId="312"/>
            <ac:picMk id="8" creationId="{F4A40296-F3D5-DC9B-0CF1-9F5AD4F9AFA4}"/>
          </ac:picMkLst>
        </pc:picChg>
      </pc:sldChg>
      <pc:sldChg chg="addSp delSp modSp new mod modClrScheme chgLayout">
        <pc:chgData name="Cath Ralston" userId="2e2d3c5e-d76f-4913-89e4-fc755cbde569" providerId="ADAL" clId="{6087B4D5-C178-436A-95EA-70B0F5085A89}" dt="2024-11-06T05:27:39.841" v="4260" actId="207"/>
        <pc:sldMkLst>
          <pc:docMk/>
          <pc:sldMk cId="2389383483" sldId="313"/>
        </pc:sldMkLst>
        <pc:spChg chg="del mod ord">
          <ac:chgData name="Cath Ralston" userId="2e2d3c5e-d76f-4913-89e4-fc755cbde569" providerId="ADAL" clId="{6087B4D5-C178-436A-95EA-70B0F5085A89}" dt="2024-11-06T04:42:27.695" v="2947" actId="700"/>
          <ac:spMkLst>
            <pc:docMk/>
            <pc:sldMk cId="2389383483" sldId="313"/>
            <ac:spMk id="2" creationId="{F1353E93-9104-0620-15E0-377B8CD1B85B}"/>
          </ac:spMkLst>
        </pc:spChg>
        <pc:spChg chg="del mod ord">
          <ac:chgData name="Cath Ralston" userId="2e2d3c5e-d76f-4913-89e4-fc755cbde569" providerId="ADAL" clId="{6087B4D5-C178-436A-95EA-70B0F5085A89}" dt="2024-11-06T04:42:27.695" v="2947" actId="700"/>
          <ac:spMkLst>
            <pc:docMk/>
            <pc:sldMk cId="2389383483" sldId="313"/>
            <ac:spMk id="3" creationId="{FF7888DB-15E7-CBA0-AF67-68994535412D}"/>
          </ac:spMkLst>
        </pc:spChg>
        <pc:spChg chg="del">
          <ac:chgData name="Cath Ralston" userId="2e2d3c5e-d76f-4913-89e4-fc755cbde569" providerId="ADAL" clId="{6087B4D5-C178-436A-95EA-70B0F5085A89}" dt="2024-11-06T04:42:27.695" v="2947" actId="700"/>
          <ac:spMkLst>
            <pc:docMk/>
            <pc:sldMk cId="2389383483" sldId="313"/>
            <ac:spMk id="4" creationId="{C3EDAB0C-4891-207D-FD3C-AB99870FA9F1}"/>
          </ac:spMkLst>
        </pc:spChg>
        <pc:spChg chg="add mod ord">
          <ac:chgData name="Cath Ralston" userId="2e2d3c5e-d76f-4913-89e4-fc755cbde569" providerId="ADAL" clId="{6087B4D5-C178-436A-95EA-70B0F5085A89}" dt="2024-11-06T04:56:52.806" v="3235" actId="179"/>
          <ac:spMkLst>
            <pc:docMk/>
            <pc:sldMk cId="2389383483" sldId="313"/>
            <ac:spMk id="5" creationId="{AC0E6658-6F51-F88A-11A7-1C35101F8C56}"/>
          </ac:spMkLst>
        </pc:spChg>
        <pc:spChg chg="add del mod ord">
          <ac:chgData name="Cath Ralston" userId="2e2d3c5e-d76f-4913-89e4-fc755cbde569" providerId="ADAL" clId="{6087B4D5-C178-436A-95EA-70B0F5085A89}" dt="2024-11-06T04:50:23.404" v="2948" actId="478"/>
          <ac:spMkLst>
            <pc:docMk/>
            <pc:sldMk cId="2389383483" sldId="313"/>
            <ac:spMk id="6" creationId="{AF307A5B-18C3-E055-5B2C-C1CD63D888A5}"/>
          </ac:spMkLst>
        </pc:spChg>
        <pc:spChg chg="add 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9" creationId="{799C1062-461A-F41D-7B84-3D3761D432C3}"/>
          </ac:spMkLst>
        </pc:spChg>
        <pc:spChg chg="add 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11" creationId="{A2486C06-7FD9-D90B-5126-3C1D58BD26DB}"/>
          </ac:spMkLst>
        </pc:spChg>
        <pc:spChg chg="add del mod">
          <ac:chgData name="Cath Ralston" userId="2e2d3c5e-d76f-4913-89e4-fc755cbde569" providerId="ADAL" clId="{6087B4D5-C178-436A-95EA-70B0F5085A89}" dt="2024-11-06T05:12:21.029" v="3360" actId="478"/>
          <ac:spMkLst>
            <pc:docMk/>
            <pc:sldMk cId="2389383483" sldId="313"/>
            <ac:spMk id="12" creationId="{8863FFD6-C3A8-7613-62FB-C63587BAA8D1}"/>
          </ac:spMkLst>
        </pc:spChg>
        <pc:spChg chg="add del mod">
          <ac:chgData name="Cath Ralston" userId="2e2d3c5e-d76f-4913-89e4-fc755cbde569" providerId="ADAL" clId="{6087B4D5-C178-436A-95EA-70B0F5085A89}" dt="2024-11-06T05:12:35.711" v="3364" actId="478"/>
          <ac:spMkLst>
            <pc:docMk/>
            <pc:sldMk cId="2389383483" sldId="313"/>
            <ac:spMk id="13" creationId="{0CA8CAF9-E6A3-E340-C4F9-438B3D41B113}"/>
          </ac:spMkLst>
        </pc:spChg>
        <pc:spChg chg="add del mod">
          <ac:chgData name="Cath Ralston" userId="2e2d3c5e-d76f-4913-89e4-fc755cbde569" providerId="ADAL" clId="{6087B4D5-C178-436A-95EA-70B0F5085A89}" dt="2024-11-06T05:12:32.431" v="3363" actId="478"/>
          <ac:spMkLst>
            <pc:docMk/>
            <pc:sldMk cId="2389383483" sldId="313"/>
            <ac:spMk id="14" creationId="{48E78E35-29DD-C9B0-205F-2FD2E9A8E8EF}"/>
          </ac:spMkLst>
        </pc:spChg>
        <pc:spChg chg="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40" creationId="{83365506-33F9-2E65-F86D-460F0E46277F}"/>
          </ac:spMkLst>
        </pc:spChg>
        <pc:spChg chg="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49" creationId="{9E6145BD-FE14-0566-2B0E-3BAEEE9E7F56}"/>
          </ac:spMkLst>
        </pc:spChg>
        <pc:spChg chg="mod">
          <ac:chgData name="Cath Ralston" userId="2e2d3c5e-d76f-4913-89e4-fc755cbde569" providerId="ADAL" clId="{6087B4D5-C178-436A-95EA-70B0F5085A89}" dt="2024-11-06T05:12:55.814" v="3368"/>
          <ac:spMkLst>
            <pc:docMk/>
            <pc:sldMk cId="2389383483" sldId="313"/>
            <ac:spMk id="58" creationId="{782B032B-A12A-12E4-89DF-90B1479E47E5}"/>
          </ac:spMkLst>
        </pc:spChg>
        <pc:spChg chg="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67" creationId="{EE5B7185-3FF0-0CC1-3984-24D9808390F4}"/>
          </ac:spMkLst>
        </pc:spChg>
        <pc:spChg chg="add 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76" creationId="{B002786B-9F58-45C9-CC2E-F795A0F3AA59}"/>
          </ac:spMkLst>
        </pc:spChg>
        <pc:spChg chg="add 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77" creationId="{FEC2C16B-CBF4-6E6F-4469-14D0F5F8C3F4}"/>
          </ac:spMkLst>
        </pc:spChg>
        <pc:spChg chg="add 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78" creationId="{6884E349-DE25-9706-B681-B8E21ADC7CB2}"/>
          </ac:spMkLst>
        </pc:spChg>
        <pc:spChg chg="add mod">
          <ac:chgData name="Cath Ralston" userId="2e2d3c5e-d76f-4913-89e4-fc755cbde569" providerId="ADAL" clId="{6087B4D5-C178-436A-95EA-70B0F5085A89}" dt="2024-11-06T05:27:39.841" v="4260" actId="207"/>
          <ac:spMkLst>
            <pc:docMk/>
            <pc:sldMk cId="2389383483" sldId="313"/>
            <ac:spMk id="79" creationId="{C8A2C85C-4910-9391-823E-EBF2B7702B4A}"/>
          </ac:spMkLst>
        </pc:spChg>
        <pc:spChg chg="add mod">
          <ac:chgData name="Cath Ralston" userId="2e2d3c5e-d76f-4913-89e4-fc755cbde569" providerId="ADAL" clId="{6087B4D5-C178-436A-95EA-70B0F5085A89}" dt="2024-11-06T05:24:26.970" v="4232" actId="552"/>
          <ac:spMkLst>
            <pc:docMk/>
            <pc:sldMk cId="2389383483" sldId="313"/>
            <ac:spMk id="83" creationId="{D5719856-F25B-0270-2960-12831090D96F}"/>
          </ac:spMkLst>
        </pc:spChg>
        <pc:grpChg chg="add mod">
          <ac:chgData name="Cath Ralston" userId="2e2d3c5e-d76f-4913-89e4-fc755cbde569" providerId="ADAL" clId="{6087B4D5-C178-436A-95EA-70B0F5085A89}" dt="2024-11-06T05:22:57.565" v="4134" actId="164"/>
          <ac:grpSpMkLst>
            <pc:docMk/>
            <pc:sldMk cId="2389383483" sldId="313"/>
            <ac:grpSpMk id="10" creationId="{47FD76C9-BB2D-9F2E-14BB-ECB292CBBECF}"/>
          </ac:grpSpMkLst>
        </pc:grpChg>
        <pc:grpChg chg="add mod">
          <ac:chgData name="Cath Ralston" userId="2e2d3c5e-d76f-4913-89e4-fc755cbde569" providerId="ADAL" clId="{6087B4D5-C178-436A-95EA-70B0F5085A89}" dt="2024-11-06T05:12:11.963" v="3358" actId="164"/>
          <ac:grpSpMkLst>
            <pc:docMk/>
            <pc:sldMk cId="2389383483" sldId="313"/>
            <ac:grpSpMk id="31" creationId="{A543FE38-3C10-B583-0B80-3195FDD592FA}"/>
          </ac:grpSpMkLst>
        </pc:grpChg>
        <pc:grpChg chg="add del mod">
          <ac:chgData name="Cath Ralston" userId="2e2d3c5e-d76f-4913-89e4-fc755cbde569" providerId="ADAL" clId="{6087B4D5-C178-436A-95EA-70B0F5085A89}" dt="2024-11-06T05:12:00.117" v="3356" actId="478"/>
          <ac:grpSpMkLst>
            <pc:docMk/>
            <pc:sldMk cId="2389383483" sldId="313"/>
            <ac:grpSpMk id="32" creationId="{92811EF0-4B7B-6AFC-2521-0E712CD83817}"/>
          </ac:grpSpMkLst>
        </pc:grpChg>
        <pc:grpChg chg="add mod">
          <ac:chgData name="Cath Ralston" userId="2e2d3c5e-d76f-4913-89e4-fc755cbde569" providerId="ADAL" clId="{6087B4D5-C178-436A-95EA-70B0F5085A89}" dt="2024-11-06T05:12:17.706" v="3359" actId="164"/>
          <ac:grpSpMkLst>
            <pc:docMk/>
            <pc:sldMk cId="2389383483" sldId="313"/>
            <ac:grpSpMk id="37" creationId="{96917E75-68E4-3449-B6A2-45BB149A49C4}"/>
          </ac:grpSpMkLst>
        </pc:grpChg>
        <pc:grpChg chg="add mod">
          <ac:chgData name="Cath Ralston" userId="2e2d3c5e-d76f-4913-89e4-fc755cbde569" providerId="ADAL" clId="{6087B4D5-C178-436A-95EA-70B0F5085A89}" dt="2024-11-06T05:22:57.565" v="4134" actId="164"/>
          <ac:grpSpMkLst>
            <pc:docMk/>
            <pc:sldMk cId="2389383483" sldId="313"/>
            <ac:grpSpMk id="38" creationId="{B023AE7D-CD14-75E8-14CC-C6AD48018B42}"/>
          </ac:grpSpMkLst>
        </pc:grpChg>
        <pc:grpChg chg="add mod">
          <ac:chgData name="Cath Ralston" userId="2e2d3c5e-d76f-4913-89e4-fc755cbde569" providerId="ADAL" clId="{6087B4D5-C178-436A-95EA-70B0F5085A89}" dt="2024-11-06T05:22:57.565" v="4134" actId="164"/>
          <ac:grpSpMkLst>
            <pc:docMk/>
            <pc:sldMk cId="2389383483" sldId="313"/>
            <ac:grpSpMk id="39" creationId="{68AC1257-F976-D99A-C60F-C3A0578F726D}"/>
          </ac:grpSpMkLst>
        </pc:grpChg>
        <pc:grpChg chg="mod">
          <ac:chgData name="Cath Ralston" userId="2e2d3c5e-d76f-4913-89e4-fc755cbde569" providerId="ADAL" clId="{6087B4D5-C178-436A-95EA-70B0F5085A89}" dt="2024-11-06T05:12:21.746" v="3361"/>
          <ac:grpSpMkLst>
            <pc:docMk/>
            <pc:sldMk cId="2389383483" sldId="313"/>
            <ac:grpSpMk id="41" creationId="{797EF499-1757-20C9-9264-BCA498A7D12E}"/>
          </ac:grpSpMkLst>
        </pc:grpChg>
        <pc:grpChg chg="mod">
          <ac:chgData name="Cath Ralston" userId="2e2d3c5e-d76f-4913-89e4-fc755cbde569" providerId="ADAL" clId="{6087B4D5-C178-436A-95EA-70B0F5085A89}" dt="2024-11-06T05:12:21.746" v="3361"/>
          <ac:grpSpMkLst>
            <pc:docMk/>
            <pc:sldMk cId="2389383483" sldId="313"/>
            <ac:grpSpMk id="43" creationId="{7FD4F966-F6B1-6E78-B9C3-06A1A7BF3E10}"/>
          </ac:grpSpMkLst>
        </pc:grpChg>
        <pc:grpChg chg="add mod">
          <ac:chgData name="Cath Ralston" userId="2e2d3c5e-d76f-4913-89e4-fc755cbde569" providerId="ADAL" clId="{6087B4D5-C178-436A-95EA-70B0F5085A89}" dt="2024-11-06T05:22:57.565" v="4134" actId="164"/>
          <ac:grpSpMkLst>
            <pc:docMk/>
            <pc:sldMk cId="2389383483" sldId="313"/>
            <ac:grpSpMk id="48" creationId="{6E3AC85A-6AF9-BBBC-89A0-C89439989E73}"/>
          </ac:grpSpMkLst>
        </pc:grpChg>
        <pc:grpChg chg="mod">
          <ac:chgData name="Cath Ralston" userId="2e2d3c5e-d76f-4913-89e4-fc755cbde569" providerId="ADAL" clId="{6087B4D5-C178-436A-95EA-70B0F5085A89}" dt="2024-11-06T05:12:38.096" v="3365"/>
          <ac:grpSpMkLst>
            <pc:docMk/>
            <pc:sldMk cId="2389383483" sldId="313"/>
            <ac:grpSpMk id="50" creationId="{DB0E9344-C1BB-A5D5-8617-0860C1B7EE4B}"/>
          </ac:grpSpMkLst>
        </pc:grpChg>
        <pc:grpChg chg="mod">
          <ac:chgData name="Cath Ralston" userId="2e2d3c5e-d76f-4913-89e4-fc755cbde569" providerId="ADAL" clId="{6087B4D5-C178-436A-95EA-70B0F5085A89}" dt="2024-11-06T05:12:38.096" v="3365"/>
          <ac:grpSpMkLst>
            <pc:docMk/>
            <pc:sldMk cId="2389383483" sldId="313"/>
            <ac:grpSpMk id="52" creationId="{BD2E680F-D579-816A-53C5-AEFE1F6FE793}"/>
          </ac:grpSpMkLst>
        </pc:grpChg>
        <pc:grpChg chg="add mod">
          <ac:chgData name="Cath Ralston" userId="2e2d3c5e-d76f-4913-89e4-fc755cbde569" providerId="ADAL" clId="{6087B4D5-C178-436A-95EA-70B0F5085A89}" dt="2024-11-06T05:12:55.814" v="3368"/>
          <ac:grpSpMkLst>
            <pc:docMk/>
            <pc:sldMk cId="2389383483" sldId="313"/>
            <ac:grpSpMk id="57" creationId="{81C69453-1C37-89E9-6049-FDAF42005E3D}"/>
          </ac:grpSpMkLst>
        </pc:grpChg>
        <pc:grpChg chg="mod">
          <ac:chgData name="Cath Ralston" userId="2e2d3c5e-d76f-4913-89e4-fc755cbde569" providerId="ADAL" clId="{6087B4D5-C178-436A-95EA-70B0F5085A89}" dt="2024-11-06T05:12:55.814" v="3368"/>
          <ac:grpSpMkLst>
            <pc:docMk/>
            <pc:sldMk cId="2389383483" sldId="313"/>
            <ac:grpSpMk id="59" creationId="{17991E54-7638-BAF7-D166-191F04C0209F}"/>
          </ac:grpSpMkLst>
        </pc:grpChg>
        <pc:grpChg chg="mod">
          <ac:chgData name="Cath Ralston" userId="2e2d3c5e-d76f-4913-89e4-fc755cbde569" providerId="ADAL" clId="{6087B4D5-C178-436A-95EA-70B0F5085A89}" dt="2024-11-06T05:12:55.814" v="3368"/>
          <ac:grpSpMkLst>
            <pc:docMk/>
            <pc:sldMk cId="2389383483" sldId="313"/>
            <ac:grpSpMk id="61" creationId="{EBDA5D3D-15A6-3B2A-37F8-1795EAA678B2}"/>
          </ac:grpSpMkLst>
        </pc:grpChg>
        <pc:grpChg chg="add mod">
          <ac:chgData name="Cath Ralston" userId="2e2d3c5e-d76f-4913-89e4-fc755cbde569" providerId="ADAL" clId="{6087B4D5-C178-436A-95EA-70B0F5085A89}" dt="2024-11-06T05:22:57.565" v="4134" actId="164"/>
          <ac:grpSpMkLst>
            <pc:docMk/>
            <pc:sldMk cId="2389383483" sldId="313"/>
            <ac:grpSpMk id="66" creationId="{16745A9E-8036-A21D-2A44-E0E2606FD923}"/>
          </ac:grpSpMkLst>
        </pc:grpChg>
        <pc:grpChg chg="mod">
          <ac:chgData name="Cath Ralston" userId="2e2d3c5e-d76f-4913-89e4-fc755cbde569" providerId="ADAL" clId="{6087B4D5-C178-436A-95EA-70B0F5085A89}" dt="2024-11-06T05:12:59.591" v="3369"/>
          <ac:grpSpMkLst>
            <pc:docMk/>
            <pc:sldMk cId="2389383483" sldId="313"/>
            <ac:grpSpMk id="68" creationId="{21F76F94-C167-E987-913E-985217EB8A49}"/>
          </ac:grpSpMkLst>
        </pc:grpChg>
        <pc:grpChg chg="mod">
          <ac:chgData name="Cath Ralston" userId="2e2d3c5e-d76f-4913-89e4-fc755cbde569" providerId="ADAL" clId="{6087B4D5-C178-436A-95EA-70B0F5085A89}" dt="2024-11-06T05:12:59.591" v="3369"/>
          <ac:grpSpMkLst>
            <pc:docMk/>
            <pc:sldMk cId="2389383483" sldId="313"/>
            <ac:grpSpMk id="70" creationId="{053754FB-D723-20BF-E414-9EA973E31F29}"/>
          </ac:grpSpMkLst>
        </pc:grpChg>
        <pc:grpChg chg="add mod">
          <ac:chgData name="Cath Ralston" userId="2e2d3c5e-d76f-4913-89e4-fc755cbde569" providerId="ADAL" clId="{6087B4D5-C178-436A-95EA-70B0F5085A89}" dt="2024-11-06T05:23:12.502" v="4156" actId="164"/>
          <ac:grpSpMkLst>
            <pc:docMk/>
            <pc:sldMk cId="2389383483" sldId="313"/>
            <ac:grpSpMk id="81" creationId="{AFB851B3-71D6-5D30-A56E-35CA37EA65FE}"/>
          </ac:grpSpMkLst>
        </pc:grpChg>
        <pc:grpChg chg="add mod">
          <ac:chgData name="Cath Ralston" userId="2e2d3c5e-d76f-4913-89e4-fc755cbde569" providerId="ADAL" clId="{6087B4D5-C178-436A-95EA-70B0F5085A89}" dt="2024-11-06T05:27:28.525" v="4259" actId="962"/>
          <ac:grpSpMkLst>
            <pc:docMk/>
            <pc:sldMk cId="2389383483" sldId="313"/>
            <ac:grpSpMk id="82" creationId="{36FA8428-A6D5-A103-F983-44B0DC368001}"/>
          </ac:grpSpMkLst>
        </pc:grpChg>
        <pc:cxnChg chg="add mod">
          <ac:chgData name="Cath Ralston" userId="2e2d3c5e-d76f-4913-89e4-fc755cbde569" providerId="ADAL" clId="{6087B4D5-C178-436A-95EA-70B0F5085A89}" dt="2024-11-06T04:57:17.389" v="3269" actId="1037"/>
          <ac:cxnSpMkLst>
            <pc:docMk/>
            <pc:sldMk cId="2389383483" sldId="313"/>
            <ac:cxnSpMk id="8" creationId="{EA240036-F8E4-48EC-576D-989133295988}"/>
          </ac:cxnSpMkLst>
        </pc:cxnChg>
        <pc:cxnChg chg="add mod">
          <ac:chgData name="Cath Ralston" userId="2e2d3c5e-d76f-4913-89e4-fc755cbde569" providerId="ADAL" clId="{6087B4D5-C178-436A-95EA-70B0F5085A89}" dt="2024-11-06T05:24:01.994" v="4230" actId="14100"/>
          <ac:cxnSpMkLst>
            <pc:docMk/>
            <pc:sldMk cId="2389383483" sldId="313"/>
            <ac:cxnSpMk id="16" creationId="{34DD910A-87D2-EA4E-7784-F52B4664E83A}"/>
          </ac:cxnSpMkLst>
        </pc:cxnChg>
        <pc:cxnChg chg="add del mod">
          <ac:chgData name="Cath Ralston" userId="2e2d3c5e-d76f-4913-89e4-fc755cbde569" providerId="ADAL" clId="{6087B4D5-C178-436A-95EA-70B0F5085A89}" dt="2024-11-06T05:12:00.117" v="3356" actId="478"/>
          <ac:cxnSpMkLst>
            <pc:docMk/>
            <pc:sldMk cId="2389383483" sldId="313"/>
            <ac:cxnSpMk id="17" creationId="{1BECC5EC-3E72-7D0E-BDDE-76FFC0B69CB1}"/>
          </ac:cxnSpMkLst>
        </pc:cxnChg>
        <pc:cxnChg chg="add del mod">
          <ac:chgData name="Cath Ralston" userId="2e2d3c5e-d76f-4913-89e4-fc755cbde569" providerId="ADAL" clId="{6087B4D5-C178-436A-95EA-70B0F5085A89}" dt="2024-11-06T05:10:07.857" v="3337" actId="478"/>
          <ac:cxnSpMkLst>
            <pc:docMk/>
            <pc:sldMk cId="2389383483" sldId="313"/>
            <ac:cxnSpMk id="18" creationId="{5CB7C9FD-0531-097F-08FD-B44344604551}"/>
          </ac:cxnSpMkLst>
        </pc:cxnChg>
        <pc:cxnChg chg="add mod">
          <ac:chgData name="Cath Ralston" userId="2e2d3c5e-d76f-4913-89e4-fc755cbde569" providerId="ADAL" clId="{6087B4D5-C178-436A-95EA-70B0F5085A89}" dt="2024-11-06T05:08:20.577" v="3289"/>
          <ac:cxnSpMkLst>
            <pc:docMk/>
            <pc:sldMk cId="2389383483" sldId="313"/>
            <ac:cxnSpMk id="19" creationId="{09637299-860D-0054-BF96-EEB8F89764A1}"/>
          </ac:cxnSpMkLst>
        </pc:cxnChg>
        <pc:cxnChg chg="add del mod">
          <ac:chgData name="Cath Ralston" userId="2e2d3c5e-d76f-4913-89e4-fc755cbde569" providerId="ADAL" clId="{6087B4D5-C178-436A-95EA-70B0F5085A89}" dt="2024-11-06T05:12:32.431" v="3363" actId="478"/>
          <ac:cxnSpMkLst>
            <pc:docMk/>
            <pc:sldMk cId="2389383483" sldId="313"/>
            <ac:cxnSpMk id="20" creationId="{4BF9B34C-5C65-342D-59D9-D4E4E90E086E}"/>
          </ac:cxnSpMkLst>
        </pc:cxnChg>
        <pc:cxnChg chg="add mod">
          <ac:chgData name="Cath Ralston" userId="2e2d3c5e-d76f-4913-89e4-fc755cbde569" providerId="ADAL" clId="{6087B4D5-C178-436A-95EA-70B0F5085A89}" dt="2024-11-06T05:11:30.418" v="3351" actId="13822"/>
          <ac:cxnSpMkLst>
            <pc:docMk/>
            <pc:sldMk cId="2389383483" sldId="313"/>
            <ac:cxnSpMk id="22" creationId="{FBED01EF-3DA0-2D02-47D0-4810794AF99A}"/>
          </ac:cxnSpMkLst>
        </pc:cxnChg>
        <pc:cxnChg chg="add del mod">
          <ac:chgData name="Cath Ralston" userId="2e2d3c5e-d76f-4913-89e4-fc755cbde569" providerId="ADAL" clId="{6087B4D5-C178-436A-95EA-70B0F5085A89}" dt="2024-11-06T05:12:35.711" v="3364" actId="478"/>
          <ac:cxnSpMkLst>
            <pc:docMk/>
            <pc:sldMk cId="2389383483" sldId="313"/>
            <ac:cxnSpMk id="27" creationId="{93BF49A0-B0C9-7336-FCE6-363E2A1E5CD6}"/>
          </ac:cxnSpMkLst>
        </pc:cxnChg>
        <pc:cxnChg chg="add mod">
          <ac:chgData name="Cath Ralston" userId="2e2d3c5e-d76f-4913-89e4-fc755cbde569" providerId="ADAL" clId="{6087B4D5-C178-436A-95EA-70B0F5085A89}" dt="2024-11-06T05:11:30.418" v="3351" actId="13822"/>
          <ac:cxnSpMkLst>
            <pc:docMk/>
            <pc:sldMk cId="2389383483" sldId="313"/>
            <ac:cxnSpMk id="28" creationId="{B2815452-19AB-7F46-3DF3-D7C0E98B0EAC}"/>
          </ac:cxnSpMkLst>
        </pc:cxnChg>
        <pc:cxnChg chg="add mod">
          <ac:chgData name="Cath Ralston" userId="2e2d3c5e-d76f-4913-89e4-fc755cbde569" providerId="ADAL" clId="{6087B4D5-C178-436A-95EA-70B0F5085A89}" dt="2024-11-06T05:11:30.418" v="3351" actId="13822"/>
          <ac:cxnSpMkLst>
            <pc:docMk/>
            <pc:sldMk cId="2389383483" sldId="313"/>
            <ac:cxnSpMk id="29" creationId="{AAE69FCD-1F31-E723-F833-D99F733ACFAE}"/>
          </ac:cxnSpMkLst>
        </pc:cxnChg>
        <pc:cxnChg chg="add mod">
          <ac:chgData name="Cath Ralston" userId="2e2d3c5e-d76f-4913-89e4-fc755cbde569" providerId="ADAL" clId="{6087B4D5-C178-436A-95EA-70B0F5085A89}" dt="2024-11-06T05:11:30.418" v="3351" actId="13822"/>
          <ac:cxnSpMkLst>
            <pc:docMk/>
            <pc:sldMk cId="2389383483" sldId="313"/>
            <ac:cxnSpMk id="30" creationId="{4CE82A6E-1CA5-AC1C-F4A5-2242730D06C0}"/>
          </ac:cxnSpMkLst>
        </pc:cxnChg>
        <pc:cxnChg chg="mod">
          <ac:chgData name="Cath Ralston" userId="2e2d3c5e-d76f-4913-89e4-fc755cbde569" providerId="ADAL" clId="{6087B4D5-C178-436A-95EA-70B0F5085A89}" dt="2024-11-06T05:11:42.599" v="3354"/>
          <ac:cxnSpMkLst>
            <pc:docMk/>
            <pc:sldMk cId="2389383483" sldId="313"/>
            <ac:cxnSpMk id="33" creationId="{DC5D6B95-D492-A7A3-BB73-DF5E12D9BA18}"/>
          </ac:cxnSpMkLst>
        </pc:cxnChg>
        <pc:cxnChg chg="mod">
          <ac:chgData name="Cath Ralston" userId="2e2d3c5e-d76f-4913-89e4-fc755cbde569" providerId="ADAL" clId="{6087B4D5-C178-436A-95EA-70B0F5085A89}" dt="2024-11-06T05:11:42.599" v="3354"/>
          <ac:cxnSpMkLst>
            <pc:docMk/>
            <pc:sldMk cId="2389383483" sldId="313"/>
            <ac:cxnSpMk id="34" creationId="{B2734EFE-3021-E51A-DCD3-F29116615867}"/>
          </ac:cxnSpMkLst>
        </pc:cxnChg>
        <pc:cxnChg chg="mod">
          <ac:chgData name="Cath Ralston" userId="2e2d3c5e-d76f-4913-89e4-fc755cbde569" providerId="ADAL" clId="{6087B4D5-C178-436A-95EA-70B0F5085A89}" dt="2024-11-06T05:11:42.599" v="3354"/>
          <ac:cxnSpMkLst>
            <pc:docMk/>
            <pc:sldMk cId="2389383483" sldId="313"/>
            <ac:cxnSpMk id="35" creationId="{D3980EC5-EC76-B773-3D79-0520FC3EB9C4}"/>
          </ac:cxnSpMkLst>
        </pc:cxnChg>
        <pc:cxnChg chg="mod">
          <ac:chgData name="Cath Ralston" userId="2e2d3c5e-d76f-4913-89e4-fc755cbde569" providerId="ADAL" clId="{6087B4D5-C178-436A-95EA-70B0F5085A89}" dt="2024-11-06T05:11:42.599" v="3354"/>
          <ac:cxnSpMkLst>
            <pc:docMk/>
            <pc:sldMk cId="2389383483" sldId="313"/>
            <ac:cxnSpMk id="36" creationId="{AEB5F8B7-D5B6-097C-A117-6C66505926AC}"/>
          </ac:cxnSpMkLst>
        </pc:cxnChg>
        <pc:cxnChg chg="mod">
          <ac:chgData name="Cath Ralston" userId="2e2d3c5e-d76f-4913-89e4-fc755cbde569" providerId="ADAL" clId="{6087B4D5-C178-436A-95EA-70B0F5085A89}" dt="2024-11-06T05:24:01.994" v="4230" actId="14100"/>
          <ac:cxnSpMkLst>
            <pc:docMk/>
            <pc:sldMk cId="2389383483" sldId="313"/>
            <ac:cxnSpMk id="42" creationId="{9BD7392B-578D-F120-7E03-B1F8F46198C8}"/>
          </ac:cxnSpMkLst>
        </pc:cxnChg>
        <pc:cxnChg chg="mod">
          <ac:chgData name="Cath Ralston" userId="2e2d3c5e-d76f-4913-89e4-fc755cbde569" providerId="ADAL" clId="{6087B4D5-C178-436A-95EA-70B0F5085A89}" dt="2024-11-06T05:12:21.746" v="3361"/>
          <ac:cxnSpMkLst>
            <pc:docMk/>
            <pc:sldMk cId="2389383483" sldId="313"/>
            <ac:cxnSpMk id="44" creationId="{8E421A3F-D19C-2A6E-54F5-178FECFB95A7}"/>
          </ac:cxnSpMkLst>
        </pc:cxnChg>
        <pc:cxnChg chg="mod">
          <ac:chgData name="Cath Ralston" userId="2e2d3c5e-d76f-4913-89e4-fc755cbde569" providerId="ADAL" clId="{6087B4D5-C178-436A-95EA-70B0F5085A89}" dt="2024-11-06T05:12:21.746" v="3361"/>
          <ac:cxnSpMkLst>
            <pc:docMk/>
            <pc:sldMk cId="2389383483" sldId="313"/>
            <ac:cxnSpMk id="45" creationId="{D2AF6B8E-7E03-A61E-7320-AC40573F0546}"/>
          </ac:cxnSpMkLst>
        </pc:cxnChg>
        <pc:cxnChg chg="mod">
          <ac:chgData name="Cath Ralston" userId="2e2d3c5e-d76f-4913-89e4-fc755cbde569" providerId="ADAL" clId="{6087B4D5-C178-436A-95EA-70B0F5085A89}" dt="2024-11-06T05:12:21.746" v="3361"/>
          <ac:cxnSpMkLst>
            <pc:docMk/>
            <pc:sldMk cId="2389383483" sldId="313"/>
            <ac:cxnSpMk id="46" creationId="{93955144-B9DE-EDC3-56F6-4C5E3200D111}"/>
          </ac:cxnSpMkLst>
        </pc:cxnChg>
        <pc:cxnChg chg="mod">
          <ac:chgData name="Cath Ralston" userId="2e2d3c5e-d76f-4913-89e4-fc755cbde569" providerId="ADAL" clId="{6087B4D5-C178-436A-95EA-70B0F5085A89}" dt="2024-11-06T05:12:21.746" v="3361"/>
          <ac:cxnSpMkLst>
            <pc:docMk/>
            <pc:sldMk cId="2389383483" sldId="313"/>
            <ac:cxnSpMk id="47" creationId="{16F68193-514E-46A9-44C6-D5D747CB18C9}"/>
          </ac:cxnSpMkLst>
        </pc:cxnChg>
        <pc:cxnChg chg="mod">
          <ac:chgData name="Cath Ralston" userId="2e2d3c5e-d76f-4913-89e4-fc755cbde569" providerId="ADAL" clId="{6087B4D5-C178-436A-95EA-70B0F5085A89}" dt="2024-11-06T05:24:01.994" v="4230" actId="14100"/>
          <ac:cxnSpMkLst>
            <pc:docMk/>
            <pc:sldMk cId="2389383483" sldId="313"/>
            <ac:cxnSpMk id="51" creationId="{E1D0E1AA-78EA-3B69-B68A-6C1A457450E7}"/>
          </ac:cxnSpMkLst>
        </pc:cxnChg>
        <pc:cxnChg chg="mod">
          <ac:chgData name="Cath Ralston" userId="2e2d3c5e-d76f-4913-89e4-fc755cbde569" providerId="ADAL" clId="{6087B4D5-C178-436A-95EA-70B0F5085A89}" dt="2024-11-06T05:12:38.096" v="3365"/>
          <ac:cxnSpMkLst>
            <pc:docMk/>
            <pc:sldMk cId="2389383483" sldId="313"/>
            <ac:cxnSpMk id="53" creationId="{F1A6D2F5-A571-4603-55FA-07AD18218D85}"/>
          </ac:cxnSpMkLst>
        </pc:cxnChg>
        <pc:cxnChg chg="mod">
          <ac:chgData name="Cath Ralston" userId="2e2d3c5e-d76f-4913-89e4-fc755cbde569" providerId="ADAL" clId="{6087B4D5-C178-436A-95EA-70B0F5085A89}" dt="2024-11-06T05:12:38.096" v="3365"/>
          <ac:cxnSpMkLst>
            <pc:docMk/>
            <pc:sldMk cId="2389383483" sldId="313"/>
            <ac:cxnSpMk id="54" creationId="{18A966A1-EF83-F24D-A76C-6493FC7887B1}"/>
          </ac:cxnSpMkLst>
        </pc:cxnChg>
        <pc:cxnChg chg="mod">
          <ac:chgData name="Cath Ralston" userId="2e2d3c5e-d76f-4913-89e4-fc755cbde569" providerId="ADAL" clId="{6087B4D5-C178-436A-95EA-70B0F5085A89}" dt="2024-11-06T05:12:38.096" v="3365"/>
          <ac:cxnSpMkLst>
            <pc:docMk/>
            <pc:sldMk cId="2389383483" sldId="313"/>
            <ac:cxnSpMk id="55" creationId="{5C940FED-EB74-766F-F626-2DDA92E8F6D2}"/>
          </ac:cxnSpMkLst>
        </pc:cxnChg>
        <pc:cxnChg chg="mod">
          <ac:chgData name="Cath Ralston" userId="2e2d3c5e-d76f-4913-89e4-fc755cbde569" providerId="ADAL" clId="{6087B4D5-C178-436A-95EA-70B0F5085A89}" dt="2024-11-06T05:12:38.096" v="3365"/>
          <ac:cxnSpMkLst>
            <pc:docMk/>
            <pc:sldMk cId="2389383483" sldId="313"/>
            <ac:cxnSpMk id="56" creationId="{81AAB38E-74A6-0ECF-B63C-8C8E96D126C7}"/>
          </ac:cxnSpMkLst>
        </pc:cxnChg>
        <pc:cxnChg chg="mod">
          <ac:chgData name="Cath Ralston" userId="2e2d3c5e-d76f-4913-89e4-fc755cbde569" providerId="ADAL" clId="{6087B4D5-C178-436A-95EA-70B0F5085A89}" dt="2024-11-06T05:12:55.814" v="3368"/>
          <ac:cxnSpMkLst>
            <pc:docMk/>
            <pc:sldMk cId="2389383483" sldId="313"/>
            <ac:cxnSpMk id="60" creationId="{54C68BBA-E3EF-5ED6-5418-12FA23059FA4}"/>
          </ac:cxnSpMkLst>
        </pc:cxnChg>
        <pc:cxnChg chg="mod">
          <ac:chgData name="Cath Ralston" userId="2e2d3c5e-d76f-4913-89e4-fc755cbde569" providerId="ADAL" clId="{6087B4D5-C178-436A-95EA-70B0F5085A89}" dt="2024-11-06T05:12:55.814" v="3368"/>
          <ac:cxnSpMkLst>
            <pc:docMk/>
            <pc:sldMk cId="2389383483" sldId="313"/>
            <ac:cxnSpMk id="62" creationId="{814B9276-66A6-D0E1-DB32-9AD22B73D369}"/>
          </ac:cxnSpMkLst>
        </pc:cxnChg>
        <pc:cxnChg chg="mod">
          <ac:chgData name="Cath Ralston" userId="2e2d3c5e-d76f-4913-89e4-fc755cbde569" providerId="ADAL" clId="{6087B4D5-C178-436A-95EA-70B0F5085A89}" dt="2024-11-06T05:12:55.814" v="3368"/>
          <ac:cxnSpMkLst>
            <pc:docMk/>
            <pc:sldMk cId="2389383483" sldId="313"/>
            <ac:cxnSpMk id="63" creationId="{5741C92F-CC19-1582-ECE0-411048B251D5}"/>
          </ac:cxnSpMkLst>
        </pc:cxnChg>
        <pc:cxnChg chg="mod">
          <ac:chgData name="Cath Ralston" userId="2e2d3c5e-d76f-4913-89e4-fc755cbde569" providerId="ADAL" clId="{6087B4D5-C178-436A-95EA-70B0F5085A89}" dt="2024-11-06T05:12:55.814" v="3368"/>
          <ac:cxnSpMkLst>
            <pc:docMk/>
            <pc:sldMk cId="2389383483" sldId="313"/>
            <ac:cxnSpMk id="64" creationId="{348A380B-0470-F9D2-5EEF-337A7D01445E}"/>
          </ac:cxnSpMkLst>
        </pc:cxnChg>
        <pc:cxnChg chg="mod">
          <ac:chgData name="Cath Ralston" userId="2e2d3c5e-d76f-4913-89e4-fc755cbde569" providerId="ADAL" clId="{6087B4D5-C178-436A-95EA-70B0F5085A89}" dt="2024-11-06T05:12:55.814" v="3368"/>
          <ac:cxnSpMkLst>
            <pc:docMk/>
            <pc:sldMk cId="2389383483" sldId="313"/>
            <ac:cxnSpMk id="65" creationId="{3A0C61BB-AB09-8A26-435D-42E7023DF4AD}"/>
          </ac:cxnSpMkLst>
        </pc:cxnChg>
        <pc:cxnChg chg="mod">
          <ac:chgData name="Cath Ralston" userId="2e2d3c5e-d76f-4913-89e4-fc755cbde569" providerId="ADAL" clId="{6087B4D5-C178-436A-95EA-70B0F5085A89}" dt="2024-11-06T05:24:01.994" v="4230" actId="14100"/>
          <ac:cxnSpMkLst>
            <pc:docMk/>
            <pc:sldMk cId="2389383483" sldId="313"/>
            <ac:cxnSpMk id="69" creationId="{40C30110-6780-D764-A842-93C5956B8F97}"/>
          </ac:cxnSpMkLst>
        </pc:cxnChg>
        <pc:cxnChg chg="mod">
          <ac:chgData name="Cath Ralston" userId="2e2d3c5e-d76f-4913-89e4-fc755cbde569" providerId="ADAL" clId="{6087B4D5-C178-436A-95EA-70B0F5085A89}" dt="2024-11-06T05:12:59.591" v="3369"/>
          <ac:cxnSpMkLst>
            <pc:docMk/>
            <pc:sldMk cId="2389383483" sldId="313"/>
            <ac:cxnSpMk id="71" creationId="{532B80B4-9509-E5F7-1852-0DD0CA7A5F58}"/>
          </ac:cxnSpMkLst>
        </pc:cxnChg>
        <pc:cxnChg chg="mod">
          <ac:chgData name="Cath Ralston" userId="2e2d3c5e-d76f-4913-89e4-fc755cbde569" providerId="ADAL" clId="{6087B4D5-C178-436A-95EA-70B0F5085A89}" dt="2024-11-06T05:12:59.591" v="3369"/>
          <ac:cxnSpMkLst>
            <pc:docMk/>
            <pc:sldMk cId="2389383483" sldId="313"/>
            <ac:cxnSpMk id="72" creationId="{55907944-765F-EF34-38A4-16A28F5A6A94}"/>
          </ac:cxnSpMkLst>
        </pc:cxnChg>
        <pc:cxnChg chg="mod">
          <ac:chgData name="Cath Ralston" userId="2e2d3c5e-d76f-4913-89e4-fc755cbde569" providerId="ADAL" clId="{6087B4D5-C178-436A-95EA-70B0F5085A89}" dt="2024-11-06T05:12:59.591" v="3369"/>
          <ac:cxnSpMkLst>
            <pc:docMk/>
            <pc:sldMk cId="2389383483" sldId="313"/>
            <ac:cxnSpMk id="73" creationId="{DEF72771-708F-2052-4F23-17FBE6CADD7D}"/>
          </ac:cxnSpMkLst>
        </pc:cxnChg>
        <pc:cxnChg chg="mod">
          <ac:chgData name="Cath Ralston" userId="2e2d3c5e-d76f-4913-89e4-fc755cbde569" providerId="ADAL" clId="{6087B4D5-C178-436A-95EA-70B0F5085A89}" dt="2024-11-06T05:12:59.591" v="3369"/>
          <ac:cxnSpMkLst>
            <pc:docMk/>
            <pc:sldMk cId="2389383483" sldId="313"/>
            <ac:cxnSpMk id="74" creationId="{825A5A90-4BDA-F87D-56E4-A5FF6EACCE75}"/>
          </ac:cxnSpMkLst>
        </pc:cxnChg>
      </pc:sldChg>
      <pc:sldMasterChg chg="modSldLayout">
        <pc:chgData name="Cath Ralston" userId="2e2d3c5e-d76f-4913-89e4-fc755cbde569" providerId="ADAL" clId="{6087B4D5-C178-436A-95EA-70B0F5085A89}" dt="2024-11-06T03:17:39.543" v="591" actId="14100"/>
        <pc:sldMasterMkLst>
          <pc:docMk/>
          <pc:sldMasterMk cId="1810644388" sldId="2147483722"/>
        </pc:sldMasterMkLst>
        <pc:sldLayoutChg chg="addSp delSp modSp mod">
          <pc:chgData name="Cath Ralston" userId="2e2d3c5e-d76f-4913-89e4-fc755cbde569" providerId="ADAL" clId="{6087B4D5-C178-436A-95EA-70B0F5085A89}" dt="2024-11-06T03:17:39.543" v="591" actId="14100"/>
          <pc:sldLayoutMkLst>
            <pc:docMk/>
            <pc:sldMasterMk cId="1810644388" sldId="2147483722"/>
            <pc:sldLayoutMk cId="497515592" sldId="2147483983"/>
          </pc:sldLayoutMkLst>
          <pc:spChg chg="add mod">
            <ac:chgData name="Cath Ralston" userId="2e2d3c5e-d76f-4913-89e4-fc755cbde569" providerId="ADAL" clId="{6087B4D5-C178-436A-95EA-70B0F5085A89}" dt="2024-11-06T03:17:39.543" v="591" actId="14100"/>
            <ac:spMkLst>
              <pc:docMk/>
              <pc:sldMasterMk cId="1810644388" sldId="2147483722"/>
              <pc:sldLayoutMk cId="497515592" sldId="2147483983"/>
              <ac:spMk id="2" creationId="{89CB4BCF-4CB1-CABA-EE1B-625560FF3A4C}"/>
            </ac:spMkLst>
          </pc:spChg>
          <pc:spChg chg="del">
            <ac:chgData name="Cath Ralston" userId="2e2d3c5e-d76f-4913-89e4-fc755cbde569" providerId="ADAL" clId="{6087B4D5-C178-436A-95EA-70B0F5085A89}" dt="2024-11-06T03:17:28.950" v="589" actId="478"/>
            <ac:spMkLst>
              <pc:docMk/>
              <pc:sldMasterMk cId="1810644388" sldId="2147483722"/>
              <pc:sldLayoutMk cId="497515592" sldId="2147483983"/>
              <ac:spMk id="11" creationId="{BA91E3BE-7D22-2F5A-F2CB-0D44A9F927A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B8E9C-4CA5-4A5D-B75E-6DD5B392C81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AEBD0-34EC-4184-B8EF-8B075652A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CD72-00D7-0596-54FD-3A62D212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1" y="1079999"/>
            <a:ext cx="12192000" cy="2340000"/>
          </a:xfrm>
          <a:noFill/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bg2">
                  <a:lumMod val="10000"/>
                </a:schemeClr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151D6D-5CEE-F23A-7975-8850433D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1710" y="5121028"/>
            <a:ext cx="11597944" cy="1656000"/>
            <a:chOff x="120735" y="5073403"/>
            <a:chExt cx="11597944" cy="1656000"/>
          </a:xfrm>
        </p:grpSpPr>
        <p:pic>
          <p:nvPicPr>
            <p:cNvPr id="8" name="Picture 7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4DF73C50-A1AF-8928-DF73-8DCDA132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83" y="5103954"/>
              <a:ext cx="1638910" cy="1594898"/>
            </a:xfrm>
            <a:prstGeom prst="rect">
              <a:avLst/>
            </a:prstGeom>
          </p:spPr>
        </p:pic>
        <p:pic>
          <p:nvPicPr>
            <p:cNvPr id="10" name="Picture 9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7AB23F21-6766-5835-B6C0-BD13184435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09" y="5103954"/>
              <a:ext cx="1638910" cy="1594898"/>
            </a:xfrm>
            <a:prstGeom prst="rect">
              <a:avLst/>
            </a:prstGeom>
          </p:spPr>
        </p:pic>
        <p:pic>
          <p:nvPicPr>
            <p:cNvPr id="12" name="Picture 11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7D6C936A-FE34-E053-7662-023F62E0D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35" y="5103954"/>
              <a:ext cx="1638910" cy="1594898"/>
            </a:xfrm>
            <a:prstGeom prst="rect">
              <a:avLst/>
            </a:prstGeom>
          </p:spPr>
        </p:pic>
        <p:pic>
          <p:nvPicPr>
            <p:cNvPr id="14" name="Picture 13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12DBE9A1-2E09-7058-541D-B11A013D2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857" y="5103954"/>
              <a:ext cx="1638910" cy="1594898"/>
            </a:xfrm>
            <a:prstGeom prst="rect">
              <a:avLst/>
            </a:prstGeom>
          </p:spPr>
        </p:pic>
        <p:pic>
          <p:nvPicPr>
            <p:cNvPr id="17" name="Picture 16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D74B455-5D7F-7140-1A9F-4F46E1012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231" y="5103954"/>
              <a:ext cx="1638910" cy="1594898"/>
            </a:xfrm>
            <a:prstGeom prst="rect">
              <a:avLst/>
            </a:prstGeom>
          </p:spPr>
        </p:pic>
        <p:pic>
          <p:nvPicPr>
            <p:cNvPr id="19" name="Picture 18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C195F1FF-93A2-6297-BA99-D6E63B214B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605" y="5073403"/>
              <a:ext cx="1701698" cy="1656000"/>
            </a:xfrm>
            <a:prstGeom prst="rect">
              <a:avLst/>
            </a:prstGeom>
          </p:spPr>
        </p:pic>
        <p:pic>
          <p:nvPicPr>
            <p:cNvPr id="20" name="Picture 19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75ED203C-58A3-9292-92D6-B412190C5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769" y="5103954"/>
              <a:ext cx="1638910" cy="159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B1C9B-0014-8982-FFAC-FBA7445FE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5019" y="1402673"/>
            <a:ext cx="9341962" cy="2026328"/>
          </a:xfrm>
          <a:solidFill>
            <a:schemeClr val="bg1"/>
          </a:solidFill>
        </p:spPr>
        <p:txBody>
          <a:bodyPr/>
          <a:lstStyle>
            <a:lvl1pPr marL="0" indent="0" algn="ctr">
              <a:tabLst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92F0B3-E639-78FE-1AAF-7526B82A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89111F-0FA1-BAE4-CEC2-0088CE324C9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2" name="Picture 1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6B002D0A-E701-2FB9-6DB5-56D9BF184A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3" name="Picture 2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9B54A95-45E9-E093-9C4F-45B054C06D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4" name="Picture 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DB1E6957-00E6-2302-4CF9-67667D3A8D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5" name="Picture 4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4853373-EEA5-6A16-9540-DD1525EA74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7" name="Picture 6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2063312-E555-C4D5-8C12-F730AA077E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8" name="Picture 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7F3A9D11-9F37-E6EA-7EFC-1A8AB13020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611174-4102-9E2C-2166-0779213E170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E5A21CC5-E9EC-78E1-A55E-8F92B5AA84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198829A-664E-B9D5-D458-D60F817710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ED65D11-8799-E0C4-BC45-CFC19BDAF7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31A5E56-A594-7B7C-3F63-58C65DE284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53C3BF8-E49F-DC00-D2FE-A76F982FB8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0794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90524D88-93BD-38B9-21FB-F68702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3D537F-5250-342B-F14E-10DE3FBE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3DD896-39F8-EA64-B4F7-605E540E494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57C7C5E-CA1F-404E-CA86-8756B1151F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4" name="Picture 1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807B0782-C65D-B4A4-F122-A56DE2F4E4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362E1C1-912D-AD40-90E9-713880D749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EA43474-E822-9B2E-21C4-F33B24975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50A2508-B720-782D-B89F-FCC5FF2AD0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6C68D48-D5E4-E381-3907-527DEAC0DC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74A6C0-6980-A241-FFF3-2595E3D52E1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93BDA5D4-0E5A-47F6-4828-26B1553800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070D30F-EA8A-3D8D-1305-A35B76A2F5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2" name="Picture 1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B62FD10-57E4-0600-96AE-B8C29332AD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5C2806-0B0A-4E29-F2CE-41C1835A5E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8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42A89A-0464-7A4A-A286-3803AC2D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A5FC89C-1476-1F9B-802C-5C98C5E46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F4714DD-5B37-2E48-52E4-A495E306E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4" name="Picture 13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3941356B-1001-1A2F-25A8-626476844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78B91EA-72B0-161E-E6AD-1A6205298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FBF1B882-5BD7-338D-6B6B-4327EED8B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70E3D99-6D74-7F96-D920-CE03FE9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288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2900" y="1980000"/>
            <a:ext cx="5417099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172EEB-F50C-116D-F2AC-879592B9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B75F9733-5448-91F2-4E5C-8ADB55A99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2B98635-6C66-548C-5114-27D3E056D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5C42A4B6-09C6-0B97-560D-5E2122E9C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612AD84-E9C9-9173-0C9E-E0F35CAD6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4465DED-B623-6209-F1E2-30B916C926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7E4267F-977B-0391-98BB-9F1CE9F5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58" y="1795564"/>
            <a:ext cx="8565343" cy="2014435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 algn="ctr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DBFEF-355D-A261-6CA3-443BF906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895" y="5043385"/>
            <a:ext cx="12006206" cy="1740515"/>
            <a:chOff x="2791855" y="5394414"/>
            <a:chExt cx="9254787" cy="1341647"/>
          </a:xfrm>
        </p:grpSpPr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515ED48-4C76-DF4E-2664-E4BEB7DC1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7161" y="5391895"/>
              <a:ext cx="1326961" cy="1332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791855" y="5404061"/>
              <a:ext cx="7928623" cy="1332000"/>
              <a:chOff x="3436010" y="4219645"/>
              <a:chExt cx="7500048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6987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E500-C328-ADE9-61A4-33CC634B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78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1565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29774E-C761-E6E3-43D1-6557DE51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C8CD5-ECAC-7C03-3C07-58BC6B0D6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0A21F58-AC96-0EE5-66BD-30AA52EDC6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CCD3F12B-55EB-DE89-2D8D-38E3A4936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8FD21B-3870-6D76-F9E6-9279E8AF34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48C07F1-80AB-F5C7-12B4-6EA53A658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D410742-0B02-56D3-10DC-2FD573972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799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734AF6-98EB-E7A4-8F69-C1470D32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65" y="0"/>
            <a:ext cx="10863235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95250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776B23-D897-416D-1220-9392C6EBE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748682" y="2709446"/>
            <a:ext cx="6786893" cy="1368000"/>
            <a:chOff x="938084" y="4219645"/>
            <a:chExt cx="6251085" cy="1260000"/>
          </a:xfrm>
        </p:grpSpPr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ABE9FE-4CBC-0DAC-2771-C40486FBF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421AC9B-11FD-2D10-89C5-638B67E1C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7953C67-D65F-EF53-FA01-F7EEE6DE47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7289368-08B8-DA3D-23C5-B9FFEE7AD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7B528A-96D2-1344-A06F-B14405A7A4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368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1692FF5-83CE-4452-96AE-C8F5F7F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2539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4720D0-8680-175A-CA0E-A52111C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D203B-1A29-7004-7B31-40F63B6C6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3E21CD40-8B46-6324-2810-ED12D2766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1B018E6-F726-4A6B-444B-9071EE589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CC4BAB1C-5A51-1376-4770-4D172B8FE3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DD70A19-73AC-A4CB-B07F-CB29B62EF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345CFD0-25B3-291C-5CA0-30E1DF37B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6" name="Picture 5" descr="A blue and purple square with a flower design&#10;&#10;Description automatically generated">
            <a:extLst>
              <a:ext uri="{FF2B5EF4-FFF2-40B4-BE49-F238E27FC236}">
                <a16:creationId xmlns:a16="http://schemas.microsoft.com/office/drawing/2014/main" id="{E2AAEA8F-832D-682E-0FEE-60F381947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00" y="4806000"/>
            <a:ext cx="2052000" cy="2052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7FBBD3-EDA2-81A0-6765-C6CA790840F2}"/>
              </a:ext>
            </a:extLst>
          </p:cNvPr>
          <p:cNvGrpSpPr/>
          <p:nvPr userDrawn="1"/>
        </p:nvGrpSpPr>
        <p:grpSpPr>
          <a:xfrm>
            <a:off x="0" y="4806000"/>
            <a:ext cx="12192000" cy="2052000"/>
            <a:chOff x="0" y="4806000"/>
            <a:chExt cx="12192000" cy="2052000"/>
          </a:xfrm>
        </p:grpSpPr>
        <p:pic>
          <p:nvPicPr>
            <p:cNvPr id="4" name="Picture 3" descr="A blue and green logo&#10;&#10;Description automatically generated">
              <a:extLst>
                <a:ext uri="{FF2B5EF4-FFF2-40B4-BE49-F238E27FC236}">
                  <a16:creationId xmlns:a16="http://schemas.microsoft.com/office/drawing/2014/main" id="{BBA5B2E2-C560-1843-B2AF-CD673B6676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5BBA0197-3F9B-31EA-DEA5-6039CCBA6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F003E3C3-DF19-EEE5-9DD4-42690CA433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8E34FA0-4E29-FFC8-1913-D0166E85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2020BE75-571C-B5E4-203C-7C837897D0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6F598A-5F53-8B50-388C-630AB31B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626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0257A1-7574-6D44-D6EC-0D147F7F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6"/>
            <a:ext cx="10821149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3925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F03ED4-377D-2A73-04DE-B4A01A022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09953" y="2700951"/>
            <a:ext cx="6786893" cy="1368000"/>
            <a:chOff x="938084" y="4219645"/>
            <a:chExt cx="6251085" cy="1260000"/>
          </a:xfrm>
        </p:grpSpPr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34540C1D-EFC6-43E1-51DD-A4FE7AE5E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C6003F5-C762-F863-D5C1-98C16135EB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EC32963-75CB-BDAC-DDA1-2AFDE18A5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F422DD2-A36F-A7B5-5C78-7B3AEA6C3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056A6EB-8C88-0B6E-B8B1-DCC21A8644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5116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D3E3-C3FC-22EB-A53B-26EF310B9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44C9A-B658-EC82-233E-FAD7AC369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8661-3A39-D5BC-BE64-AE7DBFF1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8DE9-D31E-B245-8EC9-A32D4F1F6D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E3E67-E8F2-BCDF-A619-808A763C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550D-0498-3352-B35B-FC2DC422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F7C-5D8D-0548-9197-0227BA521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502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75CD-E9EA-E814-B7FD-7A8F73F2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FE49-4ED8-078A-188D-A6C256B9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7232-6782-2515-6A29-558A5699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8DE9-D31E-B245-8EC9-A32D4F1F6DF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FA7A-F4FB-AC40-4933-658509E4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0F284-8A0C-6B08-284E-7AEA66EF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F7C-5D8D-0548-9197-0227BA521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3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F2AC7-3C4D-548D-B8EC-2990B336E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4F5B7C-07E1-4F24-9E35-952E1F0C9C9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BD7EAA6-236D-97B0-FF16-12F453489B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932986F1-41D0-5EB5-F414-E5A789249F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C61290A-A2E1-6BB9-9CA0-84EECF910C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2CA606DB-6C32-B832-CD1E-4CCCA6D7E1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7302E36A-147B-E831-60C1-5911C68464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5" name="Picture 14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F8DF2FE0-ABB9-715C-3B5D-91200AD935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AD2D8D-2987-F8FB-41D0-F75CD4F05E5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5" name="Picture 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7EE747A1-6C02-C55D-41AB-701A9D8E9B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6" name="Picture 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E9ADB66D-ADED-3781-9372-5E86E3E3C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7" name="Picture 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6F37CA3-C6EB-7084-EDB7-3DB53A2B15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8" name="Picture 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4E75522-0753-189E-4B2D-A305082490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9" name="Picture 8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877B82B-BD12-2957-A206-1FC6120668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A6A731-D960-96D4-326C-7FA2118CE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11" name="Picture 10" descr="A blue and green logo&#10;&#10;Description automatically generated">
              <a:extLst>
                <a:ext uri="{FF2B5EF4-FFF2-40B4-BE49-F238E27FC236}">
                  <a16:creationId xmlns:a16="http://schemas.microsoft.com/office/drawing/2014/main" id="{7C249C27-F155-2735-608B-287AF3B458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4" name="Picture 13" descr="A blue and green logo&#10;&#10;Description automatically generated">
              <a:extLst>
                <a:ext uri="{FF2B5EF4-FFF2-40B4-BE49-F238E27FC236}">
                  <a16:creationId xmlns:a16="http://schemas.microsoft.com/office/drawing/2014/main" id="{0D5128D0-E8AE-4CCD-8E41-3B03F0E0D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C16F076D-632E-C95C-F755-9EBEEAE9A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72CE454C-6CE7-CC1E-C95B-0BB0752D3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4B0B5531-497C-21E0-E045-8A8264954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9" name="Picture 1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D5827619-0B21-25D7-060E-D3F64F25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501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6C547-9498-98B4-B4C3-C2F07823587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3" name="Picture 2" descr="A blue and green logo&#10;&#10;Description automatically generated">
              <a:extLst>
                <a:ext uri="{FF2B5EF4-FFF2-40B4-BE49-F238E27FC236}">
                  <a16:creationId xmlns:a16="http://schemas.microsoft.com/office/drawing/2014/main" id="{1CB8DF1E-C972-A9FD-BCD2-6F2534E5B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4" name="Picture 3" descr="A blue and green logo&#10;&#10;Description automatically generated">
              <a:extLst>
                <a:ext uri="{FF2B5EF4-FFF2-40B4-BE49-F238E27FC236}">
                  <a16:creationId xmlns:a16="http://schemas.microsoft.com/office/drawing/2014/main" id="{8194984F-DE60-89AF-1EF7-683A3F7544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6" name="Picture 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28892F2-2F63-80B0-DCD2-0474040BD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7" name="Picture 6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D32FEE3C-613C-7C20-BB8B-27BAD0AFB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6C474E07-6F5F-084C-230E-9EDBE0BFC5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9718F361-5D4D-CB91-7939-66336930E9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4E2001E-7E57-C4CF-74B1-BB90271C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33" y="12334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3DB92-E524-9307-7C04-708EF925E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17B3D7-B5D7-2F59-F6EF-D164592BE74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5" name="Picture 1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53A7A11C-A7E0-E790-3A1E-57D0C9880D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12446A5-BF85-FDF2-5130-E3E60DF709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7" name="Picture 1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853687EF-166F-EBCC-38A0-EEA97E5621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8" name="Picture 1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B966CD0B-EAC8-064D-5A09-BBAFC7DF49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9" name="Picture 18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3CF630B0-5C3C-4E79-593C-4AFD13274D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20" name="Picture 19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1ABC0D3-1757-9FAE-671F-62E7677A29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85AEF5-046C-5158-371C-0083763816F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A1B996E3-3A4A-46A7-56F8-2224BE98FB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FBC72622-7321-9F0A-8691-D039761871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9D3B62F2-4A01-D882-E3DC-381CD687DD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531183B3-7C62-1676-CC75-4117724D7C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CE2EC70F-02A7-1634-6257-C70DFCC7DD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746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D1DDE9-DAA3-C3CA-C1C9-210A570B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5" name="Picture 4" descr="A blue and green logo&#10;&#10;Description automatically generated">
              <a:extLst>
                <a:ext uri="{FF2B5EF4-FFF2-40B4-BE49-F238E27FC236}">
                  <a16:creationId xmlns:a16="http://schemas.microsoft.com/office/drawing/2014/main" id="{89D69429-7D21-4133-B181-9E5DDA86F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green logo&#10;&#10;Description automatically generated">
              <a:extLst>
                <a:ext uri="{FF2B5EF4-FFF2-40B4-BE49-F238E27FC236}">
                  <a16:creationId xmlns:a16="http://schemas.microsoft.com/office/drawing/2014/main" id="{38D7821E-9A4A-1D66-DC6E-7D2F2E115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51E956E-77CC-A687-0BB8-9C1EB73CC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DFB1B49-1A56-6DA9-F856-D10D0F115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green logo&#10;&#10;Description automatically generated">
              <a:extLst>
                <a:ext uri="{FF2B5EF4-FFF2-40B4-BE49-F238E27FC236}">
                  <a16:creationId xmlns:a16="http://schemas.microsoft.com/office/drawing/2014/main" id="{DEA1B595-7824-5B9A-69AA-732A8879B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9" name="Picture 18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9F2A071-636C-3079-BC88-6EE9C381C2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8" y="0"/>
            <a:ext cx="1105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1"/>
            <a:ext cx="468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004972"/>
            <a:ext cx="4680000" cy="4392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004972"/>
            <a:ext cx="4680000" cy="4392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92F68-0CDF-4DFD-1EE4-4CDD5837E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A07C6FE7-3271-62EE-B1FE-4A1650198A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green logo&#10;&#10;Description automatically generated">
              <a:extLst>
                <a:ext uri="{FF2B5EF4-FFF2-40B4-BE49-F238E27FC236}">
                  <a16:creationId xmlns:a16="http://schemas.microsoft.com/office/drawing/2014/main" id="{B1664C11-BDE2-B6E3-5665-72644CEB1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EFDAEDB0-D282-931B-E756-5013EB427A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574556F3-8514-E58F-535A-69B3D536E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CC06AA6C-BBA9-B63F-D4CC-6A805B3465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E31F3E6F-B715-B089-7D53-6A6254607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11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FB9BF0-3EC2-D3FF-CD4A-83A948AC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849680" y="2845173"/>
            <a:ext cx="6844625" cy="1152000"/>
            <a:chOff x="0" y="4806000"/>
            <a:chExt cx="12192000" cy="2052000"/>
          </a:xfrm>
        </p:grpSpPr>
        <p:pic>
          <p:nvPicPr>
            <p:cNvPr id="8" name="Picture 7" descr="A blue and green logo&#10;&#10;Description automatically generated">
              <a:extLst>
                <a:ext uri="{FF2B5EF4-FFF2-40B4-BE49-F238E27FC236}">
                  <a16:creationId xmlns:a16="http://schemas.microsoft.com/office/drawing/2014/main" id="{2570A98D-4CD7-7AA9-EC2D-2EFA4B9777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9" name="Picture 8" descr="A blue and green logo&#10;&#10;Description automatically generated">
              <a:extLst>
                <a:ext uri="{FF2B5EF4-FFF2-40B4-BE49-F238E27FC236}">
                  <a16:creationId xmlns:a16="http://schemas.microsoft.com/office/drawing/2014/main" id="{8007E1D3-BF13-59B1-735A-9C7E7B08D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0" name="Picture 9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11BF95C-CB36-03BE-57A1-B662760E1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1" name="Picture 10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0AEB42C1-C667-012E-7A6C-DC1ED555C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6AA29579-6726-FF02-7E7D-04D4D667E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23936CB2-9965-2D96-5FCB-3185E77F4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72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01E10-4375-6418-5AB5-7F1C7CACE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525" y="5778000"/>
            <a:ext cx="12155623" cy="1116000"/>
            <a:chOff x="0" y="5778000"/>
            <a:chExt cx="11763506" cy="108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562C5E-6A25-37AD-92E6-4FB89A61435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778000"/>
              <a:ext cx="6416836" cy="1080000"/>
              <a:chOff x="0" y="4806000"/>
              <a:chExt cx="12192000" cy="2052000"/>
            </a:xfrm>
          </p:grpSpPr>
          <p:pic>
            <p:nvPicPr>
              <p:cNvPr id="15" name="Picture 14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BBCF54AF-2A01-EB1C-0E21-2BE8AF4FA1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8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6" name="Picture 15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D7DF41E2-ADCC-F7FE-B686-5598D99214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7" name="Picture 16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0F75E78-2DF5-42A1-447D-ED8D256881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8" name="Picture 17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707615D8-F633-2256-4DA1-66B24F4FD0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2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9" name="Picture 18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F717FC79-1232-7B04-2293-275C912E2D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0000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20" name="Picture 19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EE27A896-2A70-89EC-F6A1-056537D00E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000" y="4806000"/>
                <a:ext cx="2052000" cy="20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FD629-F239-4114-463C-2ADEE7FE1F4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6414037" y="5778000"/>
              <a:ext cx="5349469" cy="1080000"/>
              <a:chOff x="-17514" y="4806000"/>
              <a:chExt cx="10164000" cy="2052000"/>
            </a:xfrm>
          </p:grpSpPr>
          <p:pic>
            <p:nvPicPr>
              <p:cNvPr id="10" name="Picture 9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D13F7CCA-92F0-B5F2-DEAF-EFD514232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1" name="Picture 10" descr="A blue and green logo&#10;&#10;Description automatically generated">
                <a:extLst>
                  <a:ext uri="{FF2B5EF4-FFF2-40B4-BE49-F238E27FC236}">
                    <a16:creationId xmlns:a16="http://schemas.microsoft.com/office/drawing/2014/main" id="{17DA9DB8-AA6E-A45C-1271-DFB354FFFB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485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2" name="Picture 11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4789DD5-9BFF-E58F-BFA2-107EADDFA3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14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3" name="Picture 12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1DFA1DB4-C195-8617-CC4C-88D29B4E0F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4486" y="4806000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14" name="Picture 13" descr="A blue and purple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A4DC8C0C-13E0-FA75-9BC9-1CB179F181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486" y="4806000"/>
                <a:ext cx="2052000" cy="20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00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FBA917-8917-FBAE-0A59-70555A89C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5" name="Picture 4" descr="A blue and green logo&#10;&#10;Description automatically generated">
              <a:extLst>
                <a:ext uri="{FF2B5EF4-FFF2-40B4-BE49-F238E27FC236}">
                  <a16:creationId xmlns:a16="http://schemas.microsoft.com/office/drawing/2014/main" id="{A20FBE6B-768F-A6A6-D442-2EFC52D511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4" name="Picture 13" descr="A blue and green logo&#10;&#10;Description automatically generated">
              <a:extLst>
                <a:ext uri="{FF2B5EF4-FFF2-40B4-BE49-F238E27FC236}">
                  <a16:creationId xmlns:a16="http://schemas.microsoft.com/office/drawing/2014/main" id="{EC75D692-5012-8F86-9CC3-B15453B28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BB270251-EF56-1438-964F-60E2E46D02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A218ABE8-81B9-4C98-35F1-1AA08E3E0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42D08A08-CB70-07F6-2AB4-FA5BF5396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523B4DAC-5823-ECC4-6C4F-0065ACE9B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</p:spPr>
        <p:txBody>
          <a:bodyPr anchor="ctr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C2C48-F425-78D8-31D5-1131BC23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193689" y="2846312"/>
            <a:ext cx="6844625" cy="1152000"/>
            <a:chOff x="0" y="4806000"/>
            <a:chExt cx="12192000" cy="2052000"/>
          </a:xfrm>
        </p:grpSpPr>
        <p:pic>
          <p:nvPicPr>
            <p:cNvPr id="12" name="Picture 11" descr="A blue and green logo&#10;&#10;Description automatically generated">
              <a:extLst>
                <a:ext uri="{FF2B5EF4-FFF2-40B4-BE49-F238E27FC236}">
                  <a16:creationId xmlns:a16="http://schemas.microsoft.com/office/drawing/2014/main" id="{7C5A9724-160E-F9EA-72FF-55E3E2B3F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00" y="4806000"/>
              <a:ext cx="2052000" cy="2052000"/>
            </a:xfrm>
            <a:prstGeom prst="rect">
              <a:avLst/>
            </a:prstGeom>
          </p:spPr>
        </p:pic>
        <p:pic>
          <p:nvPicPr>
            <p:cNvPr id="13" name="Picture 12" descr="A blue and green logo&#10;&#10;Description automatically generated">
              <a:extLst>
                <a:ext uri="{FF2B5EF4-FFF2-40B4-BE49-F238E27FC236}">
                  <a16:creationId xmlns:a16="http://schemas.microsoft.com/office/drawing/2014/main" id="{1B7CFEB3-EC26-6EFA-D507-505CC00715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000" y="4806000"/>
              <a:ext cx="2052000" cy="2052000"/>
            </a:xfrm>
            <a:prstGeom prst="rect">
              <a:avLst/>
            </a:prstGeom>
          </p:spPr>
        </p:pic>
        <p:pic>
          <p:nvPicPr>
            <p:cNvPr id="15" name="Picture 14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A737BF3C-607E-6CCE-5330-101A3D241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6000"/>
              <a:ext cx="2052000" cy="2052000"/>
            </a:xfrm>
            <a:prstGeom prst="rect">
              <a:avLst/>
            </a:prstGeom>
          </p:spPr>
        </p:pic>
        <p:pic>
          <p:nvPicPr>
            <p:cNvPr id="16" name="Picture 15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64449368-F18A-FBEB-5E56-A54AC3E67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000" y="4806000"/>
              <a:ext cx="2052000" cy="2052000"/>
            </a:xfrm>
            <a:prstGeom prst="rect">
              <a:avLst/>
            </a:prstGeom>
          </p:spPr>
        </p:pic>
        <p:pic>
          <p:nvPicPr>
            <p:cNvPr id="17" name="Picture 16" descr="A blue and green logo&#10;&#10;Description automatically generated">
              <a:extLst>
                <a:ext uri="{FF2B5EF4-FFF2-40B4-BE49-F238E27FC236}">
                  <a16:creationId xmlns:a16="http://schemas.microsoft.com/office/drawing/2014/main" id="{5CC80871-94C9-5BF9-B999-09F0EEB48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000" y="4806000"/>
              <a:ext cx="2052000" cy="2052000"/>
            </a:xfrm>
            <a:prstGeom prst="rect">
              <a:avLst/>
            </a:prstGeom>
          </p:spPr>
        </p:pic>
        <p:pic>
          <p:nvPicPr>
            <p:cNvPr id="18" name="Picture 17" descr="A blue and purple square with a flower design&#10;&#10;Description automatically generated">
              <a:extLst>
                <a:ext uri="{FF2B5EF4-FFF2-40B4-BE49-F238E27FC236}">
                  <a16:creationId xmlns:a16="http://schemas.microsoft.com/office/drawing/2014/main" id="{912852F8-44D1-9AFC-F269-64475E1CE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000" y="4806000"/>
              <a:ext cx="2052000" cy="20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FB7291-DC37-5F91-1947-555FCF51F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058000"/>
            <a:ext cx="12117295" cy="1728000"/>
            <a:chOff x="0" y="5058000"/>
            <a:chExt cx="12622183" cy="1800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256FBD4-ED96-DBF8-CCAF-8EBFBCF12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058000"/>
              <a:ext cx="1803169" cy="1800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4C6A487-EA66-7B66-47B8-45567E885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803169" y="5058000"/>
              <a:ext cx="1803169" cy="1800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D5C331B-540F-5485-818C-8F882A5FA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06338" y="5058000"/>
              <a:ext cx="1803169" cy="1800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D2F69CD-DC3E-AA16-9E53-6089E9B99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5409507" y="5058000"/>
              <a:ext cx="1803169" cy="1800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7D93A03-73A2-0CEA-8267-C27B70276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7212676" y="5058000"/>
              <a:ext cx="1803169" cy="1800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B29777D-7758-3333-09CE-2F3791213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9015845" y="5058000"/>
              <a:ext cx="1803169" cy="1800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5F18B27-8FB7-5A45-9AC6-C7A7B9C36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0819014" y="5058000"/>
              <a:ext cx="1803169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14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2D2D4B-F8C4-316B-D7F1-052D395D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710030"/>
            <a:ext cx="7286232" cy="1152000"/>
            <a:chOff x="0" y="5710030"/>
            <a:chExt cx="7286232" cy="1152000"/>
          </a:xfrm>
        </p:grpSpPr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7DC7A5C-5909-07BD-ED88-045E637E92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0" name="Picture 1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C5572F2-B843-1BF0-4766-DB0606DD0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AF6025C-22E9-5D9B-E9F0-6F19114EEB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463F44A-3E92-6147-7561-944A87C59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5207E23-AAB0-AB8E-7FE1-EA2441B3A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F550E7E-33B3-B400-FA28-4E3C0BA24B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1785E97-27A9-667E-BB19-FA00FE444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7358646" y="5710030"/>
            <a:ext cx="1154027" cy="115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E605BB-6674-B1E0-8AA4-A518DF8E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8585087" y="5710030"/>
            <a:ext cx="1154027" cy="115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1D467D-F2B8-7F1C-A0DD-43EB54A55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9811528" y="5710030"/>
            <a:ext cx="1154027" cy="115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1F4C00-FFA5-3512-DE0C-DD4F636DE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10417" r="10794" b="10695"/>
          <a:stretch/>
        </p:blipFill>
        <p:spPr>
          <a:xfrm>
            <a:off x="11037973" y="5710030"/>
            <a:ext cx="115402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F65AED-53B1-D729-61BF-815258906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4" name="Picture 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B7CF07F-B77E-5E6D-B79E-70886268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6CACCAC-5F61-17C2-3898-BA2CD9EC2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6" name="Picture 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572A01B-780F-6D3C-FEAB-3FE3B061A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4A927B9-0D45-1657-A53D-30E1AB6D3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60AF7C1-8F20-C314-8FFA-FAE47DB8E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F7F9157-0BDA-E7A2-D968-0EE7B0A99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40006E-F18B-35A3-5178-7F0D68D0D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80A701C-10F0-8C21-1B5A-57305A081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8CC7667-97EF-BD55-352A-2E28A492F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C22AE46-F163-7656-71F6-A9743FE9E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2A91C6D-B1CF-DC27-AC7E-43E70F900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1DB33E7-CC69-1EF7-2ADB-58A34FEC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5716046-6A53-E96A-4B63-AABAF9650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CB4BCF-4CB1-CABA-EE1B-625560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99" y="-1904"/>
            <a:ext cx="10895999" cy="1080000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/>
            </a:lvl1pPr>
          </a:lstStyle>
          <a:p>
            <a:pPr marL="0" lvl="0">
              <a:lnSpc>
                <a:spcPct val="100000"/>
              </a:lnSpc>
              <a:spcAft>
                <a:spcPts val="0"/>
              </a:spcAft>
              <a:tabLst/>
            </a:pPr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515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101AB4-E02F-6FB2-485E-AB1D1B263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710030"/>
            <a:ext cx="12192000" cy="1152000"/>
            <a:chOff x="0" y="5710030"/>
            <a:chExt cx="12192000" cy="1152000"/>
          </a:xfrm>
        </p:grpSpPr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B95625E-65A8-CBA2-3857-BF8010E6F0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5A21306-EE22-7D1D-EA14-64E9B0A83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3729AC3-CC69-8CF7-6102-FCC2F5C94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D5B0F56-F3FE-E1FE-08F3-46E99BF18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5" name="Picture 2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A37687A-A4AD-EDF8-B974-7A3391559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6" name="Picture 2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78B2AAD-0660-A9A7-8C92-D713FD950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  <p:pic>
          <p:nvPicPr>
            <p:cNvPr id="27" name="Picture 2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BCD7415-E988-2373-10B2-ACCBE8FD71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7358646" y="5710030"/>
              <a:ext cx="1154027" cy="115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DC644A0-F6AC-CE99-A809-D60158A62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8585087" y="5710030"/>
              <a:ext cx="1154027" cy="1152000"/>
            </a:xfrm>
            <a:prstGeom prst="rect">
              <a:avLst/>
            </a:prstGeom>
          </p:spPr>
        </p:pic>
        <p:pic>
          <p:nvPicPr>
            <p:cNvPr id="29" name="Picture 2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E8D4930-161A-5370-C6D9-567768426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9811528" y="5710030"/>
              <a:ext cx="1154027" cy="1152000"/>
            </a:xfrm>
            <a:prstGeom prst="rect">
              <a:avLst/>
            </a:prstGeom>
          </p:spPr>
        </p:pic>
        <p:pic>
          <p:nvPicPr>
            <p:cNvPr id="30" name="Picture 2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2B6ABA1-6FF7-3C67-4708-2D2D45CD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1037973" y="571003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1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910CA-2983-2DF3-72A8-7E3F7392D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96B6423-CEB9-EE55-7884-2D7E96D4D7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7D3BDBE-38B8-99FA-56AA-D2DA3495A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235B393-3F5F-1757-D1A7-E381C0991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1" name="Picture 1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E4E7124-18D6-F24E-1673-6892D5C6C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2DCAAC1-1F6A-745F-A0C6-E9E78048B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6043497-1828-F066-916F-8BD8C947D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905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0"/>
            <a:ext cx="1105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96000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000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BF17C4-E75E-971C-0CD0-B695AAD3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78F48C2-48BD-4F3F-3CC1-A279B31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24EB116-98D2-1F1F-B71E-54FF0F60FA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DE92D41-60BC-B8B4-582E-C4C02C1960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71944B1-35E3-AA56-8B3E-399B8B6D9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37FAE31-936C-8F9F-AC7B-E481EBCED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9" name="Picture 1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C9EA4F2-85FE-2285-3B58-CAAE109C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0336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3D8C7-A076-2DE7-C8F6-E0BD5527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9721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5B8208E-F64F-70A0-C408-086D23CE7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E8C143C-5DF1-4EFC-09A2-B8052FBDE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5" name="Picture 1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4E97E2D-63CC-0DDE-9B60-2BB836D6CE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6" name="Picture 1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7ED00CCE-3CFC-49C2-08E9-AAA16ECB4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7" name="Picture 1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216AE5B-C1F2-82FB-457E-E955F4C11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303131F-6B22-A63B-5A01-85BC8987D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4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6382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11035-43C5-6128-5A59-E87FA36D7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710030"/>
            <a:ext cx="12192000" cy="1152000"/>
            <a:chOff x="0" y="5710030"/>
            <a:chExt cx="12192000" cy="1152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B4AF8D3-4B74-DE27-FE3E-DBC5ED3BC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0" y="5710030"/>
              <a:ext cx="1154027" cy="1152000"/>
            </a:xfrm>
            <a:prstGeom prst="rect">
              <a:avLst/>
            </a:prstGeom>
          </p:spPr>
        </p:pic>
        <p:pic>
          <p:nvPicPr>
            <p:cNvPr id="21" name="Picture 2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8DFF3D3-3454-43CB-785C-941926B2E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226441" y="5710030"/>
              <a:ext cx="1154027" cy="115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B4C556C-B534-EE27-7F40-01D63A2080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2452882" y="5710030"/>
              <a:ext cx="1154027" cy="1152000"/>
            </a:xfrm>
            <a:prstGeom prst="rect">
              <a:avLst/>
            </a:prstGeom>
          </p:spPr>
        </p:pic>
        <p:pic>
          <p:nvPicPr>
            <p:cNvPr id="23" name="Picture 2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6D5D65B-369F-BA39-B760-5AD96FF72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3679323" y="5710030"/>
              <a:ext cx="1154027" cy="115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C58D724-AC1C-6757-B52B-55CAE296E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4905764" y="5710030"/>
              <a:ext cx="1154027" cy="1152000"/>
            </a:xfrm>
            <a:prstGeom prst="rect">
              <a:avLst/>
            </a:prstGeom>
          </p:spPr>
        </p:pic>
        <p:pic>
          <p:nvPicPr>
            <p:cNvPr id="25" name="Picture 2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0C310FA-B7D6-C368-4E7C-299701971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6132205" y="5710030"/>
              <a:ext cx="1154027" cy="1152000"/>
            </a:xfrm>
            <a:prstGeom prst="rect">
              <a:avLst/>
            </a:prstGeom>
          </p:spPr>
        </p:pic>
        <p:pic>
          <p:nvPicPr>
            <p:cNvPr id="26" name="Picture 2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F43A656-C0C1-B926-4375-2537CE88E8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7358646" y="5710030"/>
              <a:ext cx="1154027" cy="1152000"/>
            </a:xfrm>
            <a:prstGeom prst="rect">
              <a:avLst/>
            </a:prstGeom>
          </p:spPr>
        </p:pic>
        <p:pic>
          <p:nvPicPr>
            <p:cNvPr id="27" name="Picture 2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1786E783-6C96-D796-7F7B-8F114E24A5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8585087" y="5710030"/>
              <a:ext cx="1154027" cy="115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AEA229F-2B71-551D-1BEF-D0C033F2F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9811528" y="5710030"/>
              <a:ext cx="1154027" cy="1152000"/>
            </a:xfrm>
            <a:prstGeom prst="rect">
              <a:avLst/>
            </a:prstGeom>
          </p:spPr>
        </p:pic>
        <p:pic>
          <p:nvPicPr>
            <p:cNvPr id="29" name="Picture 2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FD13426-BC82-9B60-28D8-B666F501E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>
              <a:off x="11037973" y="571003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7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59C2B2-16E7-4EFB-7BE1-F26EA758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3AB752B5-28B1-F3BA-3BC2-3FA8DD739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B5DB090-113B-3530-0C97-A78972B7D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AFF1815-98C0-2A0F-596F-BA11775AC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11" name="Picture 10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BD71E7B0-D0BF-D3C0-EACD-1858C724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87A4BAE-4319-2A8F-938C-80754BF75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3" name="Picture 1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B4BB755-A682-802F-8C8D-64976DB87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57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8C7D63-E157-5EBD-6D4A-99EBB93A6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35" y="26"/>
            <a:ext cx="1152000" cy="6838557"/>
            <a:chOff x="11040035" y="26"/>
            <a:chExt cx="1152000" cy="6838557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846E7D98-57C7-25F8-4381-9CB9168AB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5685570"/>
              <a:ext cx="1154027" cy="1152000"/>
            </a:xfrm>
            <a:prstGeom prst="rect">
              <a:avLst/>
            </a:prstGeom>
          </p:spPr>
        </p:pic>
        <p:pic>
          <p:nvPicPr>
            <p:cNvPr id="6" name="Picture 5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4D8AC6EE-57ED-0116-BC12-05F6B305C0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4548664"/>
              <a:ext cx="1154027" cy="115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AFEA577-2D19-7F5F-B30B-D8B12D0566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3411758"/>
              <a:ext cx="1154027" cy="1152000"/>
            </a:xfrm>
            <a:prstGeom prst="rect">
              <a:avLst/>
            </a:prstGeom>
          </p:spPr>
        </p:pic>
        <p:pic>
          <p:nvPicPr>
            <p:cNvPr id="8" name="Picture 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314955F-D9C3-1AF6-AB94-6E01010B9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2274852"/>
              <a:ext cx="1154027" cy="1152000"/>
            </a:xfrm>
            <a:prstGeom prst="rect">
              <a:avLst/>
            </a:prstGeom>
          </p:spPr>
        </p:pic>
        <p:pic>
          <p:nvPicPr>
            <p:cNvPr id="9" name="Picture 8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3CF4055-5FBA-77A5-C268-BDBF4538F1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137946"/>
              <a:ext cx="1154027" cy="1152000"/>
            </a:xfrm>
            <a:prstGeom prst="rect">
              <a:avLst/>
            </a:prstGeom>
          </p:spPr>
        </p:pic>
        <p:pic>
          <p:nvPicPr>
            <p:cNvPr id="10" name="Picture 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D0CCA14B-F914-D64F-4E70-9290EC0C4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8" t="10417" r="10794" b="10695"/>
            <a:stretch/>
          </p:blipFill>
          <p:spPr>
            <a:xfrm rot="16200000">
              <a:off x="11039021" y="1040"/>
              <a:ext cx="1154027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77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8DA033-C592-EF3E-2860-6486692F3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130000"/>
            <a:ext cx="12192000" cy="1728000"/>
            <a:chOff x="0" y="5130000"/>
            <a:chExt cx="12192000" cy="1728000"/>
          </a:xfrm>
        </p:grpSpPr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C562083-B71B-D2FE-C962-53D1A5E18C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130000"/>
              <a:ext cx="1711320" cy="1728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5F17E65-1A7A-2DE8-618D-7FBBADE86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746780" y="5130000"/>
              <a:ext cx="1711320" cy="1728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7D6FC3C-83E6-A0CC-C8EB-EEDD2B295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493560" y="5130000"/>
              <a:ext cx="1711320" cy="1728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9123988-D30F-40AC-C46D-35860EABD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240340" y="5130000"/>
              <a:ext cx="1711320" cy="1728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7C8FEF2-0109-93D1-5FD7-AABE69345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987120" y="5130000"/>
              <a:ext cx="1711320" cy="1728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0EAD993-0C80-EBBA-796C-F66486EBE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733900" y="5130000"/>
              <a:ext cx="1711320" cy="1728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AB7BF71-C49E-D62E-D003-424F99A12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0480680" y="5130000"/>
              <a:ext cx="171132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98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6546B4-9573-2BDE-1927-F09E6EA2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9011D9E-9555-553A-E19D-98345C8B4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1DABD4-F460-8881-F562-CFCE99720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B5A948-B96A-C404-3FCB-86E2C7D0A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02D429-4F25-B3C8-A984-1B82A7E77B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7" name="Picture 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A120E35-FDED-3E8A-2DB7-A5EAE1124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6F3C551-0F5D-401E-16A7-82DCB820B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04713C6-97E0-65A6-6647-DA06A35B5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180CC29-BB79-165F-C99F-9062640B0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195CE4E-BAE5-BC6C-6A17-45FF145F0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EE3BD74-CB9E-01EB-F82E-CEACF141D5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A2F5BBC-200F-97D9-79DD-BF5EB26F2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6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C84A02E7-30FA-ECE2-4C15-FCCD0830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4C1F18-AF10-EF70-D41D-3F24BC38D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B0FDB2F-40C9-749F-2398-99E568B29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345801D-629F-D8CF-E392-A1D2204ED9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581708-573F-DE44-0858-4E5AC50181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DEA67B-20E0-9B02-C2B8-A652449E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9" name="Picture 1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1EEC2E1-EC4C-9BAF-184B-E611343A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20" name="Picture 1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14C7ED1-BB3B-CD73-EEB0-23DD0CF90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760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A91E3BE-7D22-2F5A-F2CB-0D44A9F927A7}"/>
              </a:ext>
            </a:extLst>
          </p:cNvPr>
          <p:cNvSpPr txBox="1">
            <a:spLocks/>
          </p:cNvSpPr>
          <p:nvPr userDrawn="1"/>
        </p:nvSpPr>
        <p:spPr>
          <a:xfrm>
            <a:off x="1266825" y="0"/>
            <a:ext cx="10910314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715963" lv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6" y="1297726"/>
            <a:ext cx="989801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1F2EAC-B350-DA7D-8FE5-6FCD141A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152000" cy="6860849"/>
            <a:chOff x="11040000" y="0"/>
            <a:chExt cx="1152000" cy="6860849"/>
          </a:xfrm>
        </p:grpSpPr>
        <p:pic>
          <p:nvPicPr>
            <p:cNvPr id="3" name="Picture 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1B9F820-1543-205D-A3FF-9CCDE998E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4" name="Picture 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3F2CB4D-1226-F390-949D-045F5B4BB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6" name="Picture 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0DC4C6D-384C-F0CD-D9F4-847F2F4D5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7" name="Picture 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CB28F4D-7A38-A956-D9C7-5A63D5F2E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258B2CA-A7AC-98CF-F5B9-004CD9D174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D30CB85-D900-8C7A-D0E2-6618D49DA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133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A80473-F1FE-331B-2596-911BBC4F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4A86BB3-F36B-72A4-4706-F895C4359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F469019-D5B8-7FEC-DCBB-787B47397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12060D-F491-F2D6-FE93-E658DAF88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993FEA5-1111-7D1E-1A15-703914696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67BACB3-16D6-82D6-755B-217CC5549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8F63335-6B29-64B6-2531-6ADBA2383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A78259-C4CF-9126-2956-4305BA49E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894F307-B203-FE34-FB36-9E9FC27FA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FF22755-1A78-FA54-0F4F-0198FE694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0494E8F-740E-BD60-80BD-D1601582E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8ED5151-7362-7067-80E8-AD2E285095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360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" y="0"/>
            <a:ext cx="11016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8A460-7C35-85E6-B7C4-4EEC378DB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9DEABBD-79CB-CDDB-9538-D27455F48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9A8D523-2AB2-37DE-6846-CBA6CBA5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E185144-DFD5-C92E-3A04-8F8898F2FE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189726-9100-983A-AD6E-F01B85604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3572D40-7A1D-2CD3-3498-1CCFA28B7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9" name="Picture 1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85CE9B-F33E-C589-564F-62F71C323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684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0" y="0"/>
            <a:ext cx="10926137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D658CB-9C59-1BDF-31FB-3407D2BC0871}"/>
              </a:ext>
            </a:extLst>
          </p:cNvPr>
          <p:cNvGrpSpPr/>
          <p:nvPr userDrawn="1"/>
        </p:nvGrpSpPr>
        <p:grpSpPr>
          <a:xfrm>
            <a:off x="528" y="-2849"/>
            <a:ext cx="1152000" cy="6860849"/>
            <a:chOff x="11040000" y="0"/>
            <a:chExt cx="1152000" cy="6860849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E2B2D12-31A1-78F4-5F57-657EC6198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F671059-CBB6-B7DD-C3B8-0524F0240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16E9B1-8831-5AF4-44B9-2276D2817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2D6C812-FF43-794B-5F02-2EE3E7AEDA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378E971-5858-FA8D-35BF-05E7AF01F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35B5DD4-556F-3DE8-3A94-A7DB4C06F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46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5"/>
              </a:gs>
              <a:gs pos="33000">
                <a:schemeClr val="tx1">
                  <a:lumMod val="20000"/>
                  <a:lumOff val="80000"/>
                </a:schemeClr>
              </a:gs>
              <a:gs pos="74000">
                <a:schemeClr val="tx1">
                  <a:lumMod val="60000"/>
                  <a:lumOff val="40000"/>
                </a:schemeClr>
              </a:gs>
              <a:gs pos="100000">
                <a:schemeClr val="tx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09C438-B9A9-B1A7-D988-3925B63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172" y="1277756"/>
            <a:ext cx="12195172" cy="5428695"/>
            <a:chOff x="6993" y="1393902"/>
            <a:chExt cx="12112959" cy="53920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3AC335B-5E7C-8C23-98DE-997D48A679A2}"/>
                </a:ext>
              </a:extLst>
            </p:cNvPr>
            <p:cNvGrpSpPr/>
            <p:nvPr userDrawn="1"/>
          </p:nvGrpSpPr>
          <p:grpSpPr>
            <a:xfrm>
              <a:off x="6993" y="4076634"/>
              <a:ext cx="12112959" cy="2709366"/>
              <a:chOff x="6993" y="4076634"/>
              <a:chExt cx="12112959" cy="270936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5728E2-4D44-36F3-7B32-5E23BDE0E5D5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" name="Picture 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C397E9-2447-E5CD-6633-982A6529953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34A3936-B2F4-84C4-8DC9-DDBC32D3BB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5ECECEF-E42A-7488-995D-5A7351282C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5B6D9A5-37B5-D27C-2AF7-067B71D17D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3690AC4-88B7-E85D-973E-35D28A16EF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D14F883-EF4D-27B7-90A1-54C495B2061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5" name="Picture 4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27947A0B-1F5F-F70B-04D8-395F3B52A94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CFD33D7-212C-0DC4-94AC-A9CDE4B388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14842BB8-C6A9-36E6-4E6A-A688EE10129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1D2C31A-B61C-8874-E52C-EEB00D34D48C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51" name="Picture 5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7391BAA-1E07-E3E4-C104-FF9075CE491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21822BB-8D43-3DAA-DBCB-80B717798D1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5D81F0C-3CD1-94C8-2CF5-1521158ACBF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E2B753F-7131-49E4-4E5B-FCC17314F53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C3F0B47-D0C5-94BA-71CC-CD294714A5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8AF896A-E31F-A11C-F831-DABD7A0DF7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8D2918-BF33-0393-3A61-3F054312D7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897083F-1747-9424-84B4-DEEB70206B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F60A9B3-E720-D493-ED75-1AC62F7012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674CB43-682B-53CA-8611-FD946FA85D7A}"/>
                </a:ext>
              </a:extLst>
            </p:cNvPr>
            <p:cNvGrpSpPr/>
            <p:nvPr userDrawn="1"/>
          </p:nvGrpSpPr>
          <p:grpSpPr>
            <a:xfrm>
              <a:off x="6993" y="1393902"/>
              <a:ext cx="12112959" cy="2709366"/>
              <a:chOff x="6993" y="4076634"/>
              <a:chExt cx="12112959" cy="270936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43BAA12-F77A-3E24-4F56-B5DC165B40C1}"/>
                  </a:ext>
                </a:extLst>
              </p:cNvPr>
              <p:cNvGrpSpPr/>
              <p:nvPr userDrawn="1"/>
            </p:nvGrpSpPr>
            <p:grpSpPr>
              <a:xfrm>
                <a:off x="6993" y="5418000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73" name="Picture 72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6195E449-FD2A-FEED-B953-7B946690C3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80E1E4BA-2756-8F53-CFEC-B787D724DB8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E1248C1D-A6C6-FD9F-ADF5-C7DD7D3150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94A8A3B3-ED5B-6AFB-5930-61A6E0A5AC1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7" name="Picture 7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C682213-8BD1-C6D3-416B-A53F6F171B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8" name="Picture 7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CCCB4AF5-2700-B660-8705-5E2EF4AFD1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9" name="Picture 7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49709C49-7CED-69D1-E4A3-F962A5BEA6A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0" name="Picture 7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8D7770-2CC4-272D-CFE6-2B30B5B93C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81" name="Picture 8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5F843120-71FF-7421-0D7F-A7EAF818141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0CC1666-9AFA-EBCF-C147-EC52CD0F6B42}"/>
                  </a:ext>
                </a:extLst>
              </p:cNvPr>
              <p:cNvGrpSpPr/>
              <p:nvPr userDrawn="1"/>
            </p:nvGrpSpPr>
            <p:grpSpPr>
              <a:xfrm>
                <a:off x="7010" y="4076634"/>
                <a:ext cx="12112942" cy="1368000"/>
                <a:chOff x="6993" y="5418000"/>
                <a:chExt cx="12112942" cy="1368000"/>
              </a:xfrm>
            </p:grpSpPr>
            <p:pic>
              <p:nvPicPr>
                <p:cNvPr id="64" name="Picture 63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76ED5FE2-1174-D248-B2ED-25B4F6A6A1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9CF61F4-7B28-A793-86C5-C782CDB89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967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DC963995-EA73-EFB0-4C33-EAD719FD40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36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A1460000-9E25-FBBF-A988-654D6131B5C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5045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FE888A38-9DFD-6703-3446-37543A77DE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7729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4B6259B-DED8-6F73-50A6-38AA8B00EF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0413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3D635F86-4CB0-604A-9211-41F170A9A7A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097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07CAFF56-EC93-00A6-69DE-ACDB534CF5D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05781" y="5418000"/>
                  <a:ext cx="1371468" cy="1368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black and white design&#10;&#10;Description automatically generated">
                  <a:extLst>
                    <a:ext uri="{FF2B5EF4-FFF2-40B4-BE49-F238E27FC236}">
                      <a16:creationId xmlns:a16="http://schemas.microsoft.com/office/drawing/2014/main" id="{BD8A3752-2543-5B48-7F6C-72D69A4497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8467" y="5418000"/>
                  <a:ext cx="1371468" cy="136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32F1F5CB-90FF-1C50-66A2-D5340FFC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7756"/>
            <a:ext cx="10800000" cy="503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38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91" y="0"/>
            <a:ext cx="10902462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018F8A-1DE0-028B-CED3-38509BBF5846}"/>
              </a:ext>
            </a:extLst>
          </p:cNvPr>
          <p:cNvGrpSpPr/>
          <p:nvPr userDrawn="1"/>
        </p:nvGrpSpPr>
        <p:grpSpPr>
          <a:xfrm>
            <a:off x="1622" y="-2849"/>
            <a:ext cx="1152000" cy="6860849"/>
            <a:chOff x="11040000" y="0"/>
            <a:chExt cx="1152000" cy="6860849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F799E57-A3B1-108D-2509-77438322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C35BF52-DD3B-A738-86C8-252516F86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B0F938-E945-BA03-0E9A-88E180D25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6AEB57E-E153-46D9-FE00-5C501A2A4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A43A182-FE61-F98B-6A8E-A23D7F24A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2D00C83-092A-3793-FBA2-BFFD1052C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62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CFEC5F-3788-9F71-8DB1-0CB0FB7C4105}"/>
              </a:ext>
            </a:extLst>
          </p:cNvPr>
          <p:cNvGrpSpPr/>
          <p:nvPr userDrawn="1"/>
        </p:nvGrpSpPr>
        <p:grpSpPr>
          <a:xfrm>
            <a:off x="0" y="5675175"/>
            <a:ext cx="12192000" cy="1152000"/>
            <a:chOff x="0" y="5456100"/>
            <a:chExt cx="12192000" cy="1152000"/>
          </a:xfrm>
        </p:grpSpPr>
        <p:pic>
          <p:nvPicPr>
            <p:cNvPr id="8" name="Picture 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701D4D0-0EE5-AFD4-E7EB-D2C657022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0" y="5456100"/>
              <a:ext cx="1140880" cy="1152000"/>
            </a:xfrm>
            <a:prstGeom prst="rect">
              <a:avLst/>
            </a:prstGeom>
          </p:spPr>
        </p:pic>
        <p:pic>
          <p:nvPicPr>
            <p:cNvPr id="9" name="Picture 8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E5C319F-B150-02D1-FAFD-C51142640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2210224" y="5456100"/>
              <a:ext cx="1140880" cy="115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3EC8790-7189-E1D5-7A93-24B9107FE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4420448" y="5456100"/>
              <a:ext cx="1140880" cy="115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6A84552-5997-2E4A-81E3-63A6E781BB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6630672" y="5456100"/>
              <a:ext cx="1140880" cy="1152000"/>
            </a:xfrm>
            <a:prstGeom prst="rect">
              <a:avLst/>
            </a:prstGeom>
          </p:spPr>
        </p:pic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EE6E995-BA07-5DF4-D999-7E0CFA28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8840896" y="5456100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76248B1-F4C7-E5A1-2B80-2FB3F1CDB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9946008" y="5456100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9968237-6776-2BDC-84AD-40F150E40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0" y="5456100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EB439B6-2E72-64F3-3AEF-AACB6EAE2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1105112" y="5456100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6327E85-72F2-B2AE-63A5-7F56B0972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3315336" y="5456100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71D42C7-3C1C-EC38-F6B7-59AC24B877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5525560" y="5456100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21936D5-D958-6553-EA22-C83A79868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>
              <a:off x="7735784" y="545610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51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CC57EF-1549-7296-92E4-BA554612D2C3}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5" name="Picture 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20CFA9B-648A-A324-2C87-2C0781B20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4" name="Picture 1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FF52AA5-0C44-CBB1-703E-F9D6DAEB0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F8F680A-E387-813E-33DF-4B8B4A1311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274504-8CC9-EB38-0412-18E9E0A07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DE4EE8D-642D-57D4-6B82-5CD8779CF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A7A5FC2-1616-6DC3-CE6D-21D0087EE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1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B17E18-F435-BDE8-31FA-BDDB8A60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40000" y="0"/>
            <a:ext cx="1152000" cy="6860849"/>
            <a:chOff x="11040000" y="0"/>
            <a:chExt cx="1152000" cy="6860849"/>
          </a:xfrm>
        </p:grpSpPr>
        <p:pic>
          <p:nvPicPr>
            <p:cNvPr id="12" name="Picture 1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78FAFCF-4187-EAFD-B91B-AA21E455F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5714409"/>
              <a:ext cx="1140880" cy="1152000"/>
            </a:xfrm>
            <a:prstGeom prst="rect">
              <a:avLst/>
            </a:prstGeom>
          </p:spPr>
        </p:pic>
        <p:pic>
          <p:nvPicPr>
            <p:cNvPr id="13" name="Picture 12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1564A41-D9DE-3A38-FE9A-7DD17B273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3426422"/>
              <a:ext cx="1140880" cy="115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34A13D6-348B-06B0-9817-802B19ACF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1138434"/>
              <a:ext cx="1140880" cy="1152000"/>
            </a:xfrm>
            <a:prstGeom prst="rect">
              <a:avLst/>
            </a:prstGeom>
          </p:spPr>
        </p:pic>
        <p:pic>
          <p:nvPicPr>
            <p:cNvPr id="16" name="Picture 1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872CFB9-FF6B-89BF-E397-868482FC8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4570416"/>
              <a:ext cx="1140880" cy="115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D53E0EB-F065-E923-43FB-09929A6757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2282428"/>
              <a:ext cx="1140880" cy="1152000"/>
            </a:xfrm>
            <a:prstGeom prst="rect">
              <a:avLst/>
            </a:prstGeom>
          </p:spPr>
        </p:pic>
        <p:pic>
          <p:nvPicPr>
            <p:cNvPr id="18" name="Picture 1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DD5B5BC-7361-E359-F65C-403FF51A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6" t="10556" r="11691" b="10695"/>
            <a:stretch/>
          </p:blipFill>
          <p:spPr>
            <a:xfrm rot="16200000">
              <a:off x="11045560" y="-5560"/>
              <a:ext cx="1140880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50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093C6-19BC-8633-52BC-404544EC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0278" r="10655" b="10555"/>
          <a:stretch/>
        </p:blipFill>
        <p:spPr>
          <a:xfrm>
            <a:off x="0" y="5130000"/>
            <a:ext cx="1731032" cy="172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A3F4EF0-1BAB-51B2-9FE2-C18A98FD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43495" y="5130000"/>
            <a:ext cx="10448505" cy="1728000"/>
            <a:chOff x="1743495" y="5130000"/>
            <a:chExt cx="10448505" cy="1728000"/>
          </a:xfrm>
        </p:grpSpPr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EB4568B-7AFA-FD50-57BF-071D64219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743495" y="5130000"/>
              <a:ext cx="1731032" cy="1728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6A9BF77-E280-14AB-7FE9-A2225202E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486990" y="5130000"/>
              <a:ext cx="1731032" cy="172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D817F33-F8FE-9AAB-F44A-94469B591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5230485" y="5130000"/>
              <a:ext cx="1731032" cy="172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D2B0F90-CB44-2A75-D4AE-749196B353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973980" y="5130000"/>
              <a:ext cx="1731032" cy="172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96770B52-015D-FB3C-A440-11FC8FECC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717475" y="5130000"/>
              <a:ext cx="1731032" cy="172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637BB5E-7F02-5B5C-DB99-3B8C700BA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0460968" y="5130000"/>
              <a:ext cx="1731032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893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06DF04-EF20-0A76-D970-F9EE83312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3A58FC4-9E8F-CC68-8540-DD9E3662B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6D66C7C-031F-64DF-CBD6-0E9321A4E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6D74FCC-891D-B2E9-2008-C003AEABE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7E2ECA3-BF00-58D2-D26A-E99237018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A3F9559-05B3-FE95-6A5A-8A12D202D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342FBE8-32C6-6597-8749-13AC0C7A8A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9D5E0AF-7E57-0BD8-FB73-9D45E82C2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AAE91C2-373B-799B-B8C5-E4423058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E009DA-CF11-5B2B-1D5B-31E477DF9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A388869-20AA-3DAF-0A63-575C7C18B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328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5E2BA00-DFBB-3A40-8B88-68F8A236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ADA8B2-BD6B-0687-5CD7-E94842A47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A6E4873-864D-F874-52D7-CE6DEABC7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1FE092E-4B10-1944-0138-6CE7F1F2B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F646D65-2956-365C-9014-C8C78E6E6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4944DC2-E19D-7A98-3332-3DA40A711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D37B899-0FC5-F84F-D387-2C7582D42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20" name="Picture 1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E8A2C8B-0F29-3CF5-35A3-7BFE3A94A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612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AEB548-913A-4B97-B149-254F475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347788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0DC6BF-7D9F-09CA-44C8-72590F632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3" name="Picture 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488CA38-27A3-2F47-5E94-BC790E6FF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4" name="Picture 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2E8C683-FE9D-FC75-8F1C-197B0A4916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6" name="Picture 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250904A-5F42-0455-B919-7B15815CC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7" name="Picture 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DFEB778-0B27-63F3-7F22-7F04D434C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24B9169-0614-C63F-BB79-40473CFC3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CA3FC1C-4047-F4E4-4BA1-9E8507B3C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751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D82DF02-2667-BC98-6E86-298B87BF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BBDBA-D390-13A6-F18B-7E0D8BEB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5D7A765-5777-9B03-6B68-4F61B78496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1BA3337A-9E46-457E-87C6-6106C311D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4032315-D546-E233-BDCE-92922C338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9AA16966-5E76-947B-9623-D59829D85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CD924F6-80A9-BA90-CF60-C8E215852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2F7E1A-0C7F-50A2-4ABA-4A4563A60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47E394D-FCFF-10AB-8990-2935D675A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98AB533-6C45-D74A-F04C-C1A5C8AA1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D3D5D6-18A1-E5EC-7274-A964E6AAE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3785D30-FA51-3588-89FF-4CB816DE9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639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633CCE3-CC52-0A0F-5A46-501B5976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279FCF-ABB3-1D1D-B0ED-CA1C77B3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3C05FD5-22C1-33C9-56D0-94351B708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469C6D7-D68C-3856-E2D5-C435DD02A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C61B350-122B-587C-7521-6AC299C3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148E487-5ADC-28C4-1BAD-D9411CBC8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ED08891-0F52-5576-E326-04985BF5B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9" name="Picture 1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D0DCBF1-0255-E488-21DD-7BC576A03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5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57" y="1904596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CB9E1-3BE4-8BC9-C080-0DB9E9BB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" y="3443877"/>
            <a:ext cx="1638910" cy="1594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6E9579-DB6A-22C5-7E62-533F23ADA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" y="179529"/>
            <a:ext cx="1638910" cy="1594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934C2-C34E-01FA-7149-EDCD88529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0" y="1834102"/>
            <a:ext cx="1638910" cy="1594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41BF7-4E08-2F5A-55FC-D5092A1D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6" y="5121028"/>
            <a:ext cx="1638910" cy="15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84E2B01-A5C5-E653-C609-9FA22976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254125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8391" y="1267670"/>
            <a:ext cx="468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1893" y="1269435"/>
            <a:ext cx="468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2138322"/>
            <a:ext cx="468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DA55E4-24EC-CFD9-F4A8-2B3E4F324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753F02C-4E4A-5538-6AF5-CA8054886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B3E3FC-69B4-933A-5386-B49D76829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1A181D-443F-CBF9-A91D-394B7543F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E0F74D8-ABFB-7D74-AECA-C0C42DDCA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276B8B7-004E-794B-41CC-36514C5F68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F188209-6F93-DCB7-2514-44CA712CC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409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1D0842B-1051-0532-8C9F-5FBBF0EF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1168400" indent="0"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2A6766-9416-20D7-43AD-84DDFA6EF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8536"/>
            <a:ext cx="1116000" cy="6876536"/>
            <a:chOff x="11089257" y="-9524"/>
            <a:chExt cx="1116000" cy="6876536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788F4CC-21D9-225F-EDAB-7F6CF9048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BC3C31D-2472-C262-DC5F-2870B38C3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A0AC118A-1792-84B2-FF88-BD7C1F3E4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AC74E9C-9F1F-6BF2-FB52-4DC30F6A3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3FA7D89-4D70-9BDC-61E6-43D9C4C6A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310436D-FD4F-1F51-6A19-9BA570FFCC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384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89BE8F3-77A1-73FF-8E04-D1792FBF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F346A-92D0-FE59-B07B-1EB0E7C55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2817" y="5674930"/>
            <a:ext cx="12221829" cy="1188000"/>
            <a:chOff x="6233" y="5713030"/>
            <a:chExt cx="12221829" cy="1188000"/>
          </a:xfrm>
        </p:grpSpPr>
        <p:pic>
          <p:nvPicPr>
            <p:cNvPr id="8" name="Picture 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B960D04-5CDC-CA0A-B5F2-EE326051E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233" y="5713030"/>
              <a:ext cx="1190084" cy="1188000"/>
            </a:xfrm>
            <a:prstGeom prst="rect">
              <a:avLst/>
            </a:prstGeom>
          </p:spPr>
        </p:pic>
        <p:pic>
          <p:nvPicPr>
            <p:cNvPr id="9" name="Picture 8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F3BD5A9-F4EC-A780-04FC-2BA0CA2D5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231982" y="5713030"/>
              <a:ext cx="1190084" cy="1188000"/>
            </a:xfrm>
            <a:prstGeom prst="rect">
              <a:avLst/>
            </a:prstGeom>
          </p:spPr>
        </p:pic>
        <p:pic>
          <p:nvPicPr>
            <p:cNvPr id="10" name="Picture 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BBC9A1F-CE63-5DBE-3B27-4CD714088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2457731" y="5713030"/>
              <a:ext cx="1190084" cy="1188000"/>
            </a:xfrm>
            <a:prstGeom prst="rect">
              <a:avLst/>
            </a:prstGeom>
          </p:spPr>
        </p:pic>
        <p:pic>
          <p:nvPicPr>
            <p:cNvPr id="11" name="Picture 10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47C952A1-F301-E7E4-BB71-543E89118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9812225" y="5713030"/>
              <a:ext cx="1190084" cy="1188000"/>
            </a:xfrm>
            <a:prstGeom prst="rect">
              <a:avLst/>
            </a:prstGeom>
          </p:spPr>
        </p:pic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F35AD6B9-320D-994A-DD19-D13B4CFA0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8586476" y="5713030"/>
              <a:ext cx="1190084" cy="1188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E21CDF70-0DFE-F25E-F82A-5116CE566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11037978" y="5713030"/>
              <a:ext cx="1190084" cy="1188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7FB976E1-853B-5F2D-3777-685D63094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7360727" y="5713030"/>
              <a:ext cx="1190084" cy="1188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1B00EB1-E508-4125-E63A-96EC4EDE3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6134978" y="5713030"/>
              <a:ext cx="1190084" cy="1188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B36BB10D-6803-30F4-CD7F-F8C3ADF11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4909229" y="5713030"/>
              <a:ext cx="1190084" cy="1188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C26A8A9F-83A9-FD81-8A31-F979F4181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>
              <a:off x="3683480" y="5713030"/>
              <a:ext cx="1190084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183EFF1-39E0-A7F3-BFB9-AE416F0C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9ED7D8-7F7D-AFD6-2550-2F2660E55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5" name="Picture 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2C082C7-6F1A-789E-07E3-5CDCA10D3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4" name="Picture 13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B258F3C-589B-C820-95B4-A74E63B05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4726E22-E298-58B2-4843-3FB8B9FEC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2DEBDB3-6411-F6ED-709A-3A8B973DD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99C3370-74F3-6425-C049-A2334E637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5F31A6A7-6EEE-ACB8-DFBF-FB7AD9692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58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A7AA35A-1627-BE60-0064-9278C115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759999" cy="1743075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A250C9-8F71-BE8E-4576-0F021F0F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89257" y="-9524"/>
            <a:ext cx="1116000" cy="6876536"/>
            <a:chOff x="11089257" y="-9524"/>
            <a:chExt cx="1116000" cy="6876536"/>
          </a:xfrm>
        </p:grpSpPr>
        <p:pic>
          <p:nvPicPr>
            <p:cNvPr id="12" name="Picture 11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DBDAA6A4-D9AA-9CFE-B9F1-D73978698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-8545"/>
              <a:ext cx="1117958" cy="1116000"/>
            </a:xfrm>
            <a:prstGeom prst="rect">
              <a:avLst/>
            </a:prstGeom>
          </p:spPr>
        </p:pic>
        <p:pic>
          <p:nvPicPr>
            <p:cNvPr id="13" name="Picture 12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62A84C12-6985-92F6-7C2C-24924FE77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1143171"/>
              <a:ext cx="1117958" cy="1116000"/>
            </a:xfrm>
            <a:prstGeom prst="rect">
              <a:avLst/>
            </a:prstGeom>
          </p:spPr>
        </p:pic>
        <p:pic>
          <p:nvPicPr>
            <p:cNvPr id="15" name="Picture 14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014CD0AC-0A76-D7DA-4AA7-732B4F5CF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2294887"/>
              <a:ext cx="1117958" cy="1116000"/>
            </a:xfrm>
            <a:prstGeom prst="rect">
              <a:avLst/>
            </a:prstGeom>
          </p:spPr>
        </p:pic>
        <p:pic>
          <p:nvPicPr>
            <p:cNvPr id="16" name="Picture 15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B43E91A-9955-3326-847E-3CC32C99F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5750033"/>
              <a:ext cx="1117958" cy="1116000"/>
            </a:xfrm>
            <a:prstGeom prst="rect">
              <a:avLst/>
            </a:prstGeom>
          </p:spPr>
        </p:pic>
        <p:pic>
          <p:nvPicPr>
            <p:cNvPr id="17" name="Picture 16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8062DD67-8715-A734-7DD3-756927C7B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4598319"/>
              <a:ext cx="1117958" cy="1116000"/>
            </a:xfrm>
            <a:prstGeom prst="rect">
              <a:avLst/>
            </a:prstGeom>
          </p:spPr>
        </p:pic>
        <p:pic>
          <p:nvPicPr>
            <p:cNvPr id="18" name="Picture 17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3BF27521-72CC-E4E7-714C-E8EE25E17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10278" r="10655" b="10555"/>
            <a:stretch/>
          </p:blipFill>
          <p:spPr>
            <a:xfrm rot="5400000">
              <a:off x="11088278" y="3446603"/>
              <a:ext cx="1117958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7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00FDAF1-9E9E-42DF-CB29-C8B443E5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046" y="1282045"/>
            <a:ext cx="7560000" cy="2450969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CAABBF-E884-DB23-C3EE-78CA3C89876F}"/>
              </a:ext>
            </a:extLst>
          </p:cNvPr>
          <p:cNvGrpSpPr/>
          <p:nvPr userDrawn="1"/>
        </p:nvGrpSpPr>
        <p:grpSpPr>
          <a:xfrm>
            <a:off x="43541" y="5529612"/>
            <a:ext cx="12138516" cy="1332000"/>
            <a:chOff x="43541" y="5529612"/>
            <a:chExt cx="12138516" cy="1332000"/>
          </a:xfrm>
        </p:grpSpPr>
        <p:pic>
          <p:nvPicPr>
            <p:cNvPr id="18" name="Picture 1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6E705CEE-A598-9E9E-DB08-9DC4B28E3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24" name="Picture 2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932528E-7A81-E9AF-B030-50616869EA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red and black design&#10;&#10;Description automatically generated">
              <a:extLst>
                <a:ext uri="{FF2B5EF4-FFF2-40B4-BE49-F238E27FC236}">
                  <a16:creationId xmlns:a16="http://schemas.microsoft.com/office/drawing/2014/main" id="{4B2EE9CB-3C1A-E833-781C-F9DA1F675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7" name="Picture 26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F924903-ABE5-3121-A5C6-5B38675D49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8" name="Picture 27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DBAE809-9A87-EFAD-CB2E-FA54B28B5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30" name="Picture 29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A2ECBA8-9D9E-D4BE-24E3-8BCF88B26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31" name="Picture 30" descr="A red and black design&#10;&#10;Description automatically generated">
              <a:extLst>
                <a:ext uri="{FF2B5EF4-FFF2-40B4-BE49-F238E27FC236}">
                  <a16:creationId xmlns:a16="http://schemas.microsoft.com/office/drawing/2014/main" id="{7137162F-81AE-9ABD-F9D7-2279B7026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34" name="Picture 33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A552720-9AFE-7499-64ED-4B6CDB002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35" name="Picture 3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AF41CB0-5A60-A892-C8EA-26A7DE3EC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8FCCBDF-81D0-4B59-04DE-CF9D66E1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0D1476-1481-F3B5-0D7A-5D6263CFB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541" y="5529612"/>
            <a:ext cx="12138516" cy="1332000"/>
            <a:chOff x="43541" y="5529612"/>
            <a:chExt cx="12138516" cy="1332000"/>
          </a:xfrm>
        </p:grpSpPr>
        <p:pic>
          <p:nvPicPr>
            <p:cNvPr id="3" name="Picture 2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CC4C52A9-F34C-ACAA-4767-17C110B6B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4" name="Picture 3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9BC1820-4565-1E0F-2400-B440018BC6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5" name="Picture 4" descr="A red and black design&#10;&#10;Description automatically generated">
              <a:extLst>
                <a:ext uri="{FF2B5EF4-FFF2-40B4-BE49-F238E27FC236}">
                  <a16:creationId xmlns:a16="http://schemas.microsoft.com/office/drawing/2014/main" id="{1C18DF26-9E0D-B908-0A1C-853E162E8D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6" name="Picture 5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DC0C0E3-EDAE-A197-425E-534797447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AF0C1180-6B0C-8772-58C5-4C1E7DA5C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ACDCE6D-B992-CB00-42C7-6B3061D58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3F53C812-2306-C1FC-49B3-9EE9CEC6E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6C9C135-EB14-C879-5AE6-76D7925A37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11" name="Picture 10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D268533B-30F3-2490-16B7-456EE3C71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5B60642-C710-C193-A804-39FF3156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F51991-003E-045A-D7FD-8BCC5964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6" name="Picture 5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4E74587-CE1E-C811-EEE8-E46A76F0D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411EC31-6CFD-B02D-22B2-328EA81E3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344F554-0E51-CE15-617E-2544E07CED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D1438486-0370-D78A-9B38-723963458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1311EC5-3A7E-CE42-7550-1C0B7B6F4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6F15A-333A-BA28-9534-F9EA37FE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AE5B69-88F8-D172-49F0-926AB808A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-2337274" y="3417274"/>
            <a:ext cx="5826548" cy="1152000"/>
            <a:chOff x="5445109" y="5529612"/>
            <a:chExt cx="6736948" cy="1332000"/>
          </a:xfrm>
        </p:grpSpPr>
        <p:pic>
          <p:nvPicPr>
            <p:cNvPr id="11" name="Picture 1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C53BE80-1784-AF1B-4B7C-E8FDC9BE4C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9B10760-2A74-AE3A-D9A6-26EB45A344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665DCD0-B1C8-9066-9389-5617C8FE2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14" name="Picture 13" descr="A red and black design&#10;&#10;Description automatically generated">
              <a:extLst>
                <a:ext uri="{FF2B5EF4-FFF2-40B4-BE49-F238E27FC236}">
                  <a16:creationId xmlns:a16="http://schemas.microsoft.com/office/drawing/2014/main" id="{30215DD8-B5FB-9C4F-AA67-9D2630153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5" name="Picture 1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BD8F619-0FD4-E550-C0E0-1DC315BEF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AFF168A-1401-E2D6-560E-FA379495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01371"/>
            <a:ext cx="5040000" cy="367178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01371"/>
            <a:ext cx="5040000" cy="367178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474E2F-244F-4D6F-9502-A423B36E3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3195" y="5573154"/>
            <a:ext cx="11810448" cy="1296000"/>
            <a:chOff x="43541" y="5529612"/>
            <a:chExt cx="12138516" cy="1332000"/>
          </a:xfrm>
        </p:grpSpPr>
        <p:pic>
          <p:nvPicPr>
            <p:cNvPr id="20" name="Picture 19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76EF54F-07F6-80CB-0360-EE0F86393C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21" name="Picture 20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C80DC16-7A10-1FBF-100E-CD0335D6F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2" name="Picture 21" descr="A red and black design&#10;&#10;Description automatically generated">
              <a:extLst>
                <a:ext uri="{FF2B5EF4-FFF2-40B4-BE49-F238E27FC236}">
                  <a16:creationId xmlns:a16="http://schemas.microsoft.com/office/drawing/2014/main" id="{3B6FE35F-5ECC-8F6F-714E-04E4495D2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3" name="Picture 22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5B7D00-C3A0-8379-498F-0A7231D80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4" name="Picture 2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2CDA0990-22DA-2549-CA57-5816E57F0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25" name="Picture 2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D1A1F3F-FE8D-454B-D753-9F891E63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red and black design&#10;&#10;Description automatically generated">
              <a:extLst>
                <a:ext uri="{FF2B5EF4-FFF2-40B4-BE49-F238E27FC236}">
                  <a16:creationId xmlns:a16="http://schemas.microsoft.com/office/drawing/2014/main" id="{4686BF46-613B-55A1-F862-691595C14E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7" name="Picture 2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9F2A5BE-7317-CA0A-BCEB-E5492DF825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28" name="Picture 27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BC4F1DF-9163-939E-B978-253AB5662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715500" cy="108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50" indent="0" algn="l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E3F-A7F8-0CC8-A7E0-88161E9CF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19213" y="160801"/>
            <a:ext cx="1661354" cy="6536397"/>
            <a:chOff x="286006" y="179529"/>
            <a:chExt cx="1661354" cy="6536397"/>
          </a:xfrm>
        </p:grpSpPr>
        <p:pic>
          <p:nvPicPr>
            <p:cNvPr id="3" name="Picture 2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B59CB9E1-3BE4-8BC9-C080-0DB9E9BB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3443877"/>
              <a:ext cx="1638910" cy="1594898"/>
            </a:xfrm>
            <a:prstGeom prst="rect">
              <a:avLst/>
            </a:prstGeom>
          </p:spPr>
        </p:pic>
        <p:pic>
          <p:nvPicPr>
            <p:cNvPr id="4" name="Picture 3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16E9579-DB6A-22C5-7E62-533F23ADA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0" y="179529"/>
              <a:ext cx="1638910" cy="1594898"/>
            </a:xfrm>
            <a:prstGeom prst="rect">
              <a:avLst/>
            </a:prstGeom>
          </p:spPr>
        </p:pic>
        <p:pic>
          <p:nvPicPr>
            <p:cNvPr id="5" name="Picture 4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957934C2-C34E-01FA-7149-EDCD88529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0" y="1834102"/>
              <a:ext cx="1638910" cy="1594898"/>
            </a:xfrm>
            <a:prstGeom prst="rect">
              <a:avLst/>
            </a:prstGeom>
          </p:spPr>
        </p:pic>
        <p:pic>
          <p:nvPicPr>
            <p:cNvPr id="8" name="Picture 7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60041BF7-4E08-2F5A-55FC-D5092A1D0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5121028"/>
              <a:ext cx="1638910" cy="1594898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61C408-EAC5-8D29-D093-26155B9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33" y="1304328"/>
            <a:ext cx="9304067" cy="492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788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69EEDA-275D-4A5E-A69B-1E32FED1E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11" name="Picture 1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7C32CD4-50EE-DCB2-051A-BCC7800CA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2" name="Picture 1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9D89F04C-302B-1DC0-BB5B-A1D29258DF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3" name="Picture 1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85D15B2-7DCB-F861-3950-90E3FE5775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0" name="Picture 19" descr="A red and black design&#10;&#10;Description automatically generated">
              <a:extLst>
                <a:ext uri="{FF2B5EF4-FFF2-40B4-BE49-F238E27FC236}">
                  <a16:creationId xmlns:a16="http://schemas.microsoft.com/office/drawing/2014/main" id="{A83AA324-CBBB-715C-74E6-6CAA43A601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2" name="Picture 21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FD9323D-D9C4-DC43-4588-5B6590721C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32C3996-7836-C8AF-B7FF-850C6D06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9" y="1252352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3F2ADD3-FEF4-45BF-64D2-135A5B33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999" y="1874673"/>
            <a:ext cx="5040000" cy="461321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5F6D61C-A4EF-F1E8-A3CE-9F25AEBF8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9999" y="1252352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68ACCE2A-B606-213C-14A3-BAD16C29C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999" y="1874673"/>
            <a:ext cx="5040000" cy="461321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2EF4EE4-C530-9EE8-438A-44AD9227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AU" sz="2500" dirty="0">
                <a:solidFill>
                  <a:schemeClr val="bg2">
                    <a:lumMod val="10000"/>
                  </a:schemeClr>
                </a:solidFill>
                <a:ea typeface="+mn-ea"/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E6EE99-35EF-F125-C1E7-8A3838EF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853" y="5602182"/>
            <a:ext cx="11482380" cy="1260000"/>
            <a:chOff x="43541" y="5529612"/>
            <a:chExt cx="12138516" cy="1332000"/>
          </a:xfrm>
        </p:grpSpPr>
        <p:pic>
          <p:nvPicPr>
            <p:cNvPr id="5" name="Picture 4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515221C3-63E0-36B4-7C2E-58777AE29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717" y="5529612"/>
              <a:ext cx="1335376" cy="1332000"/>
            </a:xfrm>
            <a:prstGeom prst="rect">
              <a:avLst/>
            </a:prstGeom>
          </p:spPr>
        </p:pic>
        <p:pic>
          <p:nvPicPr>
            <p:cNvPr id="19" name="Picture 18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A42A7175-7F0F-D0DF-7092-964ED2F16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25" y="5529612"/>
              <a:ext cx="1335376" cy="1332000"/>
            </a:xfrm>
            <a:prstGeom prst="rect">
              <a:avLst/>
            </a:prstGeom>
          </p:spPr>
        </p:pic>
        <p:pic>
          <p:nvPicPr>
            <p:cNvPr id="20" name="Picture 19" descr="A red and black design&#10;&#10;Description automatically generated">
              <a:extLst>
                <a:ext uri="{FF2B5EF4-FFF2-40B4-BE49-F238E27FC236}">
                  <a16:creationId xmlns:a16="http://schemas.microsoft.com/office/drawing/2014/main" id="{4AD5DDAE-3E9C-47AA-68B1-5EE8748F3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1" y="5529612"/>
              <a:ext cx="1335376" cy="1332000"/>
            </a:xfrm>
            <a:prstGeom prst="rect">
              <a:avLst/>
            </a:prstGeom>
          </p:spPr>
        </p:pic>
        <p:pic>
          <p:nvPicPr>
            <p:cNvPr id="21" name="Picture 20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8DDD0B7-2AD5-5CF7-8644-8C0B0BF51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22" name="Picture 21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E4EFFC81-6537-F362-ED39-8CDB5A002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23" name="Picture 22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60C5E8A-95E2-E951-3B6D-50FDE855C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24" name="Picture 23" descr="A red and black design&#10;&#10;Description automatically generated">
              <a:extLst>
                <a:ext uri="{FF2B5EF4-FFF2-40B4-BE49-F238E27FC236}">
                  <a16:creationId xmlns:a16="http://schemas.microsoft.com/office/drawing/2014/main" id="{1B9CFFC5-E78C-FEA3-19B8-6266CB17E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25" name="Picture 24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C29FEED-B9FE-D769-235B-42F7C00C4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933" y="5529612"/>
              <a:ext cx="1335376" cy="1332000"/>
            </a:xfrm>
            <a:prstGeom prst="rect">
              <a:avLst/>
            </a:prstGeom>
          </p:spPr>
        </p:pic>
        <p:pic>
          <p:nvPicPr>
            <p:cNvPr id="26" name="Picture 25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4BC700B4-A188-E357-8ADF-3332C688EF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7E5FD0F-65AB-57E5-0114-AB400F6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8F73AF-C854-01C1-42E0-E349978FD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8702726" y="3384455"/>
            <a:ext cx="5826548" cy="1152000"/>
            <a:chOff x="5445109" y="5529612"/>
            <a:chExt cx="6736948" cy="1332000"/>
          </a:xfrm>
        </p:grpSpPr>
        <p:pic>
          <p:nvPicPr>
            <p:cNvPr id="5" name="Picture 4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05293983-B555-2951-4394-13203B6DB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7" name="Picture 6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0CDB4D19-950E-A1BA-83AB-680568C02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8" name="Picture 7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3BF571D8-5383-5C38-E7C4-9A2CC14A0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9" name="Picture 8" descr="A red and black design&#10;&#10;Description automatically generated">
              <a:extLst>
                <a:ext uri="{FF2B5EF4-FFF2-40B4-BE49-F238E27FC236}">
                  <a16:creationId xmlns:a16="http://schemas.microsoft.com/office/drawing/2014/main" id="{8B100F3A-302B-4E8A-FF3B-C8B53E4CD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0" name="Picture 9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587D84F6-D20B-FCB1-DAB1-E2554ED4C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FF3B89F-3547-3E5D-87F8-C045BDE1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680000" cy="50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 dirty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893" y="1272619"/>
            <a:ext cx="4680000" cy="502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229F54-53BC-81A1-706B-589945EF7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V="1">
            <a:off x="-2337274" y="3368726"/>
            <a:ext cx="5826548" cy="1152000"/>
            <a:chOff x="5445109" y="5529612"/>
            <a:chExt cx="6736948" cy="1332000"/>
          </a:xfrm>
        </p:grpSpPr>
        <p:pic>
          <p:nvPicPr>
            <p:cNvPr id="5" name="Picture 4" descr="A yellow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81D1A795-AB29-149B-AC9B-D06B6BD13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109" y="5529612"/>
              <a:ext cx="1335381" cy="1332000"/>
            </a:xfrm>
            <a:prstGeom prst="rect">
              <a:avLst/>
            </a:prstGeom>
          </p:spPr>
        </p:pic>
        <p:pic>
          <p:nvPicPr>
            <p:cNvPr id="14" name="Picture 13" descr="A black and orange design&#10;&#10;Description automatically generated">
              <a:extLst>
                <a:ext uri="{FF2B5EF4-FFF2-40B4-BE49-F238E27FC236}">
                  <a16:creationId xmlns:a16="http://schemas.microsoft.com/office/drawing/2014/main" id="{FF8ABF9F-26A8-DA5F-0761-F513EA920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06" y="5529612"/>
              <a:ext cx="1335376" cy="1332000"/>
            </a:xfrm>
            <a:prstGeom prst="rect">
              <a:avLst/>
            </a:prstGeom>
          </p:spPr>
        </p:pic>
        <p:pic>
          <p:nvPicPr>
            <p:cNvPr id="15" name="Picture 14" descr="A blue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3C6D5BA-B2E0-18E8-9DDE-C70889C5C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98" y="5529612"/>
              <a:ext cx="1335376" cy="1332000"/>
            </a:xfrm>
            <a:prstGeom prst="rect">
              <a:avLst/>
            </a:prstGeom>
          </p:spPr>
        </p:pic>
        <p:pic>
          <p:nvPicPr>
            <p:cNvPr id="16" name="Picture 15" descr="A red and black design&#10;&#10;Description automatically generated">
              <a:extLst>
                <a:ext uri="{FF2B5EF4-FFF2-40B4-BE49-F238E27FC236}">
                  <a16:creationId xmlns:a16="http://schemas.microsoft.com/office/drawing/2014/main" id="{3FB199F3-9737-1072-24A6-84A81AB41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681" y="5529612"/>
              <a:ext cx="1335376" cy="1332000"/>
            </a:xfrm>
            <a:prstGeom prst="rect">
              <a:avLst/>
            </a:prstGeom>
          </p:spPr>
        </p:pic>
        <p:pic>
          <p:nvPicPr>
            <p:cNvPr id="17" name="Picture 16" descr="A green and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6C1C476-261D-6020-2A31-9687026F8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90" y="5529612"/>
              <a:ext cx="133537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932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22A0A7-A8BB-2B2C-959F-DD9D65AB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43314"/>
          </a:xfrm>
          <a:prstGeom prst="rect">
            <a:avLst/>
          </a:prstGeo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000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5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sz="22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DEB4E8-8A00-8530-46E6-41445C496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6972" y="-16648"/>
            <a:ext cx="1134000" cy="6882293"/>
            <a:chOff x="11047257" y="-117806"/>
            <a:chExt cx="1154921" cy="69915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FB1AAB-BF1A-8D3F-736D-3C9A692539E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 flipV="1">
              <a:off x="8711443" y="3384455"/>
              <a:ext cx="5826548" cy="1152000"/>
              <a:chOff x="5445109" y="5529612"/>
              <a:chExt cx="6736948" cy="1332000"/>
            </a:xfrm>
          </p:grpSpPr>
          <p:pic>
            <p:nvPicPr>
              <p:cNvPr id="5" name="Picture 4" descr="A yellow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0BB9C2A-AF48-2D7A-9BD4-8F47FD5A38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5109" y="5529612"/>
                <a:ext cx="1335381" cy="1332000"/>
              </a:xfrm>
              <a:prstGeom prst="rect">
                <a:avLst/>
              </a:prstGeom>
            </p:spPr>
          </p:pic>
          <p:pic>
            <p:nvPicPr>
              <p:cNvPr id="6" name="Picture 5" descr="A black and orange design&#10;&#10;Description automatically generated">
                <a:extLst>
                  <a:ext uri="{FF2B5EF4-FFF2-40B4-BE49-F238E27FC236}">
                    <a16:creationId xmlns:a16="http://schemas.microsoft.com/office/drawing/2014/main" id="{C9824C99-1E50-25AD-4FC2-97926AF634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506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7" name="Picture 6" descr="A blue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416A832E-A165-CD2C-91E2-D2852E3652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5898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8" name="Picture 7" descr="A red and black design&#10;&#10;Description automatically generated">
                <a:extLst>
                  <a:ext uri="{FF2B5EF4-FFF2-40B4-BE49-F238E27FC236}">
                    <a16:creationId xmlns:a16="http://schemas.microsoft.com/office/drawing/2014/main" id="{7BE0B013-67AC-8CCD-D249-71899222BD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6681" y="5529612"/>
                <a:ext cx="1335376" cy="1332000"/>
              </a:xfrm>
              <a:prstGeom prst="rect">
                <a:avLst/>
              </a:prstGeom>
            </p:spPr>
          </p:pic>
          <p:pic>
            <p:nvPicPr>
              <p:cNvPr id="9" name="Picture 8" descr="A green and black square with a flower design&#10;&#10;Description automatically generated">
                <a:extLst>
                  <a:ext uri="{FF2B5EF4-FFF2-40B4-BE49-F238E27FC236}">
                    <a16:creationId xmlns:a16="http://schemas.microsoft.com/office/drawing/2014/main" id="{35D982C8-36F4-0174-E52C-E07C379BED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6290" y="5529612"/>
                <a:ext cx="1335376" cy="1332000"/>
              </a:xfrm>
              <a:prstGeom prst="rect">
                <a:avLst/>
              </a:prstGeom>
            </p:spPr>
          </p:pic>
        </p:grpSp>
        <p:pic>
          <p:nvPicPr>
            <p:cNvPr id="20" name="Picture 19" descr="A purple flower with black border&#10;&#10;Description automatically generated">
              <a:extLst>
                <a:ext uri="{FF2B5EF4-FFF2-40B4-BE49-F238E27FC236}">
                  <a16:creationId xmlns:a16="http://schemas.microsoft.com/office/drawing/2014/main" id="{2AF04F6F-23CB-66E8-C590-EF3CA256F8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257" y="-117806"/>
              <a:ext cx="1154921" cy="11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161441-A534-35BB-2478-F87098DB9432}"/>
              </a:ext>
            </a:extLst>
          </p:cNvPr>
          <p:cNvSpPr txBox="1">
            <a:spLocks/>
          </p:cNvSpPr>
          <p:nvPr userDrawn="1"/>
        </p:nvSpPr>
        <p:spPr>
          <a:xfrm>
            <a:off x="2313460" y="1321324"/>
            <a:ext cx="7560000" cy="270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Click to edit Master title style</a:t>
            </a:r>
            <a:endParaRPr lang="en-AU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34186-A895-47BB-8E75-A1E38F80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25" y="5113202"/>
            <a:ext cx="12126747" cy="1728000"/>
            <a:chOff x="0" y="5418000"/>
            <a:chExt cx="10105620" cy="1440000"/>
          </a:xfrm>
        </p:grpSpPr>
        <p:pic>
          <p:nvPicPr>
            <p:cNvPr id="4" name="Picture 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408531F-8562-50B2-2FAE-40D385463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18000"/>
              <a:ext cx="1443660" cy="1440000"/>
            </a:xfrm>
            <a:prstGeom prst="rect">
              <a:avLst/>
            </a:prstGeom>
          </p:spPr>
        </p:pic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17F8478-D7D2-50E6-D25F-7A4A06EB0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660" y="5418000"/>
              <a:ext cx="1443660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4E12349-A995-553D-25DF-459A5FE0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320" y="5418000"/>
              <a:ext cx="1443660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DD54316-EAE4-C782-4D39-31A618DED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80" y="5418000"/>
              <a:ext cx="1443660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ECDD999-3FB6-B4C4-6612-395022EBF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640" y="5418000"/>
              <a:ext cx="1443660" cy="144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37C27AF6-CE00-253E-34F5-4482D29C2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300" y="5418000"/>
              <a:ext cx="1443660" cy="1440000"/>
            </a:xfrm>
            <a:prstGeom prst="rect">
              <a:avLst/>
            </a:prstGeom>
          </p:spPr>
        </p:pic>
        <p:pic>
          <p:nvPicPr>
            <p:cNvPr id="10" name="Picture 9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5C25BBF-056F-FE7E-CBB0-1F56AE53F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960" y="5418000"/>
              <a:ext cx="144366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AC224257-83AD-79EE-9DB5-066EA86C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" y="0"/>
            <a:ext cx="12177486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623888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FD2646-AF7D-ECE9-7E72-11C81C2C9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9BE464-A755-1E7C-21CE-BACA263436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4B72722-316A-C025-996B-FA7B3FF9F1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9CDB3DE-193B-49B3-65EB-2D60632C47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14090A7-873E-6BDB-E103-C23FC5919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9" name="Picture 18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A9D797B-1DBD-1CF2-3F90-AED3988C6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0" name="Picture 1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BD8CEEA7-23AC-E886-5EC0-6F86786C0F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1" name="Picture 2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AC590AAE-E284-BDCE-0744-D378E85E13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2" name="Picture 2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E31E0CBB-B203-6F09-1F59-869132493C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23" name="Picture 2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75D415C-A337-0E4A-54EE-F19DBA4D49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24" name="Picture 2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AA9DFCE-9D48-7F6A-C0F1-C8D6101CD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FD78BB-9970-082A-8E3C-06D8DACC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3" name="Picture 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DE7C9BC-F59A-C13B-2A03-14FC3E358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29EC943-F40A-2B96-F680-5F34B66E2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5437C5A-80C6-F3A1-72C5-008F5A51E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8DFA035-C037-6B8A-FDCD-0765E1100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78B2AB8-39CA-6692-CD55-2885EE8C2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85F074-3614-5960-B7F2-587889CF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05146" y="2752283"/>
            <a:ext cx="6763726" cy="1353433"/>
            <a:chOff x="1445490" y="5416169"/>
            <a:chExt cx="7214640" cy="1443662"/>
          </a:xfrm>
        </p:grpSpPr>
        <p:pic>
          <p:nvPicPr>
            <p:cNvPr id="23" name="Picture 2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90D9138-9E14-DFA4-2B8E-4CA705ECB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24" name="Picture 2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7E874389-7525-02FE-3F43-38DFE081D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25" name="Picture 2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51911BE4-DD1A-398D-688D-1CE078283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26" name="Picture 2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6DA4458-87EF-64E1-3F2C-CE52A3649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27" name="Picture 2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39EB211-3462-6CE5-F050-C3B63EC40F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899868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899868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5CD743-F279-9A2F-0E4A-8E51674EF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331865-DF68-3825-08BF-CC3ABD84052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A627BC2C-A0DF-A5C0-535A-D196393C4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026F4341-1022-03F1-A6E7-2F5E135F6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90BF706-AC8D-A85B-52E1-1B1A589494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3" name="Picture 1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707C6DD9-42A1-E99B-CF69-3452A6E80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4" name="Picture 1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1502D5F9-6299-F0B8-7A72-1A148D2374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B02846C-94E6-EF4D-FFAC-2537763E2D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1AE56D1-3608-EDD1-9994-717CCC89D1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894F20E4-FF8C-7660-78DE-F8C4E1671C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3A0510FD-28DB-4E62-8331-41A44413E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1374"/>
            <a:ext cx="10134600" cy="1080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171450" indent="0" algn="l">
              <a:lnSpc>
                <a:spcPct val="100000"/>
              </a:lnSpc>
              <a:defRPr sz="4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E3F-A7F8-0CC8-A7E0-88161E9CF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300" y="160801"/>
            <a:ext cx="1661354" cy="6536397"/>
            <a:chOff x="286006" y="179529"/>
            <a:chExt cx="1661354" cy="6536397"/>
          </a:xfrm>
        </p:grpSpPr>
        <p:pic>
          <p:nvPicPr>
            <p:cNvPr id="3" name="Picture 2" descr="A yellow sign with a red star&#10;&#10;Description automatically generated">
              <a:extLst>
                <a:ext uri="{FF2B5EF4-FFF2-40B4-BE49-F238E27FC236}">
                  <a16:creationId xmlns:a16="http://schemas.microsoft.com/office/drawing/2014/main" id="{B59CB9E1-3BE4-8BC9-C080-0DB9E9BB2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3443877"/>
              <a:ext cx="1638910" cy="1594898"/>
            </a:xfrm>
            <a:prstGeom prst="rect">
              <a:avLst/>
            </a:prstGeom>
          </p:spPr>
        </p:pic>
        <p:pic>
          <p:nvPicPr>
            <p:cNvPr id="4" name="Picture 3" descr="A pink and blue sign with a star&#10;&#10;Description automatically generated">
              <a:extLst>
                <a:ext uri="{FF2B5EF4-FFF2-40B4-BE49-F238E27FC236}">
                  <a16:creationId xmlns:a16="http://schemas.microsoft.com/office/drawing/2014/main" id="{E16E9579-DB6A-22C5-7E62-533F23ADA4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10" y="179529"/>
              <a:ext cx="1638910" cy="1594898"/>
            </a:xfrm>
            <a:prstGeom prst="rect">
              <a:avLst/>
            </a:prstGeom>
          </p:spPr>
        </p:pic>
        <p:pic>
          <p:nvPicPr>
            <p:cNvPr id="5" name="Picture 4" descr="A blue diamond with a star&#10;&#10;Description automatically generated">
              <a:extLst>
                <a:ext uri="{FF2B5EF4-FFF2-40B4-BE49-F238E27FC236}">
                  <a16:creationId xmlns:a16="http://schemas.microsoft.com/office/drawing/2014/main" id="{957934C2-C34E-01FA-7149-EDCD885292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50" y="1834102"/>
              <a:ext cx="1638910" cy="1594898"/>
            </a:xfrm>
            <a:prstGeom prst="rect">
              <a:avLst/>
            </a:prstGeom>
          </p:spPr>
        </p:pic>
        <p:pic>
          <p:nvPicPr>
            <p:cNvPr id="8" name="Picture 7" descr="A green and blue diamond with a star&#10;&#10;Description automatically generated">
              <a:extLst>
                <a:ext uri="{FF2B5EF4-FFF2-40B4-BE49-F238E27FC236}">
                  <a16:creationId xmlns:a16="http://schemas.microsoft.com/office/drawing/2014/main" id="{60041BF7-4E08-2F5A-55FC-D5092A1D0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06" y="5121028"/>
              <a:ext cx="1638910" cy="1594898"/>
            </a:xfrm>
            <a:prstGeom prst="rect">
              <a:avLst/>
            </a:prstGeom>
          </p:spPr>
        </p:pic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61C408-EAC5-8D29-D093-26155B99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315701"/>
            <a:ext cx="9715500" cy="492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826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11255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29043"/>
            <a:ext cx="504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6350" y="1263336"/>
            <a:ext cx="4936164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6350" y="1929043"/>
            <a:ext cx="4936164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A482C6-A224-2D51-1FE6-CF5C65F5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CF264950-F986-2337-3911-48DAD2902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704AC16-C785-274C-9F8D-ED4BE3752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EC76E04-2B66-6F6B-A269-9FE48A35C3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01BF9FE7-E1DD-C105-2F98-0B2293BA5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D1B5164-87C7-D43B-20FF-E32F70967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00" y="0"/>
            <a:ext cx="10800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65942" y="1263336"/>
            <a:ext cx="4873857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5942" y="1929043"/>
            <a:ext cx="4873857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0406" y="1263336"/>
            <a:ext cx="50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2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0406" y="1929043"/>
            <a:ext cx="5040000" cy="45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1D176A-E160-B723-EE37-022FFA03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05146" y="2708741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8237628F-E3A0-9AD9-D0AA-5319FCF07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B592E9B-A307-FBB9-D90D-6A9E01301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9E14E31-BBAB-26C3-3BFF-DB09A5E184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241F4A8B-2AAA-43AA-1931-4DB08AF2AD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8" name="Picture 1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A3DC6AA6-E983-3600-D688-6EEEAD8280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413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74514"/>
            <a:ext cx="5040000" cy="424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 dirty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 dirty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 dirty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74514"/>
            <a:ext cx="5040000" cy="424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A351F-F5F3-F1D9-78D7-A29BD2E8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14" y="5500914"/>
            <a:ext cx="12180882" cy="1350000"/>
            <a:chOff x="0" y="5471886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EDDE4F-E89C-5D3F-B9F5-62840F599E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5471886"/>
              <a:ext cx="10971816" cy="1368000"/>
              <a:chOff x="0" y="5418000"/>
              <a:chExt cx="11549280" cy="1440000"/>
            </a:xfrm>
          </p:grpSpPr>
          <p:pic>
            <p:nvPicPr>
              <p:cNvPr id="10" name="Picture 9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132AD40-1E25-A067-588D-1466D8982D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1" name="Picture 10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2F64EA93-ED07-BB07-692C-8007CAFA8C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36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2" name="Picture 11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4F745C4E-1A34-7E8C-4C8D-EFCE67E78F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732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3" name="Picture 12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6EA5BA9-7F2F-5449-D7D4-C65035A1DB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98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4" name="Picture 13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FA3BE6EF-1126-637F-715F-ECECCA26F3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64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5" name="Picture 14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5557FFF3-1A31-D43A-450A-0AD3E97984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6" name="Picture 15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6580B0E8-9446-461F-502A-E71A94C454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960" y="5418000"/>
                <a:ext cx="1443660" cy="1440000"/>
              </a:xfrm>
              <a:prstGeom prst="rect">
                <a:avLst/>
              </a:prstGeom>
            </p:spPr>
          </p:pic>
          <p:pic>
            <p:nvPicPr>
              <p:cNvPr id="17" name="Picture 16" descr="A blue and black design&#10;&#10;Description automatically generated">
                <a:extLst>
                  <a:ext uri="{FF2B5EF4-FFF2-40B4-BE49-F238E27FC236}">
                    <a16:creationId xmlns:a16="http://schemas.microsoft.com/office/drawing/2014/main" id="{995856F6-FDF1-C57F-1995-8A6FFE3B3D7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5620" y="5418000"/>
                <a:ext cx="1443660" cy="1440000"/>
              </a:xfrm>
              <a:prstGeom prst="rect">
                <a:avLst/>
              </a:prstGeom>
            </p:spPr>
          </p:pic>
        </p:grpSp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D64FD14-C254-325F-1C60-470558EC9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16" y="5471886"/>
              <a:ext cx="1371477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FFC346-CD5D-729A-E30E-317FF4E99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13" name="Picture 12" descr="A blue and black design&#10;&#10;Description automatically generated">
              <a:extLst>
                <a:ext uri="{FF2B5EF4-FFF2-40B4-BE49-F238E27FC236}">
                  <a16:creationId xmlns:a16="http://schemas.microsoft.com/office/drawing/2014/main" id="{662F63C2-6C33-8FB4-E8B8-B1F73EBE4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14" name="Picture 13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5BB0FF6-0F47-FBBD-5742-FACA21C9E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15" name="Picture 1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0DE668C-BFCE-2D88-0354-BE86D887B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16" name="Picture 1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965A1A1B-BB5B-5441-6713-DC0E8EF6EC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17" name="Picture 1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FA124525-E6A5-5264-4BF9-CDFEA3CFA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80975"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5480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en-GB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lang="en-GB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lang="en-GB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lang="en-AU" dirty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697E7-7253-2B33-C9CC-D9E9E0CE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106109" y="2768677"/>
            <a:ext cx="6763726" cy="1353433"/>
            <a:chOff x="1445490" y="5416169"/>
            <a:chExt cx="7214640" cy="1443662"/>
          </a:xfrm>
        </p:grpSpPr>
        <p:pic>
          <p:nvPicPr>
            <p:cNvPr id="5" name="Picture 4" descr="A blue and black design&#10;&#10;Description automatically generated">
              <a:extLst>
                <a:ext uri="{FF2B5EF4-FFF2-40B4-BE49-F238E27FC236}">
                  <a16:creationId xmlns:a16="http://schemas.microsoft.com/office/drawing/2014/main" id="{B1A2AE56-E321-0932-1E40-BE4CE5BDE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3659" y="5418000"/>
              <a:ext cx="1443661" cy="1440000"/>
            </a:xfrm>
            <a:prstGeom prst="rect">
              <a:avLst/>
            </a:prstGeom>
          </p:spPr>
        </p:pic>
        <p:pic>
          <p:nvPicPr>
            <p:cNvPr id="6" name="Picture 5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6BDDD49-712E-2884-43AD-1BC85315A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87320" y="5418000"/>
              <a:ext cx="1443661" cy="1440000"/>
            </a:xfrm>
            <a:prstGeom prst="rect">
              <a:avLst/>
            </a:prstGeom>
          </p:spPr>
        </p:pic>
        <p:pic>
          <p:nvPicPr>
            <p:cNvPr id="7" name="Picture 6" descr="A blue and black design&#10;&#10;Description automatically generated">
              <a:extLst>
                <a:ext uri="{FF2B5EF4-FFF2-40B4-BE49-F238E27FC236}">
                  <a16:creationId xmlns:a16="http://schemas.microsoft.com/office/drawing/2014/main" id="{D00E1240-4F0C-3915-C3B1-C0F43FF10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30979" y="5418000"/>
              <a:ext cx="1443661" cy="1440000"/>
            </a:xfrm>
            <a:prstGeom prst="rect">
              <a:avLst/>
            </a:prstGeom>
          </p:spPr>
        </p:pic>
        <p:pic>
          <p:nvPicPr>
            <p:cNvPr id="8" name="Picture 7" descr="A blue and black design&#10;&#10;Description automatically generated">
              <a:extLst>
                <a:ext uri="{FF2B5EF4-FFF2-40B4-BE49-F238E27FC236}">
                  <a16:creationId xmlns:a16="http://schemas.microsoft.com/office/drawing/2014/main" id="{4BFE3549-679E-411E-EB2F-CFD721732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4639" y="5418001"/>
              <a:ext cx="1443661" cy="1440000"/>
            </a:xfrm>
            <a:prstGeom prst="rect">
              <a:avLst/>
            </a:prstGeom>
          </p:spPr>
        </p:pic>
        <p:pic>
          <p:nvPicPr>
            <p:cNvPr id="9" name="Picture 8" descr="A blue and black design&#10;&#10;Description automatically generated">
              <a:extLst>
                <a:ext uri="{FF2B5EF4-FFF2-40B4-BE49-F238E27FC236}">
                  <a16:creationId xmlns:a16="http://schemas.microsoft.com/office/drawing/2014/main" id="{E65DF234-9DA6-4D50-715A-89B8D7A9D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18299" y="5418000"/>
              <a:ext cx="1443661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60B7-AE81-E3DB-DB23-8FB2FE2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00" y="1221750"/>
            <a:ext cx="7560000" cy="2700000"/>
          </a:xfrm>
          <a:noFill/>
        </p:spPr>
        <p:txBody>
          <a:bodyPr/>
          <a:lstStyle>
            <a:lvl1pPr marL="0" indent="0" algn="ctr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CA351-1F09-DD9C-45E3-16BFCE6CB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900" y="4779000"/>
            <a:ext cx="12096000" cy="2016000"/>
            <a:chOff x="0" y="5058000"/>
            <a:chExt cx="10800000" cy="1800000"/>
          </a:xfrm>
        </p:grpSpPr>
        <p:pic>
          <p:nvPicPr>
            <p:cNvPr id="4" name="Picture 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52BB704-E599-9E8B-61EB-01A71BF23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6" name="Picture 5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0D36A81C-DB58-A41C-BAB9-E99000468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8" name="Picture 7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6336C5B-28A1-97E7-6D72-8DAE25147F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0" name="Picture 9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189C2D5E-1B1E-8022-1A9B-6C601517A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2" name="Picture 11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D89198E-EE2E-ED91-B9EE-55B6B7317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0" y="5058000"/>
              <a:ext cx="1800000" cy="1800000"/>
            </a:xfrm>
            <a:prstGeom prst="rect">
              <a:avLst/>
            </a:prstGeom>
          </p:spPr>
        </p:pic>
        <p:pic>
          <p:nvPicPr>
            <p:cNvPr id="14" name="Picture 13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EAC44B9C-E5A4-0295-888C-6595B3384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8000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759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D48A48D6-C185-701B-A4D5-1FCF19E6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100565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5E5687-7421-902B-D135-A59B0ABCF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40" name="Picture 39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B857EC78-3A85-529E-CEA3-4F0030E7E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41" name="Picture 40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0E913DB-F4CE-E4FC-B8F7-DA2726DE1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1D1E5D23-B3DC-E5C9-83EA-18AED64D2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43" name="Picture 42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3713858-8861-17B8-7051-29AE2D2009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44" name="Picture 43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F10355F-C8F3-88DB-44FD-97B044920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45" name="Picture 44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03FCEE30-1DC7-D635-BA40-B765D3739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6" name="Picture 4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2E436D0-93AE-B125-579E-7B80C8FB5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7" name="Picture 4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1425AD69-A623-702A-CFD3-E572EBA40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8" name="Picture 4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A9ACE81-9175-FAAA-00B9-78BC35EFB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1918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5400" y="1259999"/>
            <a:ext cx="10169585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B76B2-C310-0340-4E37-09719A4A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79757"/>
            <a:ext cx="5751515" cy="1152000"/>
            <a:chOff x="1580560" y="5576868"/>
            <a:chExt cx="6470475" cy="1296004"/>
          </a:xfrm>
        </p:grpSpPr>
        <p:pic>
          <p:nvPicPr>
            <p:cNvPr id="3" name="Picture 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5" name="Picture 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7" name="Picture 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8" name="Picture 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9" name="Picture 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221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CF798E7-A75B-D013-D92E-B5D71B42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0000"/>
            <a:ext cx="10207241" cy="502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DA3781-6A92-15F5-9B05-16B9AB67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14" name="Picture 1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2C3239F-9FB0-8481-422D-05922735D8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79E38016-8F5A-160C-4C91-813CB670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24" name="Picture 23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251C2E77-0BBA-0682-902B-06833E438E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25" name="Picture 24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A9088334-6D54-A3B0-0904-77FEF178E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26" name="Picture 25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52F51355-2860-2276-3C5C-D617EEA200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420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F2318EA-E74D-F3DE-5AEF-D88F7A9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 marL="361950" indent="0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78676"/>
            <a:ext cx="10506075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1693F9-8E61-7371-733D-D7AC6B61A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9" name="Picture 8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7B3D59FC-6C42-5C2D-4201-DB79CE670B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0" name="Picture 9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546F9908-DEC8-ED3B-9B07-0F2464CB2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1" name="Picture 10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D716FC9-1BCF-56A8-4F46-4B8288FB1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2" name="Picture 11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BCC7B84E-7909-74C5-6FE7-A31DE135F2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3" name="Picture 12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95EAA6E9-B469-BF5B-B863-CD33A9710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43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spcBef>
                <a:spcPts val="0"/>
              </a:spcBef>
              <a:defRPr/>
            </a:lvl1pPr>
            <a:lvl2pPr marL="720000" indent="-252000">
              <a:lnSpc>
                <a:spcPct val="100000"/>
              </a:lnSpc>
              <a:spcBef>
                <a:spcPts val="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E614420E-1366-F782-CC60-0FBEB099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216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216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0942F-6F29-08DD-4777-719B07D3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34" name="Picture 33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A1412E06-B7BB-01F6-DEF0-23EB652D51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35" name="Picture 3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761EF441-1D95-FE2C-5AC0-31A114513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36" name="Picture 3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615DCAB4-B2ED-F18E-B4C0-8ECFF48CB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37" name="Picture 3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11D885B-1843-43B3-A12B-6838C4838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38" name="Picture 3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B3CCBC0C-79A0-3D1C-30E4-9EE1D17DA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39" name="Picture 38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532F1A4B-6FA2-3225-1D30-FC5ADCBB9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0" name="Picture 39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633EF1C0-1301-6D4D-88EA-4129D9C97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1" name="Picture 40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10BD4FB-B4F9-DA48-2D49-FC5013F30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2" name="Picture 41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21C93A5F-457B-6830-F59D-75AD0D443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169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D91A7B5-5109-5E25-475F-F50255AF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882D8-C30A-67D3-20DD-7C959073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5" name="Picture 4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99D939C-ECCA-DD1D-66AA-13667DF76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28E9717A-0557-55D3-6396-875F591C8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0D913A0-85B2-5F7B-B3A9-A0E7E2ED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7" name="Picture 1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41C2C28-DC0C-6021-EAA0-3379053C0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8" name="Picture 1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E905751D-E9F8-8276-F0BF-F00BC994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277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D91A7B5-5109-5E25-475F-F50255AF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1340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3406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4012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4012" y="1999341"/>
            <a:ext cx="5040000" cy="4296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882D8-C30A-67D3-20DD-7C959073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87192"/>
            <a:ext cx="5751515" cy="1152000"/>
            <a:chOff x="1580560" y="5576868"/>
            <a:chExt cx="6470475" cy="1296004"/>
          </a:xfrm>
        </p:grpSpPr>
        <p:pic>
          <p:nvPicPr>
            <p:cNvPr id="5" name="Picture 4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199D939C-ECCA-DD1D-66AA-13667DF76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28E9717A-0557-55D3-6396-875F591C8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C0D913A0-85B2-5F7B-B3A9-A0E7E2ED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7" name="Picture 16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941C2C28-DC0C-6021-EAA0-3379053C0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8" name="Picture 17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E905751D-E9F8-8276-F0BF-F00BC994E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104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B86EF386-78C0-E4E3-99E4-3A99689A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21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21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5B50CE-C85F-C9FC-1173-D12E975C4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5751" y="5576868"/>
            <a:ext cx="11640186" cy="1296005"/>
            <a:chOff x="285751" y="5576868"/>
            <a:chExt cx="11640186" cy="1296005"/>
          </a:xfrm>
        </p:grpSpPr>
        <p:pic>
          <p:nvPicPr>
            <p:cNvPr id="41" name="Picture 40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B9F59E05-006A-0AA9-4EB6-71B70D53FF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42" name="Picture 41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5040692B-3397-AEC4-DBBE-FF656559D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43" name="Picture 42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B3DDEE96-AC41-0A2B-F4F1-1F829AEB9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44" name="Picture 43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EE4EB139-DB78-3D7F-75F7-60408F1A6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45" name="Picture 44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9138D0A-BE6D-6EE3-8956-08AFDAFCB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  <p:pic>
          <p:nvPicPr>
            <p:cNvPr id="46" name="Picture 45" descr="A blue diamond with a red background&#10;&#10;Description automatically generated">
              <a:extLst>
                <a:ext uri="{FF2B5EF4-FFF2-40B4-BE49-F238E27FC236}">
                  <a16:creationId xmlns:a16="http://schemas.microsoft.com/office/drawing/2014/main" id="{2F07EB9E-C62E-6B5D-8630-B2FC02709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5576872"/>
              <a:ext cx="1296000" cy="1296001"/>
            </a:xfrm>
            <a:prstGeom prst="rect">
              <a:avLst/>
            </a:prstGeom>
          </p:spPr>
        </p:pic>
        <p:pic>
          <p:nvPicPr>
            <p:cNvPr id="47" name="Picture 4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BF149EB5-167A-6337-27AA-C8D45A5E9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5082" y="5576868"/>
              <a:ext cx="1296000" cy="1296000"/>
            </a:xfrm>
            <a:prstGeom prst="rect">
              <a:avLst/>
            </a:prstGeom>
          </p:spPr>
        </p:pic>
        <p:pic>
          <p:nvPicPr>
            <p:cNvPr id="48" name="Picture 4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FCCBFB0B-84E1-A6A7-795B-87EA1A355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891" y="5576868"/>
              <a:ext cx="1296000" cy="1296000"/>
            </a:xfrm>
            <a:prstGeom prst="rect">
              <a:avLst/>
            </a:prstGeom>
          </p:spPr>
        </p:pic>
        <p:pic>
          <p:nvPicPr>
            <p:cNvPr id="49" name="Picture 4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32520C08-7D19-A303-055E-2E5C29E02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937" y="5576868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1032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B76B2-C310-0340-4E37-09719A4A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729589" y="3381283"/>
            <a:ext cx="5751515" cy="1152000"/>
            <a:chOff x="1580560" y="5576868"/>
            <a:chExt cx="6470475" cy="1296004"/>
          </a:xfrm>
        </p:grpSpPr>
        <p:pic>
          <p:nvPicPr>
            <p:cNvPr id="13" name="Picture 1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14" name="Picture 13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7" name="Picture 16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948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4DEBAE0-5BBB-1FE4-CCB9-1F823E98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6750" y="1279049"/>
            <a:ext cx="5040000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7644" y="1279049"/>
            <a:ext cx="5040000" cy="50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BB76B2-C310-0340-4E37-09719A4A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299757" y="3379757"/>
            <a:ext cx="5751515" cy="1152000"/>
            <a:chOff x="1580560" y="5576868"/>
            <a:chExt cx="6470475" cy="1296004"/>
          </a:xfrm>
        </p:grpSpPr>
        <p:pic>
          <p:nvPicPr>
            <p:cNvPr id="3" name="Picture 2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2BE6889E-5470-6858-7EEF-4A3FDC10A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035" y="5576868"/>
              <a:ext cx="1296000" cy="1296001"/>
            </a:xfrm>
            <a:prstGeom prst="rect">
              <a:avLst/>
            </a:prstGeom>
          </p:spPr>
        </p:pic>
        <p:pic>
          <p:nvPicPr>
            <p:cNvPr id="5" name="Picture 4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DA2C7799-BADD-4583-83B6-C0C55E124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7" name="Picture 6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F15F9C0C-7A51-5552-A2D3-739EF38FD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8" name="Picture 7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24A9B926-1A8D-8325-5E7F-42A35BEEB1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9" name="Picture 8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6A46DDF4-CDAE-30BF-0807-AE8D629CE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027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3AF84D0-EE52-2FAA-1957-570FE9C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59999" cy="1866900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586100" cy="569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9E0DC4-2FD7-B70A-4DFE-F900BBD75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081745" y="2744999"/>
            <a:ext cx="6818613" cy="1368000"/>
            <a:chOff x="1580560" y="5576868"/>
            <a:chExt cx="6459760" cy="1296004"/>
          </a:xfrm>
        </p:grpSpPr>
        <p:pic>
          <p:nvPicPr>
            <p:cNvPr id="12" name="Picture 11" descr="A blue and black diamond on a pink background&#10;&#10;Description automatically generated">
              <a:extLst>
                <a:ext uri="{FF2B5EF4-FFF2-40B4-BE49-F238E27FC236}">
                  <a16:creationId xmlns:a16="http://schemas.microsoft.com/office/drawing/2014/main" id="{4A28FDAA-9C6B-5F1A-86D7-DCED09353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320" y="5576868"/>
              <a:ext cx="1296000" cy="1296001"/>
            </a:xfrm>
            <a:prstGeom prst="rect">
              <a:avLst/>
            </a:prstGeom>
          </p:spPr>
        </p:pic>
        <p:pic>
          <p:nvPicPr>
            <p:cNvPr id="13" name="Picture 12" descr="A red diamond with a yellow background&#10;&#10;Description automatically generated">
              <a:extLst>
                <a:ext uri="{FF2B5EF4-FFF2-40B4-BE49-F238E27FC236}">
                  <a16:creationId xmlns:a16="http://schemas.microsoft.com/office/drawing/2014/main" id="{8F502F74-F154-05CB-F4B5-13946124E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63" y="5576869"/>
              <a:ext cx="1296000" cy="1296001"/>
            </a:xfrm>
            <a:prstGeom prst="rect">
              <a:avLst/>
            </a:prstGeom>
          </p:spPr>
        </p:pic>
        <p:pic>
          <p:nvPicPr>
            <p:cNvPr id="15" name="Picture 14" descr="A blue diamond on a green background&#10;&#10;Description automatically generated">
              <a:extLst>
                <a:ext uri="{FF2B5EF4-FFF2-40B4-BE49-F238E27FC236}">
                  <a16:creationId xmlns:a16="http://schemas.microsoft.com/office/drawing/2014/main" id="{AEBB6448-5195-88C0-4E27-F983E0A5B7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416" y="5576869"/>
              <a:ext cx="1296000" cy="1296001"/>
            </a:xfrm>
            <a:prstGeom prst="rect">
              <a:avLst/>
            </a:prstGeom>
          </p:spPr>
        </p:pic>
        <p:pic>
          <p:nvPicPr>
            <p:cNvPr id="16" name="Picture 15" descr="A blue diamond with a purple background&#10;&#10;Description automatically generated">
              <a:extLst>
                <a:ext uri="{FF2B5EF4-FFF2-40B4-BE49-F238E27FC236}">
                  <a16:creationId xmlns:a16="http://schemas.microsoft.com/office/drawing/2014/main" id="{8E678297-AA6A-EFAF-A962-260E8D226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7" y="5576870"/>
              <a:ext cx="1296000" cy="1296002"/>
            </a:xfrm>
            <a:prstGeom prst="rect">
              <a:avLst/>
            </a:prstGeom>
          </p:spPr>
        </p:pic>
        <p:pic>
          <p:nvPicPr>
            <p:cNvPr id="17" name="Picture 16" descr="A blue diamond shaped object with a blue background&#10;&#10;Description automatically generated">
              <a:extLst>
                <a:ext uri="{FF2B5EF4-FFF2-40B4-BE49-F238E27FC236}">
                  <a16:creationId xmlns:a16="http://schemas.microsoft.com/office/drawing/2014/main" id="{0B87C246-AE34-B012-8EDB-108A3DD71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60" y="5576871"/>
              <a:ext cx="1296000" cy="129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116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C22B-C57A-03A9-6E01-B2E0C17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22" y="1901173"/>
            <a:ext cx="7560000" cy="3055654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/>
          <a:lstStyle>
            <a:lvl1pPr marL="0" indent="0" algn="ct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001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871798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9248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ctr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895185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7094725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28014" cy="1080000"/>
          </a:xfrm>
          <a:prstGeom prst="rect">
            <a:avLst/>
          </a:prstGeom>
        </p:spPr>
        <p:txBody>
          <a:bodyPr anchor="ctr"/>
          <a:lstStyle>
            <a:lvl1pPr marL="180975" indent="0">
              <a:lnSpc>
                <a:spcPct val="100000"/>
              </a:lnSpc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68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368F31-368E-00D6-220E-0996E5AF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60" y="1253765"/>
            <a:ext cx="7560000" cy="270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8F64A-7438-905C-D83D-985F83878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25" y="4811258"/>
            <a:ext cx="12126744" cy="2016000"/>
            <a:chOff x="0" y="5058000"/>
            <a:chExt cx="10827450" cy="1800000"/>
          </a:xfrm>
        </p:grpSpPr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A22E0B9-3973-A2CF-3D70-4388530F2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58000"/>
              <a:ext cx="1804575" cy="1800000"/>
            </a:xfrm>
            <a:prstGeom prst="rect">
              <a:avLst/>
            </a:prstGeom>
          </p:spPr>
        </p:pic>
        <p:pic>
          <p:nvPicPr>
            <p:cNvPr id="17" name="Picture 16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6DFAB80-D948-7798-98AB-6848B2FD5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575" y="5058000"/>
              <a:ext cx="1804575" cy="1800000"/>
            </a:xfrm>
            <a:prstGeom prst="rect">
              <a:avLst/>
            </a:prstGeom>
          </p:spPr>
        </p:pic>
        <p:pic>
          <p:nvPicPr>
            <p:cNvPr id="18" name="Picture 17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A86AEE1C-453E-1EB6-FC0C-DCDB92E24A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0" y="5058000"/>
              <a:ext cx="1804575" cy="1800000"/>
            </a:xfrm>
            <a:prstGeom prst="rect">
              <a:avLst/>
            </a:prstGeom>
          </p:spPr>
        </p:pic>
        <p:pic>
          <p:nvPicPr>
            <p:cNvPr id="19" name="Picture 1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06E3CB54-B1BC-810D-15BC-73A407E612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725" y="5058000"/>
              <a:ext cx="1804575" cy="1800000"/>
            </a:xfrm>
            <a:prstGeom prst="rect">
              <a:avLst/>
            </a:prstGeom>
          </p:spPr>
        </p:pic>
        <p:pic>
          <p:nvPicPr>
            <p:cNvPr id="20" name="Picture 1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69D179A-9645-2C50-379E-13CEE85E1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300" y="5058000"/>
              <a:ext cx="1804575" cy="1800000"/>
            </a:xfrm>
            <a:prstGeom prst="rect">
              <a:avLst/>
            </a:prstGeom>
          </p:spPr>
        </p:pic>
        <p:pic>
          <p:nvPicPr>
            <p:cNvPr id="21" name="Picture 2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2B031B9-D15F-36B0-4D83-DF34A2E25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875" y="5058000"/>
              <a:ext cx="1804575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E0E46-7A86-9E5E-9881-6B116885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E73BC46-287B-7C1C-EC7A-5E33422706F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4" name="Picture 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061AE6EA-5924-A46B-C08E-DCE340ED47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5" name="Picture 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21E507C8-1725-B19D-F193-30D7859D3A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6" name="Picture 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877D0AB-9BAB-6A2E-7827-1443C46F0E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8" name="Picture 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BE794EF-F495-87D1-B258-EC2E625675B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9" name="Picture 8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EF9DB6F-F082-98FE-8415-897BB533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A339FB3-DBBC-145B-84DF-8E989D8D16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18B276-BF2B-44C0-ACE0-B6B26A0BE47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21" name="Picture 2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A5267F4-0194-9755-D6CB-7B634B9185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2" name="Picture 2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55F7D3F9-C657-8CE3-E979-25B0882CEA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3" name="Picture 2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8859B6B-6FD3-51D9-ABA5-28AE3DC58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75F11011-1BFF-801E-6ADB-619BEA67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E910BB-71A7-1CED-3ADB-874BF25A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F97597-C418-4E08-D71D-44D1FD95040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08489F8-9818-E141-1176-1E69491312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EBC854E8-93F8-B9D1-72FA-EC87E6155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F0D320E8-D9F2-9AE6-F8D6-49DF95E7A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6AD467CD-AB68-EA76-74B5-7CA5EBC119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0" name="Picture 1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969FD227-58E6-E8E2-7291-2A72401CCE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21" name="Picture 2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EF5AC94-9DE2-0045-6FBC-D0577D029E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5211F8-538A-798C-8438-DF2A5BD16C7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6" name="Picture 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7713FD9E-D488-B028-8E2A-FA52A073EB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8" name="Picture 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4F9BF4F2-1761-D067-D4C1-4B44F764A7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9" name="Picture 8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16ED704-A45C-549F-D4F2-5600E44780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33226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471BC6E-74E3-5060-0FFD-81C42BF6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8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231E7-87B1-C066-5E4F-AF722571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9" name="Picture 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77F62234-A654-1840-A73D-44AC65161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0" name="Picture 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CF26A6E-B888-3B6E-DB6A-1FE9B240A3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334A50BE-00D9-3A55-1765-E5B15DFB3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CC8D5C0-E52D-B7FB-7DD9-F426AA8AF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4340BA86-D820-557E-9878-C598B75276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4F72BFE-56B4-6D05-75CD-DE59FBC2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00" y="0"/>
            <a:ext cx="10824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5DCE03-9704-C318-B0A5-68D729FDD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16293"/>
            <a:ext cx="1368000" cy="6822657"/>
            <a:chOff x="10731366" y="198000"/>
            <a:chExt cx="1335386" cy="6660000"/>
          </a:xfrm>
        </p:grpSpPr>
        <p:pic>
          <p:nvPicPr>
            <p:cNvPr id="9" name="Picture 8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F148F3F-24D8-5045-9608-350BC4FE8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0" name="Picture 9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86A87908-8BE5-2602-7718-7E67A4D32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1" name="Picture 10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04AFAE3-FF12-85F9-4311-1012CBA79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2" name="Picture 11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5C36C20A-F110-BCE7-1667-E62E4A795C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FFB838A1-AB7F-5809-C570-5867878E58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3C8EC72-B8E1-BF9E-79A0-993B7158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346F2-CAC5-DE4C-912C-4A606C7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8057" y="5526000"/>
            <a:ext cx="12018470" cy="1332000"/>
            <a:chOff x="-151293" y="5490000"/>
            <a:chExt cx="12343293" cy="13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AEC5CA-0E22-682B-C7FA-1DC3413B40D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963138" y="5490000"/>
              <a:ext cx="8228862" cy="1368000"/>
              <a:chOff x="0" y="5058000"/>
              <a:chExt cx="10827450" cy="1800000"/>
            </a:xfrm>
          </p:grpSpPr>
          <p:pic>
            <p:nvPicPr>
              <p:cNvPr id="13" name="Picture 12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234524F5-42D2-2912-3AA8-9348569EFD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4" name="Picture 13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4289161A-3CD6-1202-3A3B-784EB386E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57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5" name="Picture 14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1D360535-42EC-3ABE-7BCB-64C097C59E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15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6" name="Picture 15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85F53196-42E8-3EE0-78A5-AA15DF81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7" name="Picture 16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A162E219-AA01-1005-9E72-1FA95E495A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8" name="Picture 17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B0C3D362-EE25-9A33-0E52-11A5EBC71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C563CE-5D44-0EEA-0CD0-12F5AB7F351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-151293" y="5490000"/>
              <a:ext cx="4114431" cy="1368000"/>
              <a:chOff x="5413725" y="5058000"/>
              <a:chExt cx="5413725" cy="1800000"/>
            </a:xfrm>
          </p:grpSpPr>
          <p:pic>
            <p:nvPicPr>
              <p:cNvPr id="10" name="Picture 9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BFE4C092-F4BC-AA3D-D7DC-8E70A3A831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725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1" name="Picture 10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33C582E1-58CA-FE6A-A866-F6EE36CB30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8300" y="5058000"/>
                <a:ext cx="1804575" cy="1800000"/>
              </a:xfrm>
              <a:prstGeom prst="rect">
                <a:avLst/>
              </a:prstGeom>
            </p:spPr>
          </p:pic>
          <p:pic>
            <p:nvPicPr>
              <p:cNvPr id="12" name="Picture 11" descr="A green and blue square with a leaf design&#10;&#10;Description automatically generated">
                <a:extLst>
                  <a:ext uri="{FF2B5EF4-FFF2-40B4-BE49-F238E27FC236}">
                    <a16:creationId xmlns:a16="http://schemas.microsoft.com/office/drawing/2014/main" id="{692C8B71-F682-640C-8541-EA64CBE323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2875" y="5058000"/>
                <a:ext cx="1804575" cy="18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227A37C-ABFE-A69D-E831-9E97D036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68705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1999342"/>
            <a:ext cx="5040000" cy="415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24588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1999342"/>
            <a:ext cx="4824588" cy="415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  <a:lvl2pPr>
              <a:defRPr lang="en-GB"/>
            </a:lvl2pPr>
            <a:lvl3pPr>
              <a:defRPr lang="en-GB"/>
            </a:lvl3pPr>
            <a:lvl4pPr>
              <a:defRPr lang="en-GB"/>
            </a:lvl4pPr>
            <a:lvl5pPr>
              <a:defRPr lang="en-AU" dirty="0"/>
            </a:lvl5pPr>
          </a:lstStyle>
          <a:p>
            <a:pPr marL="0" lvl="0" indent="-252000"/>
            <a:r>
              <a:rPr lang="en-GB"/>
              <a:t>Click to edit Master text styles</a:t>
            </a:r>
          </a:p>
          <a:p>
            <a:pPr marL="0" lvl="1" indent="-252000"/>
            <a:r>
              <a:rPr lang="en-GB"/>
              <a:t>Second level</a:t>
            </a:r>
          </a:p>
          <a:p>
            <a:pPr marL="0" lvl="2" indent="-252000"/>
            <a:r>
              <a:rPr lang="en-GB"/>
              <a:t>Third level</a:t>
            </a:r>
          </a:p>
          <a:p>
            <a:pPr marL="0" lvl="3" indent="-252000"/>
            <a:r>
              <a:rPr lang="en-GB"/>
              <a:t>Fourth level</a:t>
            </a:r>
          </a:p>
          <a:p>
            <a:pPr marL="0" lvl="4" indent="-252000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FBABA1-C463-6018-4EAB-037EDBEAE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88000" y="17671"/>
            <a:ext cx="1368000" cy="6822657"/>
            <a:chOff x="10731366" y="198000"/>
            <a:chExt cx="1335386" cy="6660000"/>
          </a:xfrm>
        </p:grpSpPr>
        <p:pic>
          <p:nvPicPr>
            <p:cNvPr id="5" name="Picture 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24192764-6B69-85D1-7ADF-198B090E7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98000"/>
              <a:ext cx="1335386" cy="1332000"/>
            </a:xfrm>
            <a:prstGeom prst="rect">
              <a:avLst/>
            </a:prstGeom>
          </p:spPr>
        </p:pic>
        <p:pic>
          <p:nvPicPr>
            <p:cNvPr id="13" name="Picture 12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964B722F-6D18-C8B2-AA6C-5FFE7981E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1530000"/>
              <a:ext cx="1335386" cy="1332000"/>
            </a:xfrm>
            <a:prstGeom prst="rect">
              <a:avLst/>
            </a:prstGeom>
          </p:spPr>
        </p:pic>
        <p:pic>
          <p:nvPicPr>
            <p:cNvPr id="15" name="Picture 14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1795053A-0A0E-1C57-1FE7-57DC4EE13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2862000"/>
              <a:ext cx="1335386" cy="1332000"/>
            </a:xfrm>
            <a:prstGeom prst="rect">
              <a:avLst/>
            </a:prstGeom>
          </p:spPr>
        </p:pic>
        <p:pic>
          <p:nvPicPr>
            <p:cNvPr id="16" name="Picture 15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E31E3787-E585-E13F-34C2-BA0B1143D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4194000"/>
              <a:ext cx="1335386" cy="1332000"/>
            </a:xfrm>
            <a:prstGeom prst="rect">
              <a:avLst/>
            </a:prstGeom>
          </p:spPr>
        </p:pic>
        <p:pic>
          <p:nvPicPr>
            <p:cNvPr id="17" name="Picture 16" descr="A green and blue square with a leaf design&#10;&#10;Description automatically generated">
              <a:extLst>
                <a:ext uri="{FF2B5EF4-FFF2-40B4-BE49-F238E27FC236}">
                  <a16:creationId xmlns:a16="http://schemas.microsoft.com/office/drawing/2014/main" id="{C8EB4FCE-8E74-16AB-DF0F-EC47387D0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1366" y="5526000"/>
              <a:ext cx="1335386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975" r:id="rId2"/>
    <p:sldLayoutId id="2147484013" r:id="rId3"/>
    <p:sldLayoutId id="2147484014" r:id="rId4"/>
    <p:sldLayoutId id="2147483889" r:id="rId5"/>
    <p:sldLayoutId id="2147483978" r:id="rId6"/>
    <p:sldLayoutId id="2147483979" r:id="rId7"/>
    <p:sldLayoutId id="2147483696" r:id="rId8"/>
    <p:sldLayoutId id="2147483956" r:id="rId9"/>
    <p:sldLayoutId id="2147483955" r:id="rId10"/>
    <p:sldLayoutId id="2147483890" r:id="rId11"/>
    <p:sldLayoutId id="2147483945" r:id="rId12"/>
    <p:sldLayoutId id="2147483891" r:id="rId13"/>
    <p:sldLayoutId id="2147483900" r:id="rId14"/>
    <p:sldLayoutId id="2147483775" r:id="rId15"/>
    <p:sldLayoutId id="2147483686" r:id="rId16"/>
    <p:sldLayoutId id="2147483966" r:id="rId17"/>
    <p:sldLayoutId id="2147483967" r:id="rId18"/>
    <p:sldLayoutId id="2147483887" r:id="rId19"/>
    <p:sldLayoutId id="2147483907" r:id="rId20"/>
    <p:sldLayoutId id="2147483692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4002" r:id="rId33"/>
    <p:sldLayoutId id="2147484003" r:id="rId34"/>
    <p:sldLayoutId id="2147484004" r:id="rId35"/>
    <p:sldLayoutId id="2147484005" r:id="rId36"/>
    <p:sldLayoutId id="2147484006" r:id="rId37"/>
    <p:sldLayoutId id="2147484007" r:id="rId38"/>
    <p:sldLayoutId id="2147484008" r:id="rId39"/>
    <p:sldLayoutId id="2147484009" r:id="rId40"/>
    <p:sldLayoutId id="2147484010" r:id="rId41"/>
    <p:sldLayoutId id="2147484011" r:id="rId42"/>
    <p:sldLayoutId id="2147484012" r:id="rId43"/>
    <p:sldLayoutId id="2147483991" r:id="rId44"/>
    <p:sldLayoutId id="2147483992" r:id="rId45"/>
    <p:sldLayoutId id="2147483993" r:id="rId46"/>
    <p:sldLayoutId id="2147483994" r:id="rId47"/>
    <p:sldLayoutId id="2147483995" r:id="rId48"/>
    <p:sldLayoutId id="2147483996" r:id="rId49"/>
    <p:sldLayoutId id="2147483997" r:id="rId50"/>
    <p:sldLayoutId id="2147483998" r:id="rId51"/>
    <p:sldLayoutId id="2147483999" r:id="rId52"/>
    <p:sldLayoutId id="2147484000" r:id="rId53"/>
    <p:sldLayoutId id="2147484001" r:id="rId54"/>
    <p:sldLayoutId id="2147483946" r:id="rId55"/>
    <p:sldLayoutId id="2147483893" r:id="rId56"/>
    <p:sldLayoutId id="2147483892" r:id="rId57"/>
    <p:sldLayoutId id="2147483901" r:id="rId58"/>
    <p:sldLayoutId id="2147483908" r:id="rId59"/>
    <p:sldLayoutId id="2147483909" r:id="rId60"/>
    <p:sldLayoutId id="2147483910" r:id="rId61"/>
    <p:sldLayoutId id="2147483911" r:id="rId62"/>
    <p:sldLayoutId id="2147483976" r:id="rId63"/>
    <p:sldLayoutId id="2147483912" r:id="rId64"/>
    <p:sldLayoutId id="2147483947" r:id="rId65"/>
    <p:sldLayoutId id="2147483929" r:id="rId66"/>
    <p:sldLayoutId id="2147483930" r:id="rId67"/>
    <p:sldLayoutId id="2147483931" r:id="rId68"/>
    <p:sldLayoutId id="2147483932" r:id="rId69"/>
    <p:sldLayoutId id="2147483933" r:id="rId70"/>
    <p:sldLayoutId id="2147483977" r:id="rId71"/>
    <p:sldLayoutId id="2147483934" r:id="rId72"/>
    <p:sldLayoutId id="2147483935" r:id="rId73"/>
    <p:sldLayoutId id="2147483936" r:id="rId74"/>
    <p:sldLayoutId id="2147484015" r:id="rId75"/>
    <p:sldLayoutId id="2147484016" r:id="rId76"/>
    <p:sldLayoutId id="2147484017" r:id="rId77"/>
    <p:sldLayoutId id="2147484018" r:id="rId78"/>
    <p:sldLayoutId id="2147484019" r:id="rId79"/>
    <p:sldLayoutId id="2147484020" r:id="rId80"/>
    <p:sldLayoutId id="2147484021" r:id="rId81"/>
    <p:sldLayoutId id="2147484022" r:id="rId82"/>
    <p:sldLayoutId id="2147484023" r:id="rId83"/>
    <p:sldLayoutId id="2147484024" r:id="rId84"/>
    <p:sldLayoutId id="2147484025" r:id="rId85"/>
    <p:sldLayoutId id="2147484026" r:id="rId86"/>
    <p:sldLayoutId id="2147484027" r:id="rId87"/>
    <p:sldLayoutId id="2147484028" r:id="rId88"/>
    <p:sldLayoutId id="2147484029" r:id="rId89"/>
    <p:sldLayoutId id="2147484030" r:id="rId90"/>
    <p:sldLayoutId id="2147484031" r:id="rId91"/>
    <p:sldLayoutId id="2147484032" r:id="rId92"/>
    <p:sldLayoutId id="2147483948" r:id="rId93"/>
    <p:sldLayoutId id="2147483894" r:id="rId94"/>
    <p:sldLayoutId id="2147483969" r:id="rId95"/>
    <p:sldLayoutId id="2147483897" r:id="rId96"/>
    <p:sldLayoutId id="2147483902" r:id="rId97"/>
    <p:sldLayoutId id="2147483913" r:id="rId98"/>
    <p:sldLayoutId id="2147483914" r:id="rId99"/>
    <p:sldLayoutId id="2147483915" r:id="rId100"/>
    <p:sldLayoutId id="2147483916" r:id="rId101"/>
    <p:sldLayoutId id="2147483917" r:id="rId102"/>
    <p:sldLayoutId id="2147483957" r:id="rId103"/>
    <p:sldLayoutId id="2147483958" r:id="rId104"/>
    <p:sldLayoutId id="2147483972" r:id="rId105"/>
    <p:sldLayoutId id="2147483959" r:id="rId106"/>
    <p:sldLayoutId id="2147483960" r:id="rId107"/>
    <p:sldLayoutId id="2147483961" r:id="rId108"/>
    <p:sldLayoutId id="2147483962" r:id="rId109"/>
    <p:sldLayoutId id="2147483963" r:id="rId110"/>
    <p:sldLayoutId id="2147483964" r:id="rId111"/>
    <p:sldLayoutId id="2147483965" r:id="rId112"/>
    <p:sldLayoutId id="2147484033" r:id="rId113"/>
    <p:sldLayoutId id="2147484034" r:id="rId114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lang="en-AU" sz="4000" kern="1200" dirty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9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uralidharanl/concept-map-vs-mind-map-628776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-is-fun.com/create-a-mind-map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1fygdtfsw0?si=j6dSNuPh-GXU1AVR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bubbl.us/v3/home.php" TargetMode="External"/><Relationship Id="rId4" Type="http://schemas.openxmlformats.org/officeDocument/2006/relationships/hyperlink" Target="https://www.mindmeister.com/blog/why-mind-mappin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EFFB-7ECC-9310-3A2A-1CE4A524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graphic organisers to </a:t>
            </a:r>
            <a:br>
              <a:rPr lang="en-GB" dirty="0"/>
            </a:br>
            <a:r>
              <a:rPr lang="en-GB" dirty="0"/>
              <a:t>embed writing skills development in TVET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5BDA4-B896-379B-2CCF-11CCFBCB1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This resource supports the development of level 1, stage 3 design capabilities</a:t>
            </a:r>
            <a:r>
              <a:rPr lang="en-GB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 Pro" panose="020B060403050404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1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D9C9-509C-AB40-269A-FBF09DC74C7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/>
              </a:gs>
              <a:gs pos="33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</a:gradFill>
        </p:spPr>
        <p:txBody>
          <a:bodyPr/>
          <a:lstStyle/>
          <a:p>
            <a:pPr marL="542925">
              <a:lnSpc>
                <a:spcPct val="100000"/>
              </a:lnSpc>
            </a:pPr>
            <a:r>
              <a:rPr lang="en-GB" dirty="0"/>
              <a:t>Concept map – example 1</a:t>
            </a:r>
          </a:p>
        </p:txBody>
      </p:sp>
      <p:pic>
        <p:nvPicPr>
          <p:cNvPr id="7" name="Content Placeholder 6" descr="A screenshot of a concept map">
            <a:extLst>
              <a:ext uri="{FF2B5EF4-FFF2-40B4-BE49-F238E27FC236}">
                <a16:creationId xmlns:a16="http://schemas.microsoft.com/office/drawing/2014/main" id="{A8DF8A12-7602-30CF-5476-5E7257340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59999"/>
            <a:ext cx="8724405" cy="515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329AF-FA86-19A4-EE36-477C66FB738C}"/>
              </a:ext>
            </a:extLst>
          </p:cNvPr>
          <p:cNvSpPr txBox="1"/>
          <p:nvPr/>
        </p:nvSpPr>
        <p:spPr>
          <a:xfrm>
            <a:off x="5932582" y="5899157"/>
            <a:ext cx="3367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500" dirty="0">
                <a:solidFill>
                  <a:srgbClr val="000000"/>
                </a:solidFill>
              </a:rPr>
              <a:t>F</a:t>
            </a:r>
            <a:r>
              <a:rPr lang="en-AU" sz="1500" b="0" i="0" dirty="0">
                <a:solidFill>
                  <a:srgbClr val="000000"/>
                </a:solidFill>
                <a:effectLst/>
              </a:rPr>
              <a:t>rom </a:t>
            </a:r>
            <a:r>
              <a:rPr lang="en-GB" sz="1500" b="0" i="0" u="sng" strike="noStrike" dirty="0">
                <a:solidFill>
                  <a:srgbClr val="0000FF"/>
                </a:solidFill>
                <a:effectLst/>
                <a:hlinkClick r:id="rId3"/>
              </a:rPr>
              <a:t>Concept map vs mind map</a:t>
            </a:r>
            <a:endParaRPr lang="en-GB" sz="1500" u="sng" dirty="0">
              <a:solidFill>
                <a:srgbClr val="0000FF"/>
              </a:solidFill>
            </a:endParaRPr>
          </a:p>
          <a:p>
            <a:pPr algn="r"/>
            <a:r>
              <a:rPr lang="en-GB" sz="15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GB" sz="1500" dirty="0" err="1">
                <a:solidFill>
                  <a:schemeClr val="bg2">
                    <a:lumMod val="10000"/>
                  </a:schemeClr>
                </a:solidFill>
              </a:rPr>
              <a:t>Slideshare</a:t>
            </a:r>
            <a:r>
              <a:rPr lang="en-GB" sz="1500" dirty="0">
                <a:solidFill>
                  <a:schemeClr val="bg2">
                    <a:lumMod val="10000"/>
                  </a:schemeClr>
                </a:solidFill>
              </a:rPr>
              <a:t> by M. Loganathan)</a:t>
            </a:r>
          </a:p>
        </p:txBody>
      </p:sp>
    </p:spTree>
    <p:extLst>
      <p:ext uri="{BB962C8B-B14F-4D97-AF65-F5344CB8AC3E}">
        <p14:creationId xmlns:p14="http://schemas.microsoft.com/office/powerpoint/2010/main" val="240649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80292-69F7-0C17-E7C2-C66BB8CC4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4EA6-EA14-22DE-03A9-7A620A125D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/>
              </a:gs>
              <a:gs pos="33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</a:gradFill>
        </p:spPr>
        <p:txBody>
          <a:bodyPr/>
          <a:lstStyle/>
          <a:p>
            <a:pPr marL="542925">
              <a:lnSpc>
                <a:spcPct val="100000"/>
              </a:lnSpc>
            </a:pPr>
            <a:r>
              <a:rPr lang="en-GB" dirty="0"/>
              <a:t>Concept map - example 2 </a:t>
            </a:r>
          </a:p>
        </p:txBody>
      </p:sp>
      <p:pic>
        <p:nvPicPr>
          <p:cNvPr id="7" name="Picture 6" descr="A screenshot of a concept map using an artistic style">
            <a:extLst>
              <a:ext uri="{FF2B5EF4-FFF2-40B4-BE49-F238E27FC236}">
                <a16:creationId xmlns:a16="http://schemas.microsoft.com/office/drawing/2014/main" id="{108535A0-B5CD-8E96-F16F-BDAF6EC9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"/>
          <a:stretch/>
        </p:blipFill>
        <p:spPr>
          <a:xfrm>
            <a:off x="576000" y="1260000"/>
            <a:ext cx="6832224" cy="5327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B666A-A605-6EED-1438-90E9B517E6A3}"/>
              </a:ext>
            </a:extLst>
          </p:cNvPr>
          <p:cNvSpPr txBox="1"/>
          <p:nvPr/>
        </p:nvSpPr>
        <p:spPr>
          <a:xfrm>
            <a:off x="7707086" y="1260000"/>
            <a:ext cx="1843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00" b="0" i="0" dirty="0">
                <a:solidFill>
                  <a:srgbClr val="000000"/>
                </a:solidFill>
                <a:effectLst/>
                <a:latin typeface="+mj-lt"/>
              </a:rPr>
              <a:t>From</a:t>
            </a:r>
            <a:br>
              <a:rPr lang="en-AU" sz="19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AU" sz="1900" b="0" i="0" u="sng" strike="noStrike" dirty="0">
                <a:solidFill>
                  <a:srgbClr val="0000FF"/>
                </a:solidFill>
                <a:effectLst/>
                <a:latin typeface="+mj-lt"/>
                <a:hlinkClick r:id="rId3"/>
              </a:rPr>
              <a:t>Art is fun!</a:t>
            </a:r>
            <a:r>
              <a:rPr lang="en-AU" sz="19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en-GB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0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2242-C1ED-3519-7322-757BB1ABD07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/>
              </a:gs>
              <a:gs pos="33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270000">
              <a:lnSpc>
                <a:spcPct val="100000"/>
              </a:lnSpc>
            </a:pPr>
            <a:r>
              <a:rPr lang="en-GB" dirty="0"/>
              <a:t>Further learning resources on concept maps</a:t>
            </a:r>
          </a:p>
        </p:txBody>
      </p:sp>
      <p:pic>
        <p:nvPicPr>
          <p:cNvPr id="13" name="Content Placeholder 12" descr="Icon - person sitting at a computer with headset ">
            <a:extLst>
              <a:ext uri="{FF2B5EF4-FFF2-40B4-BE49-F238E27FC236}">
                <a16:creationId xmlns:a16="http://schemas.microsoft.com/office/drawing/2014/main" id="{BD1EC1AA-1A32-76A5-517E-5820A6A93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91" y="2165043"/>
            <a:ext cx="3240000" cy="32400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6A7E2B-8016-443E-EE73-62574CC65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6500" y="1272619"/>
            <a:ext cx="5435601" cy="5024849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AU" sz="1900" dirty="0">
                <a:latin typeface="+mn-lt"/>
              </a:rPr>
              <a:t>AKO Aotearoa (</a:t>
            </a:r>
            <a:r>
              <a:rPr lang="en-AU" sz="1900" dirty="0" err="1">
                <a:latin typeface="+mn-lt"/>
              </a:rPr>
              <a:t>Youtube</a:t>
            </a:r>
            <a:r>
              <a:rPr lang="en-AU" sz="1900" dirty="0">
                <a:latin typeface="+mn-lt"/>
              </a:rPr>
              <a:t> video 9 mins)</a:t>
            </a:r>
          </a:p>
          <a:p>
            <a:pPr>
              <a:lnSpc>
                <a:spcPct val="120000"/>
              </a:lnSpc>
            </a:pPr>
            <a:r>
              <a:rPr lang="en-GB" sz="1700" dirty="0">
                <a:solidFill>
                  <a:srgbClr val="DF5352"/>
                </a:solidFill>
                <a:latin typeface="+mn-lt"/>
                <a:hlinkClick r:id="rId3"/>
              </a:rPr>
              <a:t>Agriculture concept map for developing writing skills</a:t>
            </a:r>
            <a:endParaRPr lang="en-AU" sz="1700" dirty="0">
              <a:solidFill>
                <a:srgbClr val="DF5352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NZ" sz="1900" dirty="0" err="1">
                <a:latin typeface="+mn-lt"/>
              </a:rPr>
              <a:t>Mindmeister</a:t>
            </a:r>
            <a:r>
              <a:rPr lang="en-NZ" sz="1900" dirty="0">
                <a:latin typeface="+mn-lt"/>
              </a:rPr>
              <a:t> (Webpage 7 mins read)</a:t>
            </a:r>
          </a:p>
          <a:p>
            <a:pPr>
              <a:lnSpc>
                <a:spcPct val="120000"/>
              </a:lnSpc>
            </a:pPr>
            <a:r>
              <a:rPr lang="en-NZ" sz="1700" dirty="0">
                <a:solidFill>
                  <a:srgbClr val="DF535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mind mapping? 5 key benefits (+ templates)</a:t>
            </a:r>
            <a:endParaRPr lang="en-NZ" sz="1700" dirty="0">
              <a:solidFill>
                <a:srgbClr val="DF5352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it-IT" sz="1900" dirty="0">
                <a:latin typeface="+mn-lt"/>
              </a:rPr>
              <a:t>Bubble.us (Sign up for a free account)</a:t>
            </a:r>
          </a:p>
          <a:p>
            <a:pPr>
              <a:lnSpc>
                <a:spcPct val="120000"/>
              </a:lnSpc>
            </a:pPr>
            <a:r>
              <a:rPr lang="it-IT" sz="1700" dirty="0">
                <a:solidFill>
                  <a:srgbClr val="DF535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online app to create mind maps </a:t>
            </a:r>
            <a:endParaRPr lang="it-IT" sz="1700" dirty="0">
              <a:solidFill>
                <a:srgbClr val="DF53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36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C5AF-FF43-F77B-305E-13C51895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7011-AD0E-8DDA-6019-7D411119A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6749" y="1279049"/>
            <a:ext cx="5400549" cy="5051413"/>
          </a:xfrm>
        </p:spPr>
        <p:txBody>
          <a:bodyPr anchor="ctr">
            <a:normAutofit/>
          </a:bodyPr>
          <a:lstStyle/>
          <a:p>
            <a:r>
              <a:rPr lang="en-GB" sz="1900" dirty="0"/>
              <a:t>Venn diagrams use overlapping circles to show what is similar and different between two or more groups.</a:t>
            </a:r>
          </a:p>
          <a:p>
            <a:r>
              <a:rPr lang="en-GB" sz="1900" dirty="0"/>
              <a:t>The middle (overlapping) part shows what is shared, while the outer parts show what is unique to each group.</a:t>
            </a:r>
          </a:p>
          <a:p>
            <a:r>
              <a:rPr lang="en-GB" sz="1900" dirty="0"/>
              <a:t>Venn diagrams make it easier to see how things are alike and different.</a:t>
            </a:r>
          </a:p>
          <a:p>
            <a:r>
              <a:rPr lang="en-GB" sz="1900" dirty="0"/>
              <a:t>They help compare and contrast ideas or groups in a clear way.</a:t>
            </a:r>
          </a:p>
          <a:p>
            <a:r>
              <a:rPr lang="en-GB" sz="1900" dirty="0"/>
              <a:t>They are useful for organising information and understanding relationships between ideas.</a:t>
            </a:r>
          </a:p>
        </p:txBody>
      </p:sp>
      <p:pic>
        <p:nvPicPr>
          <p:cNvPr id="9" name="Content Placeholder 8" descr="icon - Venn diagram with three circles">
            <a:extLst>
              <a:ext uri="{FF2B5EF4-FFF2-40B4-BE49-F238E27FC236}">
                <a16:creationId xmlns:a16="http://schemas.microsoft.com/office/drawing/2014/main" id="{70EF4FFD-5A7B-B53A-E71F-355FA175EB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8" y="2094755"/>
            <a:ext cx="3420000" cy="34200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5745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D0F02F-FEFC-4278-F73F-C3FDD7D6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Venn diagram - example</a:t>
            </a:r>
          </a:p>
        </p:txBody>
      </p:sp>
      <p:grpSp>
        <p:nvGrpSpPr>
          <p:cNvPr id="20" name="Group 19" descr="Two circles that are slightly overlapping.&#10;Circle 1. Mammals&#10;Warm-blooded&#10;Birth live young&#10;Have hair or fur&#10;Breathe with lungs&#10;Circle 2. Fish&#10;Cold-blooded&#10;Lay eggs&#10;Scaly skin&#10;Breathe with gills&#10;In the overlapping area:&#10;An internal skeleton and backbone.">
            <a:extLst>
              <a:ext uri="{FF2B5EF4-FFF2-40B4-BE49-F238E27FC236}">
                <a16:creationId xmlns:a16="http://schemas.microsoft.com/office/drawing/2014/main" id="{E2DB2154-02EF-021C-ED26-C401C157717D}"/>
              </a:ext>
            </a:extLst>
          </p:cNvPr>
          <p:cNvGrpSpPr/>
          <p:nvPr/>
        </p:nvGrpSpPr>
        <p:grpSpPr>
          <a:xfrm>
            <a:off x="576000" y="1857421"/>
            <a:ext cx="7676705" cy="4680000"/>
            <a:chOff x="833174" y="1439565"/>
            <a:chExt cx="7676705" cy="4680000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B4A9C442-E2A8-3D29-5723-4F6D46443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174" y="1439565"/>
              <a:ext cx="4680000" cy="4680000"/>
            </a:xfrm>
            <a:custGeom>
              <a:avLst/>
              <a:gdLst>
                <a:gd name="connsiteX0" fmla="*/ 0 w 4998683"/>
                <a:gd name="connsiteY0" fmla="*/ 2499342 h 4998683"/>
                <a:gd name="connsiteX1" fmla="*/ 2499342 w 4998683"/>
                <a:gd name="connsiteY1" fmla="*/ 0 h 4998683"/>
                <a:gd name="connsiteX2" fmla="*/ 4998684 w 4998683"/>
                <a:gd name="connsiteY2" fmla="*/ 2499342 h 4998683"/>
                <a:gd name="connsiteX3" fmla="*/ 2499342 w 4998683"/>
                <a:gd name="connsiteY3" fmla="*/ 4998684 h 4998683"/>
                <a:gd name="connsiteX4" fmla="*/ 0 w 4998683"/>
                <a:gd name="connsiteY4" fmla="*/ 2499342 h 49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683" h="4998683">
                  <a:moveTo>
                    <a:pt x="0" y="2499342"/>
                  </a:moveTo>
                  <a:cubicBezTo>
                    <a:pt x="0" y="1118994"/>
                    <a:pt x="1118994" y="0"/>
                    <a:pt x="2499342" y="0"/>
                  </a:cubicBezTo>
                  <a:cubicBezTo>
                    <a:pt x="3879690" y="0"/>
                    <a:pt x="4998684" y="1118994"/>
                    <a:pt x="4998684" y="2499342"/>
                  </a:cubicBezTo>
                  <a:cubicBezTo>
                    <a:pt x="4998684" y="3879690"/>
                    <a:pt x="3879690" y="4998684"/>
                    <a:pt x="2499342" y="4998684"/>
                  </a:cubicBezTo>
                  <a:cubicBezTo>
                    <a:pt x="1118994" y="4998684"/>
                    <a:pt x="0" y="3879690"/>
                    <a:pt x="0" y="249934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589452" rIns="1418546" bIns="589452" numCol="1" spcCol="1270" anchor="ctr" anchorCtr="1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/>
                <a:t>Mammals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900" dirty="0"/>
                <a:t>Warm-blooded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900" kern="1200" dirty="0"/>
                <a:t>Birth live young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900" dirty="0"/>
                <a:t>Have hair or fur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900" kern="1200" dirty="0"/>
                <a:t>Breathe with lungs</a:t>
              </a: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5B0DBA2-88F1-BAFF-A29F-76AC5E00C8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9879" y="1439565"/>
              <a:ext cx="4680000" cy="4680000"/>
            </a:xfrm>
            <a:custGeom>
              <a:avLst/>
              <a:gdLst>
                <a:gd name="connsiteX0" fmla="*/ 0 w 4998683"/>
                <a:gd name="connsiteY0" fmla="*/ 2499342 h 4998683"/>
                <a:gd name="connsiteX1" fmla="*/ 2499342 w 4998683"/>
                <a:gd name="connsiteY1" fmla="*/ 0 h 4998683"/>
                <a:gd name="connsiteX2" fmla="*/ 4998684 w 4998683"/>
                <a:gd name="connsiteY2" fmla="*/ 2499342 h 4998683"/>
                <a:gd name="connsiteX3" fmla="*/ 2499342 w 4998683"/>
                <a:gd name="connsiteY3" fmla="*/ 4998684 h 4998683"/>
                <a:gd name="connsiteX4" fmla="*/ 0 w 4998683"/>
                <a:gd name="connsiteY4" fmla="*/ 2499342 h 49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8683" h="4998683">
                  <a:moveTo>
                    <a:pt x="0" y="2499342"/>
                  </a:moveTo>
                  <a:cubicBezTo>
                    <a:pt x="0" y="1118994"/>
                    <a:pt x="1118994" y="0"/>
                    <a:pt x="2499342" y="0"/>
                  </a:cubicBezTo>
                  <a:cubicBezTo>
                    <a:pt x="3879690" y="0"/>
                    <a:pt x="4998684" y="1118994"/>
                    <a:pt x="4998684" y="2499342"/>
                  </a:cubicBezTo>
                  <a:cubicBezTo>
                    <a:pt x="4998684" y="3879690"/>
                    <a:pt x="3879690" y="4998684"/>
                    <a:pt x="2499342" y="4998684"/>
                  </a:cubicBezTo>
                  <a:cubicBezTo>
                    <a:pt x="1118994" y="4998684"/>
                    <a:pt x="0" y="3879690"/>
                    <a:pt x="0" y="249934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18546" tIns="589453" rIns="0" bIns="589451" numCol="1" spcCol="1270" anchor="ctr" anchorCtr="1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/>
                <a:t>Fish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900" dirty="0"/>
                <a:t>Cold-blooded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900" kern="1200" dirty="0"/>
                <a:t>Lay eggs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900" dirty="0"/>
                <a:t>Scaly skin</a:t>
              </a:r>
              <a:endParaRPr lang="en-GB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900" kern="1200" dirty="0"/>
                <a:t>Breathe with gills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54843-284C-D3E2-499D-C03ABCF3F920}"/>
                </a:ext>
              </a:extLst>
            </p:cNvPr>
            <p:cNvSpPr txBox="1"/>
            <p:nvPr/>
          </p:nvSpPr>
          <p:spPr>
            <a:xfrm>
              <a:off x="3803696" y="3238500"/>
              <a:ext cx="1721946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900" dirty="0"/>
                <a:t>An internal</a:t>
              </a:r>
              <a:br>
                <a:rPr lang="en-GB" sz="1900" dirty="0"/>
              </a:br>
              <a:r>
                <a:rPr lang="en-GB" sz="1900" dirty="0"/>
                <a:t>skeleton</a:t>
              </a:r>
              <a:br>
                <a:rPr lang="en-GB" sz="1900" dirty="0"/>
              </a:br>
              <a:r>
                <a:rPr lang="en-GB" sz="1900" dirty="0"/>
                <a:t>and backbone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B485B5D-0B39-0D0E-630A-DD0E5501D16D}"/>
              </a:ext>
            </a:extLst>
          </p:cNvPr>
          <p:cNvSpPr txBox="1"/>
          <p:nvPr/>
        </p:nvSpPr>
        <p:spPr>
          <a:xfrm>
            <a:off x="576000" y="1276350"/>
            <a:ext cx="90633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2">
                    <a:lumMod val="25000"/>
                  </a:schemeClr>
                </a:solidFill>
              </a:rPr>
              <a:t>Exploring the similarities and differences between fish and mammals</a:t>
            </a:r>
          </a:p>
        </p:txBody>
      </p:sp>
    </p:spTree>
    <p:extLst>
      <p:ext uri="{BB962C8B-B14F-4D97-AF65-F5344CB8AC3E}">
        <p14:creationId xmlns:p14="http://schemas.microsoft.com/office/powerpoint/2010/main" val="397422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1FF0A-4A85-9FE3-704E-91F6F28C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Fishbone diagrams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62793-5740-3FA0-B420-32D25C58B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900" dirty="0"/>
              <a:t>A fishbone diagram helps identify causes of a problem by organising them visually.</a:t>
            </a:r>
          </a:p>
          <a:p>
            <a:r>
              <a:rPr lang="en-GB" sz="1900" dirty="0"/>
              <a:t>It looks like a fish skeleton, with the "head" showing the main problem and "bones" showing different causes.</a:t>
            </a:r>
          </a:p>
          <a:p>
            <a:r>
              <a:rPr lang="en-GB" sz="1900" dirty="0"/>
              <a:t>Each "bone" represents a category of causes, like people, process, or materials.</a:t>
            </a:r>
          </a:p>
          <a:p>
            <a:r>
              <a:rPr lang="en-GB" sz="1900" dirty="0"/>
              <a:t>It helps break down complex problems into smaller parts, making it easier to understand.</a:t>
            </a:r>
          </a:p>
          <a:p>
            <a:r>
              <a:rPr lang="en-GB" sz="1900" dirty="0"/>
              <a:t>Fishbone diagrams are useful for brainstorming possible causes and finding solutions.</a:t>
            </a:r>
          </a:p>
        </p:txBody>
      </p:sp>
      <p:pic>
        <p:nvPicPr>
          <p:cNvPr id="8" name="Content Placeholder 7" descr="icon - fish bone diagram">
            <a:extLst>
              <a:ext uri="{FF2B5EF4-FFF2-40B4-BE49-F238E27FC236}">
                <a16:creationId xmlns:a16="http://schemas.microsoft.com/office/drawing/2014/main" id="{F4A40296-F3D5-DC9B-0CF1-9F5AD4F9AFA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2118" y="1629000"/>
            <a:ext cx="3600000" cy="3600000"/>
          </a:xfrm>
        </p:spPr>
      </p:pic>
    </p:spTree>
    <p:extLst>
      <p:ext uri="{BB962C8B-B14F-4D97-AF65-F5344CB8AC3E}">
        <p14:creationId xmlns:p14="http://schemas.microsoft.com/office/powerpoint/2010/main" val="161252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0E6658-6F51-F88A-11A7-1C35101F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2925"/>
            <a:r>
              <a:rPr lang="en-GB" dirty="0"/>
              <a:t>Fishbone diagram - example</a:t>
            </a:r>
          </a:p>
        </p:txBody>
      </p:sp>
      <p:grpSp>
        <p:nvGrpSpPr>
          <p:cNvPr id="82" name="Group 81" descr="1. Teaching Methods&#10;– Activities are not interactive&#10;– Lessons are too lecture-based&#10;– Limited use of group work or discussions&#10;– Lack of variety in teaching techniques&#10;2. Materials&#10;– Materials are outdated or not relevant&#10;– Limited visual aids or multimedia content&#10;– Activities don’t match students' interests&#10;– Lack of hands-on resources or examples&#10;3. Classroom Environment&#10;– Classroom layout doesn’t support group work&#10;– Room is noisy or has other distractions&#10;– Limited opportunities for movement&#10;– Inadequate lighting or uncomfortable seating&#10;4. Student Factors&#10;– Students lack prior knowledge or skills&#10;– Varying levels of language proficiency&#10;– Low motivation or interest in the topic&#10;– Personal issues affecting concentration&#10;">
            <a:extLst>
              <a:ext uri="{FF2B5EF4-FFF2-40B4-BE49-F238E27FC236}">
                <a16:creationId xmlns:a16="http://schemas.microsoft.com/office/drawing/2014/main" id="{36FA8428-A6D5-A103-F983-44B0DC368001}"/>
              </a:ext>
            </a:extLst>
          </p:cNvPr>
          <p:cNvGrpSpPr/>
          <p:nvPr/>
        </p:nvGrpSpPr>
        <p:grpSpPr>
          <a:xfrm>
            <a:off x="576000" y="1760233"/>
            <a:ext cx="10581102" cy="4703785"/>
            <a:chOff x="576000" y="1270039"/>
            <a:chExt cx="10581102" cy="470378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C2C16B-CBF4-6E6F-4469-14D0F5F8C3F4}"/>
                </a:ext>
              </a:extLst>
            </p:cNvPr>
            <p:cNvSpPr txBox="1"/>
            <p:nvPr/>
          </p:nvSpPr>
          <p:spPr>
            <a:xfrm>
              <a:off x="7442547" y="1986939"/>
              <a:ext cx="3714555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700" dirty="0">
                  <a:solidFill>
                    <a:schemeClr val="bg2">
                      <a:lumMod val="25000"/>
                    </a:schemeClr>
                  </a:solidFill>
                </a:rPr>
                <a:t>          Outdated and not relevant</a:t>
              </a:r>
            </a:p>
            <a:p>
              <a:pPr>
                <a:spcBef>
                  <a:spcPts val="600"/>
                </a:spcBef>
              </a:pPr>
              <a:r>
                <a:rPr lang="en-GB" sz="1700" dirty="0">
                  <a:solidFill>
                    <a:schemeClr val="bg2">
                      <a:lumMod val="25000"/>
                    </a:schemeClr>
                  </a:solidFill>
                </a:rPr>
                <a:t>       Limited visual and multimedia</a:t>
              </a:r>
            </a:p>
            <a:p>
              <a:pPr>
                <a:spcBef>
                  <a:spcPts val="600"/>
                </a:spcBef>
              </a:pPr>
              <a:r>
                <a:rPr lang="en-GB" sz="1700" dirty="0">
                  <a:solidFill>
                    <a:schemeClr val="bg2">
                      <a:lumMod val="25000"/>
                    </a:schemeClr>
                  </a:solidFill>
                </a:rPr>
                <a:t>  Don’t match learners’ interests</a:t>
              </a:r>
            </a:p>
            <a:p>
              <a:pPr>
                <a:spcBef>
                  <a:spcPts val="600"/>
                </a:spcBef>
              </a:pPr>
              <a:r>
                <a:rPr lang="en-GB" sz="1700" dirty="0">
                  <a:solidFill>
                    <a:schemeClr val="bg2">
                      <a:lumMod val="25000"/>
                    </a:schemeClr>
                  </a:solidFill>
                </a:rPr>
                <a:t>Not enough applied examples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FB851B3-71D6-5D30-A56E-35CA37EA65FE}"/>
                </a:ext>
              </a:extLst>
            </p:cNvPr>
            <p:cNvGrpSpPr/>
            <p:nvPr/>
          </p:nvGrpSpPr>
          <p:grpSpPr>
            <a:xfrm>
              <a:off x="576000" y="1270039"/>
              <a:ext cx="10297573" cy="4703785"/>
              <a:chOff x="576000" y="1270039"/>
              <a:chExt cx="10297573" cy="470378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7FD76C9-BB2D-9F2E-14BB-ECB292CBBECF}"/>
                  </a:ext>
                </a:extLst>
              </p:cNvPr>
              <p:cNvGrpSpPr/>
              <p:nvPr/>
            </p:nvGrpSpPr>
            <p:grpSpPr>
              <a:xfrm flipH="1">
                <a:off x="576000" y="2409825"/>
                <a:ext cx="9113250" cy="2520000"/>
                <a:chOff x="1478550" y="2152650"/>
                <a:chExt cx="9113250" cy="2520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EA240036-F8E4-48EC-576D-989133295988}"/>
                    </a:ext>
                  </a:extLst>
                </p:cNvPr>
                <p:cNvCxnSpPr/>
                <p:nvPr/>
              </p:nvCxnSpPr>
              <p:spPr>
                <a:xfrm>
                  <a:off x="1478550" y="3412650"/>
                  <a:ext cx="7191375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799C1062-461A-F41D-7B84-3D3761D432C3}"/>
                    </a:ext>
                  </a:extLst>
                </p:cNvPr>
                <p:cNvSpPr/>
                <p:nvPr/>
              </p:nvSpPr>
              <p:spPr>
                <a:xfrm rot="5400000">
                  <a:off x="8377800" y="2458650"/>
                  <a:ext cx="2520000" cy="1908000"/>
                </a:xfrm>
                <a:prstGeom prst="triangle">
                  <a:avLst/>
                </a:prstGeom>
                <a:solidFill>
                  <a:schemeClr val="accent3"/>
                </a:solidFill>
                <a:ln w="28575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023AE7D-CD14-75E8-14CC-C6AD48018B42}"/>
                  </a:ext>
                </a:extLst>
              </p:cNvPr>
              <p:cNvGrpSpPr/>
              <p:nvPr/>
            </p:nvGrpSpPr>
            <p:grpSpPr>
              <a:xfrm>
                <a:off x="3171825" y="1270039"/>
                <a:ext cx="3748087" cy="2402156"/>
                <a:chOff x="3171825" y="1270039"/>
                <a:chExt cx="3748087" cy="2402156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A2486C06-7FD9-D90B-5126-3C1D58BD26DB}"/>
                    </a:ext>
                  </a:extLst>
                </p:cNvPr>
                <p:cNvSpPr/>
                <p:nvPr/>
              </p:nvSpPr>
              <p:spPr>
                <a:xfrm>
                  <a:off x="3305175" y="1270039"/>
                  <a:ext cx="2381250" cy="540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25000"/>
                        </a:schemeClr>
                      </a:solidFill>
                    </a:rPr>
                    <a:t>Teaching methods</a:t>
                  </a: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96917E75-68E4-3449-B6A2-45BB149A49C4}"/>
                    </a:ext>
                  </a:extLst>
                </p:cNvPr>
                <p:cNvGrpSpPr/>
                <p:nvPr/>
              </p:nvGrpSpPr>
              <p:grpSpPr>
                <a:xfrm>
                  <a:off x="3171825" y="1810039"/>
                  <a:ext cx="3748087" cy="1862156"/>
                  <a:chOff x="3171825" y="1810039"/>
                  <a:chExt cx="3748087" cy="1862156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34DD910A-87D2-EA4E-7784-F52B4664E83A}"/>
                      </a:ext>
                    </a:extLst>
                  </p:cNvPr>
                  <p:cNvCxnSpPr>
                    <a:cxnSpLocks/>
                    <a:stCxn id="11" idx="2"/>
                  </p:cNvCxnSpPr>
                  <p:nvPr/>
                </p:nvCxnSpPr>
                <p:spPr>
                  <a:xfrm flipH="1">
                    <a:off x="3171825" y="1810039"/>
                    <a:ext cx="1323975" cy="1862156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A543FE38-3C10-B583-0B80-3195FDD592FA}"/>
                      </a:ext>
                    </a:extLst>
                  </p:cNvPr>
                  <p:cNvGrpSpPr/>
                  <p:nvPr/>
                </p:nvGrpSpPr>
                <p:grpSpPr>
                  <a:xfrm>
                    <a:off x="3452813" y="2295525"/>
                    <a:ext cx="3467099" cy="1020715"/>
                    <a:chOff x="3462339" y="2295525"/>
                    <a:chExt cx="3467099" cy="1020715"/>
                  </a:xfrm>
                </p:grpSpPr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FBED01EF-3DA0-2D02-47D0-4810794AF9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33863" y="2295525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B2815452-19AB-7F46-3DF3-D7C0E98B0E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76689" y="2635763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AAE69FCD-1F31-E723-F833-D99F733ACF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19514" y="2976001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4CE82A6E-1CA5-AC1C-F4A5-2242730D06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62339" y="3316240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8AC1257-F976-D99A-C60F-C3A0578F726D}"/>
                  </a:ext>
                </a:extLst>
              </p:cNvPr>
              <p:cNvGrpSpPr/>
              <p:nvPr/>
            </p:nvGrpSpPr>
            <p:grpSpPr>
              <a:xfrm>
                <a:off x="6943726" y="1282611"/>
                <a:ext cx="3748087" cy="2402156"/>
                <a:chOff x="3171825" y="1270039"/>
                <a:chExt cx="3748087" cy="2402156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3365506-33F9-2E65-F86D-460F0E46277F}"/>
                    </a:ext>
                  </a:extLst>
                </p:cNvPr>
                <p:cNvSpPr/>
                <p:nvPr/>
              </p:nvSpPr>
              <p:spPr>
                <a:xfrm>
                  <a:off x="3305175" y="1270039"/>
                  <a:ext cx="2381250" cy="540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25000"/>
                        </a:schemeClr>
                      </a:solidFill>
                    </a:rPr>
                    <a:t>Materials</a:t>
                  </a: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797EF499-1757-20C9-9264-BCA498A7D12E}"/>
                    </a:ext>
                  </a:extLst>
                </p:cNvPr>
                <p:cNvGrpSpPr/>
                <p:nvPr/>
              </p:nvGrpSpPr>
              <p:grpSpPr>
                <a:xfrm>
                  <a:off x="3171825" y="1810039"/>
                  <a:ext cx="3748087" cy="1862156"/>
                  <a:chOff x="3171825" y="1810039"/>
                  <a:chExt cx="3748087" cy="1862156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BD7392B-578D-F120-7E03-B1F8F46198C8}"/>
                      </a:ext>
                    </a:extLst>
                  </p:cNvPr>
                  <p:cNvCxnSpPr>
                    <a:cxnSpLocks/>
                    <a:stCxn id="40" idx="2"/>
                  </p:cNvCxnSpPr>
                  <p:nvPr/>
                </p:nvCxnSpPr>
                <p:spPr>
                  <a:xfrm flipH="1">
                    <a:off x="3171825" y="1810039"/>
                    <a:ext cx="1323975" cy="1862156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7FD4F966-F6B1-6E78-B9C3-06A1A7BF3E10}"/>
                      </a:ext>
                    </a:extLst>
                  </p:cNvPr>
                  <p:cNvGrpSpPr/>
                  <p:nvPr/>
                </p:nvGrpSpPr>
                <p:grpSpPr>
                  <a:xfrm>
                    <a:off x="3452813" y="2295525"/>
                    <a:ext cx="3467099" cy="1020715"/>
                    <a:chOff x="3462339" y="2295525"/>
                    <a:chExt cx="3467099" cy="1020715"/>
                  </a:xfrm>
                </p:grpSpPr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8E421A3F-D19C-2A6E-54F5-178FECFB95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33863" y="2295525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D2AF6B8E-7E03-A61E-7320-AC40573F05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76689" y="2635763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93955144-B9DE-EDC3-56F6-4C5E3200D1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19514" y="2976001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16F68193-514E-46A9-44C6-D5D747CB18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62339" y="3316240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E3AC85A-6AF9-BBBC-89A0-C89439989E73}"/>
                  </a:ext>
                </a:extLst>
              </p:cNvPr>
              <p:cNvGrpSpPr/>
              <p:nvPr/>
            </p:nvGrpSpPr>
            <p:grpSpPr>
              <a:xfrm flipV="1">
                <a:off x="3176785" y="3669825"/>
                <a:ext cx="3748087" cy="2303999"/>
                <a:chOff x="3171825" y="1368196"/>
                <a:chExt cx="3748087" cy="2303999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E6145BD-FE14-0566-2B0E-3BAEEE9E7F56}"/>
                    </a:ext>
                  </a:extLst>
                </p:cNvPr>
                <p:cNvSpPr/>
                <p:nvPr/>
              </p:nvSpPr>
              <p:spPr>
                <a:xfrm flipV="1">
                  <a:off x="3305175" y="1368196"/>
                  <a:ext cx="2381250" cy="540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25000"/>
                        </a:schemeClr>
                      </a:solidFill>
                    </a:rPr>
                    <a:t>Classroom environment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B0E9344-C1BB-A5D5-8617-0860C1B7EE4B}"/>
                    </a:ext>
                  </a:extLst>
                </p:cNvPr>
                <p:cNvGrpSpPr/>
                <p:nvPr/>
              </p:nvGrpSpPr>
              <p:grpSpPr>
                <a:xfrm>
                  <a:off x="3171825" y="1908196"/>
                  <a:ext cx="3748087" cy="1763999"/>
                  <a:chOff x="3171825" y="1908196"/>
                  <a:chExt cx="3748087" cy="1763999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E1D0E1AA-78EA-3B69-B68A-6C1A457450E7}"/>
                      </a:ext>
                    </a:extLst>
                  </p:cNvPr>
                  <p:cNvCxnSpPr>
                    <a:cxnSpLocks/>
                    <a:stCxn id="49" idx="0"/>
                  </p:cNvCxnSpPr>
                  <p:nvPr/>
                </p:nvCxnSpPr>
                <p:spPr>
                  <a:xfrm flipH="1">
                    <a:off x="3171825" y="1908196"/>
                    <a:ext cx="1323975" cy="1763999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BD2E680F-D579-816A-53C5-AEFE1F6FE793}"/>
                      </a:ext>
                    </a:extLst>
                  </p:cNvPr>
                  <p:cNvGrpSpPr/>
                  <p:nvPr/>
                </p:nvGrpSpPr>
                <p:grpSpPr>
                  <a:xfrm>
                    <a:off x="3452813" y="2295525"/>
                    <a:ext cx="3467099" cy="1020715"/>
                    <a:chOff x="3462339" y="2295525"/>
                    <a:chExt cx="3467099" cy="1020715"/>
                  </a:xfrm>
                </p:grpSpPr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F1A6D2F5-A571-4603-55FA-07AD18218D8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33863" y="2295525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8A966A1-EF83-F24D-A76C-6493FC7887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76689" y="2635763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5C940FED-EB74-766F-F626-2DDA92E8F6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19514" y="2976001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1AAB38E-74A6-0ECF-B63C-8C8E96D126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62339" y="3316240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6745A9E-8036-A21D-2A44-E0E2606FD923}"/>
                  </a:ext>
                </a:extLst>
              </p:cNvPr>
              <p:cNvGrpSpPr/>
              <p:nvPr/>
            </p:nvGrpSpPr>
            <p:grpSpPr>
              <a:xfrm flipV="1">
                <a:off x="6967540" y="3664734"/>
                <a:ext cx="3748087" cy="2303999"/>
                <a:chOff x="3171825" y="1368196"/>
                <a:chExt cx="3748087" cy="2303999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EE5B7185-3FF0-0CC1-3984-24D9808390F4}"/>
                    </a:ext>
                  </a:extLst>
                </p:cNvPr>
                <p:cNvSpPr/>
                <p:nvPr/>
              </p:nvSpPr>
              <p:spPr>
                <a:xfrm flipV="1">
                  <a:off x="3305175" y="1368196"/>
                  <a:ext cx="2381250" cy="540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25000"/>
                        </a:schemeClr>
                      </a:solidFill>
                    </a:rPr>
                    <a:t>Student factors</a:t>
                  </a: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1F76F94-C167-E987-913E-985217EB8A49}"/>
                    </a:ext>
                  </a:extLst>
                </p:cNvPr>
                <p:cNvGrpSpPr/>
                <p:nvPr/>
              </p:nvGrpSpPr>
              <p:grpSpPr>
                <a:xfrm>
                  <a:off x="3171825" y="1908196"/>
                  <a:ext cx="3748087" cy="1763999"/>
                  <a:chOff x="3171825" y="1908196"/>
                  <a:chExt cx="3748087" cy="1763999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40C30110-6780-D764-A842-93C5956B8F97}"/>
                      </a:ext>
                    </a:extLst>
                  </p:cNvPr>
                  <p:cNvCxnSpPr>
                    <a:cxnSpLocks/>
                    <a:stCxn id="67" idx="0"/>
                  </p:cNvCxnSpPr>
                  <p:nvPr/>
                </p:nvCxnSpPr>
                <p:spPr>
                  <a:xfrm flipH="1">
                    <a:off x="3171825" y="1908196"/>
                    <a:ext cx="1323975" cy="1763999"/>
                  </a:xfrm>
                  <a:prstGeom prst="line">
                    <a:avLst/>
                  </a:prstGeom>
                  <a:ln w="28575"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053754FB-D723-20BF-E414-9EA973E31F29}"/>
                      </a:ext>
                    </a:extLst>
                  </p:cNvPr>
                  <p:cNvGrpSpPr/>
                  <p:nvPr/>
                </p:nvGrpSpPr>
                <p:grpSpPr>
                  <a:xfrm>
                    <a:off x="3452813" y="2295525"/>
                    <a:ext cx="3467099" cy="1020715"/>
                    <a:chOff x="3462339" y="2295525"/>
                    <a:chExt cx="3467099" cy="1020715"/>
                  </a:xfrm>
                </p:grpSpPr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532B80B4-9509-E5F7-1852-0DD0CA7A5F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33863" y="2295525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55907944-765F-EF34-38A4-16A28F5A6A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76689" y="2635763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DEF72771-708F-2052-4F23-17FBE6CADD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19514" y="2976001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825A5A90-4BDA-F87D-56E4-A5FF6EACCE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62339" y="3316240"/>
                      <a:ext cx="269557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002786B-9F58-45C9-CC2E-F795A0F3AA59}"/>
                  </a:ext>
                </a:extLst>
              </p:cNvPr>
              <p:cNvSpPr txBox="1"/>
              <p:nvPr/>
            </p:nvSpPr>
            <p:spPr>
              <a:xfrm>
                <a:off x="3536514" y="1986939"/>
                <a:ext cx="3714555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        Activities not interactive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    Too much lecture style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Not enough discussion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Lack of variety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884E349-DE25-9706-B681-B8E21ADC7CB2}"/>
                  </a:ext>
                </a:extLst>
              </p:cNvPr>
              <p:cNvSpPr txBox="1"/>
              <p:nvPr/>
            </p:nvSpPr>
            <p:spPr>
              <a:xfrm>
                <a:off x="3536514" y="3683970"/>
                <a:ext cx="3431026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Difficult to do group work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Room is noisy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  Too many distractions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      Lighting is not good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A2C85C-4910-9391-823E-EBF2B7702B4A}"/>
                  </a:ext>
                </a:extLst>
              </p:cNvPr>
              <p:cNvSpPr txBox="1"/>
              <p:nvPr/>
            </p:nvSpPr>
            <p:spPr>
              <a:xfrm>
                <a:off x="7442547" y="3694384"/>
                <a:ext cx="3431026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Little prior knowledge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Varying levels of English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Low interest in topics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700" dirty="0">
                    <a:solidFill>
                      <a:schemeClr val="bg2">
                        <a:lumMod val="25000"/>
                      </a:schemeClr>
                    </a:solidFill>
                  </a:rPr>
                  <a:t>         Personal issues</a:t>
                </a: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5719856-F25B-0270-2960-12831090D96F}"/>
              </a:ext>
            </a:extLst>
          </p:cNvPr>
          <p:cNvSpPr txBox="1"/>
          <p:nvPr/>
        </p:nvSpPr>
        <p:spPr>
          <a:xfrm>
            <a:off x="576000" y="1276350"/>
            <a:ext cx="90633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bg2">
                    <a:lumMod val="25000"/>
                  </a:schemeClr>
                </a:solidFill>
              </a:rPr>
              <a:t>Analysing the problem of low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38938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9469-8EEE-6EAA-7104-5D63E50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-1326"/>
            <a:ext cx="10134600" cy="1080000"/>
          </a:xfrm>
        </p:spPr>
        <p:txBody>
          <a:bodyPr/>
          <a:lstStyle/>
          <a:p>
            <a:r>
              <a:rPr lang="en-GB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DD43-0E04-BD9C-0AAF-75714E84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277601"/>
            <a:ext cx="9715500" cy="4925021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What are graphic organisers?</a:t>
            </a:r>
          </a:p>
          <a:p>
            <a:r>
              <a:rPr lang="en-GB" dirty="0"/>
              <a:t>The benefits of using graphic organisers</a:t>
            </a:r>
          </a:p>
          <a:p>
            <a:r>
              <a:rPr lang="en-GB" dirty="0"/>
              <a:t>Ways to use graphic organisers</a:t>
            </a:r>
          </a:p>
          <a:p>
            <a:r>
              <a:rPr lang="en-GB" dirty="0"/>
              <a:t>Concept maps</a:t>
            </a:r>
          </a:p>
          <a:p>
            <a:r>
              <a:rPr lang="en-GB" dirty="0"/>
              <a:t>Mind maps</a:t>
            </a:r>
          </a:p>
          <a:p>
            <a:r>
              <a:rPr lang="en-GB" dirty="0"/>
              <a:t>Venn diagrams</a:t>
            </a:r>
          </a:p>
          <a:p>
            <a:r>
              <a:rPr lang="en-GB" dirty="0"/>
              <a:t>Fishbone diagrams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3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49A96-9E4C-488D-5030-76420035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29CDBA-E3B1-550E-73FB-8BFE3CF9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GB" sz="1900" dirty="0">
                <a:latin typeface="+mn-lt"/>
              </a:rPr>
              <a:t>This resource follows a three-step approach to embedding foundation skills in TVET teaching and learning.</a:t>
            </a:r>
          </a:p>
          <a:p>
            <a:pPr marL="117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700" dirty="0">
                <a:latin typeface="+mn-lt"/>
              </a:rPr>
              <a:t>Know the demands: examine the standard to find the foundation skills needed.</a:t>
            </a:r>
          </a:p>
          <a:p>
            <a:pPr marL="117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700" dirty="0">
                <a:latin typeface="+mn-lt"/>
              </a:rPr>
              <a:t>Know the learners: use diagnostic assessment to find learners’ existing skills.</a:t>
            </a:r>
          </a:p>
          <a:p>
            <a:pPr marL="117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700" dirty="0">
                <a:latin typeface="+mn-lt"/>
              </a:rPr>
              <a:t>Know what to do.</a:t>
            </a:r>
          </a:p>
          <a:p>
            <a:pPr marL="342900" indent="-342900">
              <a:lnSpc>
                <a:spcPct val="110000"/>
              </a:lnSpc>
            </a:pPr>
            <a:r>
              <a:rPr lang="en-GB" sz="1900" dirty="0">
                <a:latin typeface="+mn-lt"/>
              </a:rPr>
              <a:t>This resource supports you to develop tools to use in Step 3.</a:t>
            </a:r>
          </a:p>
          <a:p>
            <a:pPr marL="342900" indent="-342900">
              <a:lnSpc>
                <a:spcPct val="110000"/>
              </a:lnSpc>
            </a:pPr>
            <a:r>
              <a:rPr lang="en-GB" sz="1900" dirty="0">
                <a:latin typeface="+mn-lt"/>
              </a:rPr>
              <a:t>Graphic organisers are a useful way to represent ideas. </a:t>
            </a:r>
          </a:p>
          <a:p>
            <a:pPr marL="342900" indent="-342900">
              <a:lnSpc>
                <a:spcPct val="110000"/>
              </a:lnSpc>
            </a:pPr>
            <a:r>
              <a:rPr lang="en-GB" sz="1900" dirty="0">
                <a:latin typeface="+mn-lt"/>
              </a:rPr>
              <a:t>You can adapt these activities to your context, based on the course demands and your learners’ needs.</a:t>
            </a:r>
          </a:p>
          <a:p>
            <a:pPr marL="342900" indent="-342900">
              <a:lnSpc>
                <a:spcPct val="110000"/>
              </a:lnSpc>
            </a:pPr>
            <a:r>
              <a:rPr lang="en-GB" sz="1900" dirty="0">
                <a:latin typeface="+mn-lt"/>
              </a:rPr>
              <a:t>They might spark some other ideas for you to try.</a:t>
            </a:r>
          </a:p>
          <a:p>
            <a:pPr marL="342900" indent="-342900">
              <a:lnSpc>
                <a:spcPct val="110000"/>
              </a:lnSpc>
            </a:pPr>
            <a:r>
              <a:rPr lang="en-GB" sz="1900" dirty="0">
                <a:latin typeface="+mn-lt"/>
              </a:rPr>
              <a:t>If you’re not sure about any aspect of these, it can be useful to talk this through with an experienced trainer.</a:t>
            </a:r>
          </a:p>
          <a:p>
            <a:pPr marL="4680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2084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7CBE-57F3-E3A6-2896-F6575061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graphic organisers?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FA320-1707-7EB6-BBF7-74FF73ED7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1" y="1272619"/>
            <a:ext cx="4824658" cy="5024849"/>
          </a:xfrm>
        </p:spPr>
        <p:txBody>
          <a:bodyPr>
            <a:normAutofit lnSpcReduction="10000"/>
          </a:bodyPr>
          <a:lstStyle/>
          <a:p>
            <a:pPr eaLnBrk="0" fontAlgn="base" hangingPunct="0">
              <a:spcBef>
                <a:spcPct val="0"/>
              </a:spcBef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Graphic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organisers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 help learners arrange their ideas visually before writing.</a:t>
            </a:r>
          </a:p>
          <a:p>
            <a:pPr eaLnBrk="0" fontAlgn="base" hangingPunct="0">
              <a:spcBef>
                <a:spcPct val="0"/>
              </a:spcBef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They break down complex information into manageable parts.</a:t>
            </a:r>
          </a:p>
          <a:p>
            <a:pPr eaLnBrk="0" fontAlgn="base" hangingPunct="0">
              <a:spcBef>
                <a:spcPct val="0"/>
              </a:spcBef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Encourage learners to explore connections between key concepts and terms.</a:t>
            </a:r>
          </a:p>
          <a:p>
            <a:pPr eaLnBrk="0" fontAlgn="base" hangingPunct="0">
              <a:spcBef>
                <a:spcPct val="0"/>
              </a:spcBef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Useful for planning and structuring written work, enhancing clarity and coherence.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sz="1900" dirty="0">
                <a:solidFill>
                  <a:schemeClr val="bg2">
                    <a:lumMod val="25000"/>
                  </a:schemeClr>
                </a:solidFill>
              </a:rPr>
              <a:t>We will look at four types:</a:t>
            </a:r>
          </a:p>
          <a:p>
            <a:pPr lvl="1"/>
            <a:r>
              <a:rPr lang="en-GB" sz="1700" dirty="0"/>
              <a:t>Mind maps</a:t>
            </a:r>
          </a:p>
          <a:p>
            <a:pPr lvl="1"/>
            <a:r>
              <a:rPr lang="en-GB" sz="1700" dirty="0"/>
              <a:t>Concept maps</a:t>
            </a:r>
          </a:p>
          <a:p>
            <a:pPr lvl="1"/>
            <a:r>
              <a:rPr lang="en-GB" sz="1700" dirty="0">
                <a:solidFill>
                  <a:schemeClr val="bg2">
                    <a:lumMod val="25000"/>
                  </a:schemeClr>
                </a:solidFill>
              </a:rPr>
              <a:t>Venn diagrams</a:t>
            </a:r>
          </a:p>
          <a:p>
            <a:pPr lvl="1"/>
            <a:r>
              <a:rPr lang="en-GB" sz="1700" dirty="0"/>
              <a:t>Fishbone diagrams</a:t>
            </a:r>
          </a:p>
        </p:txBody>
      </p:sp>
      <p:pic>
        <p:nvPicPr>
          <p:cNvPr id="13" name="Picture 12" descr="icon - fishbone diagram">
            <a:extLst>
              <a:ext uri="{FF2B5EF4-FFF2-40B4-BE49-F238E27FC236}">
                <a16:creationId xmlns:a16="http://schemas.microsoft.com/office/drawing/2014/main" id="{8325A4CA-0A83-A16E-4766-8BCB9B15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69" y="1080000"/>
            <a:ext cx="2160000" cy="2160000"/>
          </a:xfrm>
          <a:prstGeom prst="rect">
            <a:avLst/>
          </a:prstGeom>
        </p:spPr>
      </p:pic>
      <p:pic>
        <p:nvPicPr>
          <p:cNvPr id="9" name="Picture 8" descr="icon - concept map">
            <a:extLst>
              <a:ext uri="{FF2B5EF4-FFF2-40B4-BE49-F238E27FC236}">
                <a16:creationId xmlns:a16="http://schemas.microsoft.com/office/drawing/2014/main" id="{C2ABD2E0-660B-C16B-0AA6-D6AF0F3D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76" y="1352521"/>
            <a:ext cx="2160000" cy="2160000"/>
          </a:xfrm>
          <a:prstGeom prst="rect">
            <a:avLst/>
          </a:prstGeom>
        </p:spPr>
      </p:pic>
      <p:pic>
        <p:nvPicPr>
          <p:cNvPr id="15" name="Picture 14" descr="Icon - venn diagram">
            <a:extLst>
              <a:ext uri="{FF2B5EF4-FFF2-40B4-BE49-F238E27FC236}">
                <a16:creationId xmlns:a16="http://schemas.microsoft.com/office/drawing/2014/main" id="{99D674F4-F0D9-3C7F-4354-7A3D5194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98" y="3178340"/>
            <a:ext cx="2160000" cy="2160000"/>
          </a:xfrm>
          <a:prstGeom prst="rect">
            <a:avLst/>
          </a:prstGeom>
        </p:spPr>
      </p:pic>
      <p:pic>
        <p:nvPicPr>
          <p:cNvPr id="11" name="Picture 10" descr="Icon - mind map">
            <a:extLst>
              <a:ext uri="{FF2B5EF4-FFF2-40B4-BE49-F238E27FC236}">
                <a16:creationId xmlns:a16="http://schemas.microsoft.com/office/drawing/2014/main" id="{941807F1-7226-C2B5-BE74-35CA83E306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147" y="404616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9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B6E7-4DD1-A3B6-FF87-F57FDDCA50D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The benefits of using graphic organisers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70AA67-E570-BDE9-F76B-44AD89076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Benefits for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AE98-3490-9734-91BC-5296B4DC0D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fontAlgn="base"/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For learners this can be a useful way to:</a:t>
            </a:r>
          </a:p>
          <a:p>
            <a:pPr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w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rite key words and build vocabulary </a:t>
            </a:r>
          </a:p>
          <a:p>
            <a:pPr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b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ecome familiar with new content </a:t>
            </a:r>
          </a:p>
          <a:p>
            <a:pPr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o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rganise ideas </a:t>
            </a:r>
          </a:p>
          <a:p>
            <a:pPr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ee the bigger picture alongside more detail </a:t>
            </a:r>
          </a:p>
          <a:p>
            <a:pPr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b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rainstorm ideas </a:t>
            </a:r>
          </a:p>
          <a:p>
            <a:pPr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w</a:t>
            </a:r>
            <a:r>
              <a:rPr lang="en-A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ork from single words and move toward sentences.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F64653-1D09-98D3-F593-FEDCBC427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Benefits for trainers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69EFB-6B57-2D87-9820-BFF5AE6FA5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1" indent="0" fontAlgn="base">
              <a:buNone/>
            </a:pPr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For trainers, this is a useful way to:</a:t>
            </a:r>
          </a:p>
          <a:p>
            <a:pPr marL="228600"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spark learners’ creativity and innovation</a:t>
            </a:r>
          </a:p>
          <a:p>
            <a:pPr marL="228600"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find out learners’ current knowledge on the subject</a:t>
            </a:r>
          </a:p>
          <a:p>
            <a:pPr marL="228600"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develop a visual representation of the subject</a:t>
            </a:r>
          </a:p>
          <a:p>
            <a:pPr marL="228600" lvl="1" fontAlgn="base"/>
            <a:r>
              <a:rPr lang="en-AU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show the relationships between different topics.</a:t>
            </a:r>
          </a:p>
        </p:txBody>
      </p:sp>
    </p:spTree>
    <p:extLst>
      <p:ext uri="{BB962C8B-B14F-4D97-AF65-F5344CB8AC3E}">
        <p14:creationId xmlns:p14="http://schemas.microsoft.com/office/powerpoint/2010/main" val="410032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864B-7D2C-959E-29A9-B855D309B09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Ways to use graphic organisers</a:t>
            </a:r>
          </a:p>
        </p:txBody>
      </p:sp>
      <p:pic>
        <p:nvPicPr>
          <p:cNvPr id="6" name="Content Placeholder 5" descr="Icon of four people sitting around a table with a mind map on the table">
            <a:extLst>
              <a:ext uri="{FF2B5EF4-FFF2-40B4-BE49-F238E27FC236}">
                <a16:creationId xmlns:a16="http://schemas.microsoft.com/office/drawing/2014/main" id="{4AC5A853-D580-B19E-25BC-8812FEC315C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69" y="1979613"/>
            <a:ext cx="4287837" cy="4287837"/>
          </a:xfrm>
        </p:spPr>
      </p:pic>
      <p:pic>
        <p:nvPicPr>
          <p:cNvPr id="10" name="Picture 9" descr="Icon of four people sitting around a table with a mind map on the table">
            <a:extLst>
              <a:ext uri="{FF2B5EF4-FFF2-40B4-BE49-F238E27FC236}">
                <a16:creationId xmlns:a16="http://schemas.microsoft.com/office/drawing/2014/main" id="{44760974-D1F2-59F7-3F48-A29253DC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 b="8140"/>
          <a:stretch/>
        </p:blipFill>
        <p:spPr>
          <a:xfrm>
            <a:off x="2438400" y="3356817"/>
            <a:ext cx="1627186" cy="141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B459-3790-CD3F-4D5F-E94FFE0E1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9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Use graphic organisers as you work through the new materials or to explore a case study/scenario.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Work together on a whiteboard, in small groups with large paper, or in pairs.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9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Encourage learners to organise their ideas for a report or project plan.</a:t>
            </a:r>
            <a:endParaRPr lang="en-AU" sz="19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Use as an assessment task completed individually: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7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Diagnostic assessment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7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Formative assessment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AU" sz="17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Summative assessment.</a:t>
            </a:r>
            <a:endParaRPr lang="en-AU" sz="17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21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017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7B18B1-6239-64DD-EDD3-F639103D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maps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AA19-F7E5-8563-343B-5650F71BD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0" y="1272619"/>
            <a:ext cx="5542287" cy="5024849"/>
          </a:xfrm>
        </p:spPr>
        <p:txBody>
          <a:bodyPr anchor="ctr">
            <a:normAutofit/>
          </a:bodyPr>
          <a:lstStyle/>
          <a:p>
            <a:r>
              <a:rPr lang="en-GB" sz="1900" dirty="0"/>
              <a:t>A mind map starts with a main idea in the centre.</a:t>
            </a:r>
          </a:p>
          <a:p>
            <a:r>
              <a:rPr lang="en-GB" sz="1900" dirty="0"/>
              <a:t>Branches spread out to show related ideas or topics.</a:t>
            </a:r>
          </a:p>
          <a:p>
            <a:r>
              <a:rPr lang="en-GB" sz="1900" dirty="0"/>
              <a:t>Each branch can have additional sub-branches, to include complex information in an easy-to-read format.</a:t>
            </a:r>
          </a:p>
          <a:p>
            <a:r>
              <a:rPr lang="en-GB" sz="1900" dirty="0"/>
              <a:t>Mind maps encourage creative thinking by allowing learners to make connections between ideas.</a:t>
            </a:r>
          </a:p>
          <a:p>
            <a:r>
              <a:rPr lang="en-GB" sz="1900" dirty="0"/>
              <a:t>This type of graphic organiser is useful for:</a:t>
            </a:r>
          </a:p>
          <a:p>
            <a:pPr lvl="1"/>
            <a:r>
              <a:rPr lang="en-GB" sz="1700" dirty="0"/>
              <a:t>brainstorming</a:t>
            </a:r>
          </a:p>
          <a:p>
            <a:pPr lvl="1"/>
            <a:r>
              <a:rPr lang="en-GB" sz="1700" dirty="0"/>
              <a:t>planning projects</a:t>
            </a:r>
          </a:p>
          <a:p>
            <a:pPr lvl="1"/>
            <a:r>
              <a:rPr lang="en-GB" sz="1700" dirty="0"/>
              <a:t>breaking down large topics into smaller parts.</a:t>
            </a:r>
          </a:p>
        </p:txBody>
      </p:sp>
      <p:pic>
        <p:nvPicPr>
          <p:cNvPr id="15" name="Content Placeholder 14" descr="Icon - mind map">
            <a:extLst>
              <a:ext uri="{FF2B5EF4-FFF2-40B4-BE49-F238E27FC236}">
                <a16:creationId xmlns:a16="http://schemas.microsoft.com/office/drawing/2014/main" id="{9000DECB-FD6D-4B63-AC93-A90AC807FC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68" y="1525587"/>
            <a:ext cx="3806825" cy="3806825"/>
          </a:xfrm>
        </p:spPr>
      </p:pic>
    </p:spTree>
    <p:extLst>
      <p:ext uri="{BB962C8B-B14F-4D97-AF65-F5344CB8AC3E}">
        <p14:creationId xmlns:p14="http://schemas.microsoft.com/office/powerpoint/2010/main" val="33123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838CD-EAC3-32FF-0DDA-F1D46DA4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358A3-4761-A5BF-7464-418E8996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map - example</a:t>
            </a:r>
          </a:p>
        </p:txBody>
      </p:sp>
      <p:pic>
        <p:nvPicPr>
          <p:cNvPr id="11" name="Content Placeholder 10" descr="Graphic organisers &#10;1. Concept maps&#10;-Similar to mind maps but less constrained&#10;-Can be difficult to understand&#10;-Shows relationships between ideas&#10;-More free-flowing and can be creative&#10;2. Fishbone diagram&#10; - Good to show causation&#10; - Good for multi-levelled problems&#10; - Useful for collaborating&#10; - Not as intuitive as other GOs&#10;3. Venn diagrams&#10; - Easy to draw&#10; - Shows overlap&#10; - Not good for too many ideas&#10; - Shows relationships &#10;4. Mind map&#10; - Simple to draw&#10; - Good for collaboration&#10; - Can use for complex ideas&#10; - Great for brainstorming">
            <a:extLst>
              <a:ext uri="{FF2B5EF4-FFF2-40B4-BE49-F238E27FC236}">
                <a16:creationId xmlns:a16="http://schemas.microsoft.com/office/drawing/2014/main" id="{7869E7D1-BC85-6F9D-8F03-F86FBD731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23408" r="2612" b="3969"/>
          <a:stretch/>
        </p:blipFill>
        <p:spPr>
          <a:xfrm>
            <a:off x="346006" y="1272851"/>
            <a:ext cx="10257245" cy="5023174"/>
          </a:xfrm>
        </p:spPr>
      </p:pic>
    </p:spTree>
    <p:extLst>
      <p:ext uri="{BB962C8B-B14F-4D97-AF65-F5344CB8AC3E}">
        <p14:creationId xmlns:p14="http://schemas.microsoft.com/office/powerpoint/2010/main" val="79978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67B4-8D6D-3CF7-308E-E1BDF0C10FE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/>
              </a:gs>
              <a:gs pos="33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Concept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FAAB-BC00-4CD5-F2FA-02B6CD184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8390" y="1272619"/>
            <a:ext cx="5542287" cy="5024849"/>
          </a:xfrm>
        </p:spPr>
        <p:txBody>
          <a:bodyPr anchor="ctr">
            <a:noAutofit/>
          </a:bodyPr>
          <a:lstStyle/>
          <a:p>
            <a:pPr marL="342900" indent="-342900" fontAlgn="base"/>
            <a:r>
              <a:rPr lang="en-GB" sz="1900" dirty="0">
                <a:latin typeface="+mn-lt"/>
              </a:rPr>
              <a:t>Concept maps represent relationships between different ideas.</a:t>
            </a:r>
          </a:p>
          <a:p>
            <a:pPr marL="342900" indent="-342900" fontAlgn="base"/>
            <a:r>
              <a:rPr lang="en-GB" sz="1900" dirty="0">
                <a:latin typeface="+mn-lt"/>
              </a:rPr>
              <a:t>They start with a main idea, often at the top or centre, with lines connecting to related concepts or subtopics.</a:t>
            </a:r>
          </a:p>
          <a:p>
            <a:pPr marL="342900" indent="-342900" fontAlgn="base"/>
            <a:r>
              <a:rPr lang="en-GB" sz="1900" dirty="0">
                <a:latin typeface="+mn-lt"/>
              </a:rPr>
              <a:t>You can label each connection to show the type of relationship and clarify links between ideas.</a:t>
            </a:r>
          </a:p>
          <a:p>
            <a:pPr marL="342900" indent="-342900" fontAlgn="base"/>
            <a:r>
              <a:rPr lang="en-GB" sz="1900" dirty="0">
                <a:latin typeface="+mn-lt"/>
              </a:rPr>
              <a:t>Concept maps are useful for understanding complex topics by breaking them down into smaller, interconnected parts.</a:t>
            </a:r>
          </a:p>
          <a:p>
            <a:pPr marL="342900" indent="-342900" fontAlgn="base"/>
            <a:r>
              <a:rPr lang="en-GB" sz="1900" dirty="0">
                <a:latin typeface="+mn-lt"/>
              </a:rPr>
              <a:t>They support critical thinking by encouraging learners to see connections and hierarchies within the information. </a:t>
            </a:r>
          </a:p>
        </p:txBody>
      </p:sp>
      <p:pic>
        <p:nvPicPr>
          <p:cNvPr id="6" name="Content Placeholder 5" descr="Icon - concept map">
            <a:extLst>
              <a:ext uri="{FF2B5EF4-FFF2-40B4-BE49-F238E27FC236}">
                <a16:creationId xmlns:a16="http://schemas.microsoft.com/office/drawing/2014/main" id="{9F0C2B2D-287F-4F82-23B5-28204312FD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49" y="1719000"/>
            <a:ext cx="3420000" cy="3420000"/>
          </a:xfrm>
        </p:spPr>
      </p:pic>
    </p:spTree>
    <p:extLst>
      <p:ext uri="{BB962C8B-B14F-4D97-AF65-F5344CB8AC3E}">
        <p14:creationId xmlns:p14="http://schemas.microsoft.com/office/powerpoint/2010/main" val="3133419245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ustom 1">
      <a:dk1>
        <a:srgbClr val="1E3265"/>
      </a:dk1>
      <a:lt1>
        <a:sysClr val="window" lastClr="FFFFFF"/>
      </a:lt1>
      <a:dk2>
        <a:srgbClr val="63918B"/>
      </a:dk2>
      <a:lt2>
        <a:srgbClr val="E8E8E8"/>
      </a:lt2>
      <a:accent1>
        <a:srgbClr val="2887BF"/>
      </a:accent1>
      <a:accent2>
        <a:srgbClr val="FF4076"/>
      </a:accent2>
      <a:accent3>
        <a:srgbClr val="02AA6D"/>
      </a:accent3>
      <a:accent4>
        <a:srgbClr val="FC5531"/>
      </a:accent4>
      <a:accent5>
        <a:srgbClr val="935DB1"/>
      </a:accent5>
      <a:accent6>
        <a:srgbClr val="FDE746"/>
      </a:accent6>
      <a:hlink>
        <a:srgbClr val="2887BF"/>
      </a:hlink>
      <a:folHlink>
        <a:srgbClr val="DF5352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Vivid.potx" id="{F8222605-1333-40B4-8866-B682F84FC8BC}" vid="{1970DF4C-6E52-472A-95A7-48AE29EF12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Vivid</Template>
  <TotalTime>1018</TotalTime>
  <Words>946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Symbol</vt:lpstr>
      <vt:lpstr>Verdana Pro</vt:lpstr>
      <vt:lpstr>Teal_Blues</vt:lpstr>
      <vt:lpstr>Use graphic organisers to  embed writing skills development in TVET</vt:lpstr>
      <vt:lpstr>Contents </vt:lpstr>
      <vt:lpstr>Introduction</vt:lpstr>
      <vt:lpstr>What are graphic organisers?</vt:lpstr>
      <vt:lpstr>The benefits of using graphic organisers</vt:lpstr>
      <vt:lpstr>Ways to use graphic organisers</vt:lpstr>
      <vt:lpstr>Mind maps</vt:lpstr>
      <vt:lpstr>Mind map - example</vt:lpstr>
      <vt:lpstr>Concept maps</vt:lpstr>
      <vt:lpstr>Concept map – example 1</vt:lpstr>
      <vt:lpstr>Concept map - example 2 </vt:lpstr>
      <vt:lpstr>Further learning resources on concept maps</vt:lpstr>
      <vt:lpstr>Venn diagrams</vt:lpstr>
      <vt:lpstr>Venn diagram - example</vt:lpstr>
      <vt:lpstr>Fishbone diagrams</vt:lpstr>
      <vt:lpstr>Fishbone diagram -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2</cp:revision>
  <dcterms:created xsi:type="dcterms:W3CDTF">2024-10-15T02:06:34Z</dcterms:created>
  <dcterms:modified xsi:type="dcterms:W3CDTF">2024-11-06T05:58:14Z</dcterms:modified>
</cp:coreProperties>
</file>