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3"/>
  </p:notesMasterIdLst>
  <p:sldIdLst>
    <p:sldId id="256" r:id="rId2"/>
    <p:sldId id="257" r:id="rId3"/>
    <p:sldId id="258" r:id="rId4"/>
    <p:sldId id="278" r:id="rId5"/>
    <p:sldId id="259" r:id="rId6"/>
    <p:sldId id="262" r:id="rId7"/>
    <p:sldId id="263" r:id="rId8"/>
    <p:sldId id="279" r:id="rId9"/>
    <p:sldId id="264" r:id="rId10"/>
    <p:sldId id="280" r:id="rId11"/>
    <p:sldId id="265" r:id="rId12"/>
    <p:sldId id="266" r:id="rId13"/>
    <p:sldId id="281" r:id="rId14"/>
    <p:sldId id="270" r:id="rId15"/>
    <p:sldId id="271" r:id="rId16"/>
    <p:sldId id="273" r:id="rId17"/>
    <p:sldId id="274" r:id="rId18"/>
    <p:sldId id="275" r:id="rId19"/>
    <p:sldId id="277" r:id="rId20"/>
    <p:sldId id="276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AC6DB4-7E7F-CB76-3341-1125C7FAF53C}" name="Cath Ralston" initials="CR" userId="S::Cath@cathkin.co::2e2d3c5e-d76f-4913-89e4-fc755cbde5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E6D"/>
    <a:srgbClr val="02AA6D"/>
    <a:srgbClr val="E6F2FA"/>
    <a:srgbClr val="2784BD"/>
    <a:srgbClr val="CDCDCD"/>
    <a:srgbClr val="E7E1CF"/>
    <a:srgbClr val="FDFCE3"/>
    <a:srgbClr val="081F68"/>
    <a:srgbClr val="FFFFFF"/>
    <a:srgbClr val="C00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48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DA470-0780-4397-9A0F-170F51EE8AE2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5E57F9B-4BBB-4E74-9B71-248BCFA5B1CC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2100" b="0" i="0" dirty="0">
              <a:solidFill>
                <a:schemeClr val="bg2">
                  <a:lumMod val="10000"/>
                </a:schemeClr>
              </a:solidFill>
            </a:rPr>
            <a:t>Check in on your practice</a:t>
          </a:r>
          <a:endParaRPr lang="en-GB" sz="2100" b="0" dirty="0">
            <a:solidFill>
              <a:schemeClr val="bg2">
                <a:lumMod val="10000"/>
              </a:schemeClr>
            </a:solidFill>
          </a:endParaRPr>
        </a:p>
      </dgm:t>
    </dgm:pt>
    <dgm:pt modelId="{9C5F0D89-69B0-4ED2-AE6C-AED7A876669D}" type="parTrans" cxnId="{B7D38F65-FCA9-4BB2-B33E-43AF9FAE789C}">
      <dgm:prSet/>
      <dgm:spPr/>
      <dgm:t>
        <a:bodyPr/>
        <a:lstStyle/>
        <a:p>
          <a:endParaRPr lang="en-GB" b="0"/>
        </a:p>
      </dgm:t>
    </dgm:pt>
    <dgm:pt modelId="{E6D7ADB1-7EB2-4E95-8E47-235DC9272656}" type="sibTrans" cxnId="{B7D38F65-FCA9-4BB2-B33E-43AF9FAE789C}">
      <dgm:prSet/>
      <dgm:spPr/>
      <dgm:t>
        <a:bodyPr/>
        <a:lstStyle/>
        <a:p>
          <a:endParaRPr lang="en-GB" b="0"/>
        </a:p>
      </dgm:t>
    </dgm:pt>
    <dgm:pt modelId="{D810FF39-018F-4FCF-9CF4-BF0F0BED9EBF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2100" b="0" i="0" dirty="0">
              <a:solidFill>
                <a:schemeClr val="bg2">
                  <a:lumMod val="10000"/>
                </a:schemeClr>
              </a:solidFill>
            </a:rPr>
            <a:t>Encourage good practice</a:t>
          </a:r>
        </a:p>
      </dgm:t>
    </dgm:pt>
    <dgm:pt modelId="{23579272-EB6B-4265-93BA-A5982508036F}" type="parTrans" cxnId="{AF10F04B-8CEA-440C-99B4-BA420C161EE3}">
      <dgm:prSet/>
      <dgm:spPr/>
      <dgm:t>
        <a:bodyPr/>
        <a:lstStyle/>
        <a:p>
          <a:endParaRPr lang="en-GB" b="0"/>
        </a:p>
      </dgm:t>
    </dgm:pt>
    <dgm:pt modelId="{A7585656-8E33-4199-9270-D47F62548D0E}" type="sibTrans" cxnId="{AF10F04B-8CEA-440C-99B4-BA420C161EE3}">
      <dgm:prSet/>
      <dgm:spPr/>
      <dgm:t>
        <a:bodyPr/>
        <a:lstStyle/>
        <a:p>
          <a:endParaRPr lang="en-GB" b="0"/>
        </a:p>
      </dgm:t>
    </dgm:pt>
    <dgm:pt modelId="{4597D453-1F06-4E0D-92B3-498FC274DC22}">
      <dgm:prSet custT="1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GB" sz="2100" b="0" i="0" dirty="0">
              <a:solidFill>
                <a:schemeClr val="bg2">
                  <a:lumMod val="10000"/>
                </a:schemeClr>
              </a:solidFill>
            </a:rPr>
            <a:t>Support change</a:t>
          </a:r>
        </a:p>
      </dgm:t>
    </dgm:pt>
    <dgm:pt modelId="{B1785262-8801-4192-B74C-8352303B8700}" type="parTrans" cxnId="{98A91940-A900-43EB-8E5A-D7EEB1B72E6A}">
      <dgm:prSet/>
      <dgm:spPr/>
      <dgm:t>
        <a:bodyPr/>
        <a:lstStyle/>
        <a:p>
          <a:endParaRPr lang="en-GB" b="0"/>
        </a:p>
      </dgm:t>
    </dgm:pt>
    <dgm:pt modelId="{C0744AEB-FF54-451B-9C25-5C77D11574D2}" type="sibTrans" cxnId="{98A91940-A900-43EB-8E5A-D7EEB1B72E6A}">
      <dgm:prSet/>
      <dgm:spPr/>
      <dgm:t>
        <a:bodyPr/>
        <a:lstStyle/>
        <a:p>
          <a:endParaRPr lang="en-GB" b="0"/>
        </a:p>
      </dgm:t>
    </dgm:pt>
    <dgm:pt modelId="{BA3619E3-414B-4718-91D2-168528AFAA7C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GB" sz="2100" b="0" i="0" dirty="0">
              <a:solidFill>
                <a:schemeClr val="bg2">
                  <a:lumMod val="10000"/>
                </a:schemeClr>
              </a:solidFill>
            </a:rPr>
            <a:t>Belong to a team</a:t>
          </a:r>
        </a:p>
      </dgm:t>
    </dgm:pt>
    <dgm:pt modelId="{1A05911C-8AD6-4E9C-9FAF-BF1BB64E0B68}" type="parTrans" cxnId="{BA11B408-BAB6-4683-A053-3E83D19B6349}">
      <dgm:prSet/>
      <dgm:spPr/>
      <dgm:t>
        <a:bodyPr/>
        <a:lstStyle/>
        <a:p>
          <a:endParaRPr lang="en-GB" b="0"/>
        </a:p>
      </dgm:t>
    </dgm:pt>
    <dgm:pt modelId="{B8841E89-61E9-438D-86BA-05492083FDFE}" type="sibTrans" cxnId="{BA11B408-BAB6-4683-A053-3E83D19B6349}">
      <dgm:prSet/>
      <dgm:spPr/>
      <dgm:t>
        <a:bodyPr/>
        <a:lstStyle/>
        <a:p>
          <a:endParaRPr lang="en-GB" b="0"/>
        </a:p>
      </dgm:t>
    </dgm:pt>
    <dgm:pt modelId="{33EDBE43-3DC0-4247-A9EE-EEF2426876A3}">
      <dgm:prSet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GB" sz="2100" b="0" i="0" dirty="0">
              <a:solidFill>
                <a:schemeClr val="bg2">
                  <a:lumMod val="10000"/>
                </a:schemeClr>
              </a:solidFill>
            </a:rPr>
            <a:t>Innovate</a:t>
          </a:r>
        </a:p>
      </dgm:t>
    </dgm:pt>
    <dgm:pt modelId="{9F034538-A960-4913-8949-33946A64C954}" type="parTrans" cxnId="{47A332DF-9952-4F82-BECD-7752695716F4}">
      <dgm:prSet/>
      <dgm:spPr/>
      <dgm:t>
        <a:bodyPr/>
        <a:lstStyle/>
        <a:p>
          <a:endParaRPr lang="en-GB" b="0"/>
        </a:p>
      </dgm:t>
    </dgm:pt>
    <dgm:pt modelId="{85F1173B-445B-4A4C-87EB-2A1D988BF4CD}" type="sibTrans" cxnId="{47A332DF-9952-4F82-BECD-7752695716F4}">
      <dgm:prSet/>
      <dgm:spPr/>
      <dgm:t>
        <a:bodyPr/>
        <a:lstStyle/>
        <a:p>
          <a:endParaRPr lang="en-GB" b="0"/>
        </a:p>
      </dgm:t>
    </dgm:pt>
    <dgm:pt modelId="{5B2EDB27-D622-453E-B42F-55816336C82C}">
      <dgm:prSet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GB" sz="2100" b="0" i="0" dirty="0">
              <a:solidFill>
                <a:schemeClr val="bg2">
                  <a:lumMod val="10000"/>
                </a:schemeClr>
              </a:solidFill>
            </a:rPr>
            <a:t>Learn from experience</a:t>
          </a:r>
        </a:p>
      </dgm:t>
    </dgm:pt>
    <dgm:pt modelId="{B32F55ED-D675-41A1-8D56-4AD674B2165E}" type="parTrans" cxnId="{3C0140B7-D263-4F3D-B467-E5AFBADC683A}">
      <dgm:prSet/>
      <dgm:spPr/>
      <dgm:t>
        <a:bodyPr/>
        <a:lstStyle/>
        <a:p>
          <a:endParaRPr lang="en-GB" b="0"/>
        </a:p>
      </dgm:t>
    </dgm:pt>
    <dgm:pt modelId="{510D007C-D53C-43CD-B44C-60EEE3D1FB6D}" type="sibTrans" cxnId="{3C0140B7-D263-4F3D-B467-E5AFBADC683A}">
      <dgm:prSet/>
      <dgm:spPr/>
      <dgm:t>
        <a:bodyPr/>
        <a:lstStyle/>
        <a:p>
          <a:endParaRPr lang="en-GB" b="0"/>
        </a:p>
      </dgm:t>
    </dgm:pt>
    <dgm:pt modelId="{64AA2ABF-29B0-4C4F-9FD9-050E8A1300EB}">
      <dgm:prSet phldrT="[Text]"/>
      <dgm:spPr>
        <a:ln>
          <a:solidFill>
            <a:schemeClr val="accent1"/>
          </a:solidFill>
        </a:ln>
      </dgm:spPr>
      <dgm:t>
        <a:bodyPr anchor="ctr"/>
        <a:lstStyle/>
        <a:p>
          <a:r>
            <a:rPr lang="en-GB" b="0" i="0" dirty="0"/>
            <a:t>The group can help you to check if you are heading in the right direction with your teaching. </a:t>
          </a:r>
          <a:endParaRPr lang="en-GB" b="0" dirty="0"/>
        </a:p>
      </dgm:t>
    </dgm:pt>
    <dgm:pt modelId="{DA681F56-F1E3-4624-ADC4-AA96F773BCC7}" type="parTrans" cxnId="{B6AA644B-8CC6-4DB9-BCB7-F80018095ED3}">
      <dgm:prSet/>
      <dgm:spPr/>
      <dgm:t>
        <a:bodyPr/>
        <a:lstStyle/>
        <a:p>
          <a:endParaRPr lang="en-GB" b="0"/>
        </a:p>
      </dgm:t>
    </dgm:pt>
    <dgm:pt modelId="{C68E0BB0-9F4C-4D9F-85CB-8A6B5888ACEB}" type="sibTrans" cxnId="{B6AA644B-8CC6-4DB9-BCB7-F80018095ED3}">
      <dgm:prSet/>
      <dgm:spPr/>
      <dgm:t>
        <a:bodyPr/>
        <a:lstStyle/>
        <a:p>
          <a:endParaRPr lang="en-GB" b="0"/>
        </a:p>
      </dgm:t>
    </dgm:pt>
    <dgm:pt modelId="{45BD50CA-0F2B-4812-A74E-D556D9B12ABC}">
      <dgm:prSet/>
      <dgm:spPr>
        <a:ln>
          <a:solidFill>
            <a:schemeClr val="accent2"/>
          </a:solidFill>
        </a:ln>
      </dgm:spPr>
      <dgm:t>
        <a:bodyPr anchor="ctr"/>
        <a:lstStyle/>
        <a:p>
          <a:r>
            <a:rPr lang="en-GB" b="0" i="0" dirty="0"/>
            <a:t>The group can work together to create a common good practice for everyone to agree to and follow.  </a:t>
          </a:r>
        </a:p>
      </dgm:t>
    </dgm:pt>
    <dgm:pt modelId="{FF56D2D7-0FEC-443B-A679-A6EE3BBC3DB1}" type="parTrans" cxnId="{3DF3A156-7F1C-4166-8031-B97A55F21979}">
      <dgm:prSet/>
      <dgm:spPr/>
      <dgm:t>
        <a:bodyPr/>
        <a:lstStyle/>
        <a:p>
          <a:endParaRPr lang="en-GB" b="0"/>
        </a:p>
      </dgm:t>
    </dgm:pt>
    <dgm:pt modelId="{B7121133-0319-49BC-A7AF-C1EA055789D9}" type="sibTrans" cxnId="{3DF3A156-7F1C-4166-8031-B97A55F21979}">
      <dgm:prSet/>
      <dgm:spPr/>
      <dgm:t>
        <a:bodyPr/>
        <a:lstStyle/>
        <a:p>
          <a:endParaRPr lang="en-GB" b="0"/>
        </a:p>
      </dgm:t>
    </dgm:pt>
    <dgm:pt modelId="{B4B3D97D-8BA0-4CCC-92E0-724F2FD9EE4A}">
      <dgm:prSet/>
      <dgm:spPr>
        <a:ln>
          <a:solidFill>
            <a:schemeClr val="accent6"/>
          </a:solidFill>
        </a:ln>
      </dgm:spPr>
      <dgm:t>
        <a:bodyPr anchor="ctr"/>
        <a:lstStyle/>
        <a:p>
          <a:r>
            <a:rPr lang="en-GB" b="0" i="0" dirty="0"/>
            <a:t>Making changes for your industry may be hard on your own but, a group has a lot more power.  </a:t>
          </a:r>
        </a:p>
      </dgm:t>
    </dgm:pt>
    <dgm:pt modelId="{07CDED1C-DE0C-4E1B-85D9-2E67DC61AAC3}" type="parTrans" cxnId="{86091637-6D83-441E-A5E9-9DE947E0BBE9}">
      <dgm:prSet/>
      <dgm:spPr/>
      <dgm:t>
        <a:bodyPr/>
        <a:lstStyle/>
        <a:p>
          <a:endParaRPr lang="en-GB" b="0"/>
        </a:p>
      </dgm:t>
    </dgm:pt>
    <dgm:pt modelId="{669377A4-E58A-4859-A688-102F358DAECA}" type="sibTrans" cxnId="{86091637-6D83-441E-A5E9-9DE947E0BBE9}">
      <dgm:prSet/>
      <dgm:spPr/>
      <dgm:t>
        <a:bodyPr/>
        <a:lstStyle/>
        <a:p>
          <a:endParaRPr lang="en-GB" b="0"/>
        </a:p>
      </dgm:t>
    </dgm:pt>
    <dgm:pt modelId="{5B8A20B1-62F2-4D72-A4EE-BD6C3A81EB61}">
      <dgm:prSet/>
      <dgm:spPr>
        <a:ln>
          <a:solidFill>
            <a:schemeClr val="accent5"/>
          </a:solidFill>
        </a:ln>
      </dgm:spPr>
      <dgm:t>
        <a:bodyPr anchor="ctr"/>
        <a:lstStyle/>
        <a:p>
          <a:r>
            <a:rPr lang="en-GB" b="0" i="0" dirty="0"/>
            <a:t>The group will give you a sense of belonging and being part of a team. Working as a team means that you can work together on common problems to find solutions.  </a:t>
          </a:r>
        </a:p>
      </dgm:t>
    </dgm:pt>
    <dgm:pt modelId="{8697A7E5-8161-4737-91D4-84E0BF6B5538}" type="parTrans" cxnId="{203C84D1-9F1C-41CF-991B-01E89EFCCEEB}">
      <dgm:prSet/>
      <dgm:spPr/>
      <dgm:t>
        <a:bodyPr/>
        <a:lstStyle/>
        <a:p>
          <a:endParaRPr lang="en-GB" b="0"/>
        </a:p>
      </dgm:t>
    </dgm:pt>
    <dgm:pt modelId="{3C79EA54-D6E7-4349-89BF-EA9968C11060}" type="sibTrans" cxnId="{203C84D1-9F1C-41CF-991B-01E89EFCCEEB}">
      <dgm:prSet/>
      <dgm:spPr/>
      <dgm:t>
        <a:bodyPr/>
        <a:lstStyle/>
        <a:p>
          <a:endParaRPr lang="en-GB" b="0"/>
        </a:p>
      </dgm:t>
    </dgm:pt>
    <dgm:pt modelId="{C7A5E6CF-EBFB-4C1E-AF77-AF60912509EF}">
      <dgm:prSet/>
      <dgm:spPr>
        <a:ln>
          <a:solidFill>
            <a:schemeClr val="accent3"/>
          </a:solidFill>
        </a:ln>
      </dgm:spPr>
      <dgm:t>
        <a:bodyPr anchor="ctr"/>
        <a:lstStyle/>
        <a:p>
          <a:r>
            <a:rPr lang="en-GB" b="0" i="0" dirty="0"/>
            <a:t>As a group, you can keep finding new and better ways to do things. </a:t>
          </a:r>
        </a:p>
      </dgm:t>
    </dgm:pt>
    <dgm:pt modelId="{0498D4D6-C3B6-4723-AA3F-77A72ED9D172}" type="parTrans" cxnId="{DA38235E-3970-4FC4-BE74-47BD5380CC34}">
      <dgm:prSet/>
      <dgm:spPr/>
      <dgm:t>
        <a:bodyPr/>
        <a:lstStyle/>
        <a:p>
          <a:endParaRPr lang="en-GB" b="0"/>
        </a:p>
      </dgm:t>
    </dgm:pt>
    <dgm:pt modelId="{289EA066-5A3C-493D-885D-9EAB5D59C42E}" type="sibTrans" cxnId="{DA38235E-3970-4FC4-BE74-47BD5380CC34}">
      <dgm:prSet/>
      <dgm:spPr/>
      <dgm:t>
        <a:bodyPr/>
        <a:lstStyle/>
        <a:p>
          <a:endParaRPr lang="en-GB" b="0"/>
        </a:p>
      </dgm:t>
    </dgm:pt>
    <dgm:pt modelId="{195A8265-1966-4641-A65E-FA431F90844C}">
      <dgm:prSet/>
      <dgm:spPr>
        <a:ln>
          <a:solidFill>
            <a:schemeClr val="accent4"/>
          </a:solidFill>
        </a:ln>
      </dgm:spPr>
      <dgm:t>
        <a:bodyPr anchor="ctr"/>
        <a:lstStyle/>
        <a:p>
          <a:r>
            <a:rPr lang="en-GB" b="0" i="0" dirty="0"/>
            <a:t>The group can learn from each other’s experiences by sharing stories.  </a:t>
          </a:r>
        </a:p>
      </dgm:t>
    </dgm:pt>
    <dgm:pt modelId="{EEFFB740-F743-462A-ABE6-3B007AAAACCD}" type="parTrans" cxnId="{305F132C-20F8-46D3-BDD7-1FE5E23715A8}">
      <dgm:prSet/>
      <dgm:spPr/>
      <dgm:t>
        <a:bodyPr/>
        <a:lstStyle/>
        <a:p>
          <a:endParaRPr lang="en-GB" b="0"/>
        </a:p>
      </dgm:t>
    </dgm:pt>
    <dgm:pt modelId="{EE664AC8-F4B0-4750-9DB7-A7FE8A0D68BB}" type="sibTrans" cxnId="{305F132C-20F8-46D3-BDD7-1FE5E23715A8}">
      <dgm:prSet/>
      <dgm:spPr/>
      <dgm:t>
        <a:bodyPr/>
        <a:lstStyle/>
        <a:p>
          <a:endParaRPr lang="en-GB" b="0"/>
        </a:p>
      </dgm:t>
    </dgm:pt>
    <dgm:pt modelId="{9C6D4906-F23A-45AF-A187-045F70FC4CE0}" type="pres">
      <dgm:prSet presAssocID="{8C2DA470-0780-4397-9A0F-170F51EE8AE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2B01B2AE-DEEF-49BA-9493-C720936A21AD}" type="pres">
      <dgm:prSet presAssocID="{95E57F9B-4BBB-4E74-9B71-248BCFA5B1CC}" presName="composite" presStyleCnt="0"/>
      <dgm:spPr/>
    </dgm:pt>
    <dgm:pt modelId="{B25DF30C-1EA1-4EE5-AA57-257DC8FD9334}" type="pres">
      <dgm:prSet presAssocID="{95E57F9B-4BBB-4E74-9B71-248BCFA5B1CC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6E8B5F1-5BE2-428A-85BD-D20564B493CD}" type="pres">
      <dgm:prSet presAssocID="{95E57F9B-4BBB-4E74-9B71-248BCFA5B1CC}" presName="Parent" presStyleLbl="alignNode1" presStyleIdx="0" presStyleCnt="6">
        <dgm:presLayoutVars>
          <dgm:chMax val="3"/>
          <dgm:chPref val="3"/>
          <dgm:bulletEnabled val="1"/>
        </dgm:presLayoutVars>
      </dgm:prSet>
      <dgm:spPr/>
    </dgm:pt>
    <dgm:pt modelId="{764E60F6-69D0-47C3-B38D-F4DF61EF989D}" type="pres">
      <dgm:prSet presAssocID="{95E57F9B-4BBB-4E74-9B71-248BCFA5B1CC}" presName="Accent" presStyleLbl="parChTrans1D1" presStyleIdx="0" presStyleCnt="6"/>
      <dgm:spPr/>
    </dgm:pt>
    <dgm:pt modelId="{C4EBDBE0-CB3E-4C5B-AB82-1430D9535BFD}" type="pres">
      <dgm:prSet presAssocID="{E6D7ADB1-7EB2-4E95-8E47-235DC9272656}" presName="sibTrans" presStyleCnt="0"/>
      <dgm:spPr/>
    </dgm:pt>
    <dgm:pt modelId="{7347D863-E1DB-4254-864A-97094B678F98}" type="pres">
      <dgm:prSet presAssocID="{D810FF39-018F-4FCF-9CF4-BF0F0BED9EBF}" presName="composite" presStyleCnt="0"/>
      <dgm:spPr/>
    </dgm:pt>
    <dgm:pt modelId="{514805FB-A3A7-4F71-A57E-6059F5AB0E21}" type="pres">
      <dgm:prSet presAssocID="{D810FF39-018F-4FCF-9CF4-BF0F0BED9EBF}" presName="First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3404FDF4-2AD7-48D8-8178-5287AF4C1331}" type="pres">
      <dgm:prSet presAssocID="{D810FF39-018F-4FCF-9CF4-BF0F0BED9EBF}" presName="Parent" presStyleLbl="alignNode1" presStyleIdx="1" presStyleCnt="6">
        <dgm:presLayoutVars>
          <dgm:chMax val="3"/>
          <dgm:chPref val="3"/>
          <dgm:bulletEnabled val="1"/>
        </dgm:presLayoutVars>
      </dgm:prSet>
      <dgm:spPr/>
    </dgm:pt>
    <dgm:pt modelId="{8939F44F-0D98-4AB2-8DFA-DC6485284FFA}" type="pres">
      <dgm:prSet presAssocID="{D810FF39-018F-4FCF-9CF4-BF0F0BED9EBF}" presName="Accent" presStyleLbl="parChTrans1D1" presStyleIdx="1" presStyleCnt="6"/>
      <dgm:spPr/>
    </dgm:pt>
    <dgm:pt modelId="{49775441-E1AC-4C29-9D1E-713D9DDECE0F}" type="pres">
      <dgm:prSet presAssocID="{A7585656-8E33-4199-9270-D47F62548D0E}" presName="sibTrans" presStyleCnt="0"/>
      <dgm:spPr/>
    </dgm:pt>
    <dgm:pt modelId="{52D7D962-7D98-4096-8C67-1519182F2C31}" type="pres">
      <dgm:prSet presAssocID="{4597D453-1F06-4E0D-92B3-498FC274DC22}" presName="composite" presStyleCnt="0"/>
      <dgm:spPr/>
    </dgm:pt>
    <dgm:pt modelId="{CCD9C270-82E1-4CEA-B4E9-20CC3A943A7D}" type="pres">
      <dgm:prSet presAssocID="{4597D453-1F06-4E0D-92B3-498FC274DC22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AD3AE4E-41C0-43C6-A0EB-A7E77C72F784}" type="pres">
      <dgm:prSet presAssocID="{4597D453-1F06-4E0D-92B3-498FC274DC22}" presName="Parent" presStyleLbl="alignNode1" presStyleIdx="2" presStyleCnt="6">
        <dgm:presLayoutVars>
          <dgm:chMax val="3"/>
          <dgm:chPref val="3"/>
          <dgm:bulletEnabled val="1"/>
        </dgm:presLayoutVars>
      </dgm:prSet>
      <dgm:spPr/>
    </dgm:pt>
    <dgm:pt modelId="{C5A87634-F869-420C-920F-FDBD51FD34C8}" type="pres">
      <dgm:prSet presAssocID="{4597D453-1F06-4E0D-92B3-498FC274DC22}" presName="Accent" presStyleLbl="parChTrans1D1" presStyleIdx="2" presStyleCnt="6"/>
      <dgm:spPr/>
    </dgm:pt>
    <dgm:pt modelId="{887C6604-8D12-44D8-8827-9FB391CC3AB9}" type="pres">
      <dgm:prSet presAssocID="{C0744AEB-FF54-451B-9C25-5C77D11574D2}" presName="sibTrans" presStyleCnt="0"/>
      <dgm:spPr/>
    </dgm:pt>
    <dgm:pt modelId="{E4B68C85-3357-48F4-A8C8-F2D13A881B79}" type="pres">
      <dgm:prSet presAssocID="{BA3619E3-414B-4718-91D2-168528AFAA7C}" presName="composite" presStyleCnt="0"/>
      <dgm:spPr/>
    </dgm:pt>
    <dgm:pt modelId="{4E57AE31-03D5-4325-9743-8E387A54F499}" type="pres">
      <dgm:prSet presAssocID="{BA3619E3-414B-4718-91D2-168528AFAA7C}" presName="First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0B8DE7FB-08B3-4E78-B559-FE3DE6D5F725}" type="pres">
      <dgm:prSet presAssocID="{BA3619E3-414B-4718-91D2-168528AFAA7C}" presName="Parent" presStyleLbl="alignNode1" presStyleIdx="3" presStyleCnt="6">
        <dgm:presLayoutVars>
          <dgm:chMax val="3"/>
          <dgm:chPref val="3"/>
          <dgm:bulletEnabled val="1"/>
        </dgm:presLayoutVars>
      </dgm:prSet>
      <dgm:spPr/>
    </dgm:pt>
    <dgm:pt modelId="{11C8C46F-445F-463C-88CC-D759DFB17E88}" type="pres">
      <dgm:prSet presAssocID="{BA3619E3-414B-4718-91D2-168528AFAA7C}" presName="Accent" presStyleLbl="parChTrans1D1" presStyleIdx="3" presStyleCnt="6"/>
      <dgm:spPr/>
    </dgm:pt>
    <dgm:pt modelId="{92FD8626-496E-4782-9A14-E5EE5C06291C}" type="pres">
      <dgm:prSet presAssocID="{B8841E89-61E9-438D-86BA-05492083FDFE}" presName="sibTrans" presStyleCnt="0"/>
      <dgm:spPr/>
    </dgm:pt>
    <dgm:pt modelId="{D7345288-1786-4FDD-8EC7-735C1CC9DF5D}" type="pres">
      <dgm:prSet presAssocID="{33EDBE43-3DC0-4247-A9EE-EEF2426876A3}" presName="composite" presStyleCnt="0"/>
      <dgm:spPr/>
    </dgm:pt>
    <dgm:pt modelId="{BC3B66BE-AAD7-475A-8FFD-515EC813C553}" type="pres">
      <dgm:prSet presAssocID="{33EDBE43-3DC0-4247-A9EE-EEF2426876A3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8101A50-1D65-42E2-944A-F037F84457CA}" type="pres">
      <dgm:prSet presAssocID="{33EDBE43-3DC0-4247-A9EE-EEF2426876A3}" presName="Parent" presStyleLbl="alignNode1" presStyleIdx="4" presStyleCnt="6">
        <dgm:presLayoutVars>
          <dgm:chMax val="3"/>
          <dgm:chPref val="3"/>
          <dgm:bulletEnabled val="1"/>
        </dgm:presLayoutVars>
      </dgm:prSet>
      <dgm:spPr/>
    </dgm:pt>
    <dgm:pt modelId="{D0FF1E83-C4DB-4FDE-95EC-488A6A20E161}" type="pres">
      <dgm:prSet presAssocID="{33EDBE43-3DC0-4247-A9EE-EEF2426876A3}" presName="Accent" presStyleLbl="parChTrans1D1" presStyleIdx="4" presStyleCnt="6"/>
      <dgm:spPr/>
    </dgm:pt>
    <dgm:pt modelId="{6E6AB991-FB8A-4FB7-B8BA-65817C52D37C}" type="pres">
      <dgm:prSet presAssocID="{85F1173B-445B-4A4C-87EB-2A1D988BF4CD}" presName="sibTrans" presStyleCnt="0"/>
      <dgm:spPr/>
    </dgm:pt>
    <dgm:pt modelId="{D6B2A58D-9394-4F09-94FF-0F53AE841ED9}" type="pres">
      <dgm:prSet presAssocID="{5B2EDB27-D622-453E-B42F-55816336C82C}" presName="composite" presStyleCnt="0"/>
      <dgm:spPr/>
    </dgm:pt>
    <dgm:pt modelId="{1E25DA16-2A48-4F13-B28F-7E8D381313BF}" type="pres">
      <dgm:prSet presAssocID="{5B2EDB27-D622-453E-B42F-55816336C82C}" presName="FirstChild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D3BC1A03-2E3D-468D-B934-347C635EE1ED}" type="pres">
      <dgm:prSet presAssocID="{5B2EDB27-D622-453E-B42F-55816336C82C}" presName="Parent" presStyleLbl="alignNode1" presStyleIdx="5" presStyleCnt="6">
        <dgm:presLayoutVars>
          <dgm:chMax val="3"/>
          <dgm:chPref val="3"/>
          <dgm:bulletEnabled val="1"/>
        </dgm:presLayoutVars>
      </dgm:prSet>
      <dgm:spPr/>
    </dgm:pt>
    <dgm:pt modelId="{060F880C-7622-4965-89F4-5FB0501E5C18}" type="pres">
      <dgm:prSet presAssocID="{5B2EDB27-D622-453E-B42F-55816336C82C}" presName="Accent" presStyleLbl="parChTrans1D1" presStyleIdx="5" presStyleCnt="6"/>
      <dgm:spPr/>
    </dgm:pt>
  </dgm:ptLst>
  <dgm:cxnLst>
    <dgm:cxn modelId="{BA11B408-BAB6-4683-A053-3E83D19B6349}" srcId="{8C2DA470-0780-4397-9A0F-170F51EE8AE2}" destId="{BA3619E3-414B-4718-91D2-168528AFAA7C}" srcOrd="3" destOrd="0" parTransId="{1A05911C-8AD6-4E9C-9FAF-BF1BB64E0B68}" sibTransId="{B8841E89-61E9-438D-86BA-05492083FDFE}"/>
    <dgm:cxn modelId="{3422620C-632B-4C92-9A66-F0E6BD6E82A0}" type="presOf" srcId="{8C2DA470-0780-4397-9A0F-170F51EE8AE2}" destId="{9C6D4906-F23A-45AF-A187-045F70FC4CE0}" srcOrd="0" destOrd="0" presId="urn:microsoft.com/office/officeart/2011/layout/TabList"/>
    <dgm:cxn modelId="{305F132C-20F8-46D3-BDD7-1FE5E23715A8}" srcId="{5B2EDB27-D622-453E-B42F-55816336C82C}" destId="{195A8265-1966-4641-A65E-FA431F90844C}" srcOrd="0" destOrd="0" parTransId="{EEFFB740-F743-462A-ABE6-3B007AAAACCD}" sibTransId="{EE664AC8-F4B0-4750-9DB7-A7FE8A0D68BB}"/>
    <dgm:cxn modelId="{86091637-6D83-441E-A5E9-9DE947E0BBE9}" srcId="{4597D453-1F06-4E0D-92B3-498FC274DC22}" destId="{B4B3D97D-8BA0-4CCC-92E0-724F2FD9EE4A}" srcOrd="0" destOrd="0" parTransId="{07CDED1C-DE0C-4E1B-85D9-2E67DC61AAC3}" sibTransId="{669377A4-E58A-4859-A688-102F358DAECA}"/>
    <dgm:cxn modelId="{E2CBF73A-5ABF-4E1D-891C-37EFD5DB762F}" type="presOf" srcId="{5B8A20B1-62F2-4D72-A4EE-BD6C3A81EB61}" destId="{4E57AE31-03D5-4325-9743-8E387A54F499}" srcOrd="0" destOrd="0" presId="urn:microsoft.com/office/officeart/2011/layout/TabList"/>
    <dgm:cxn modelId="{DEDE5B3C-15A1-44DF-85DD-633345D590D3}" type="presOf" srcId="{4597D453-1F06-4E0D-92B3-498FC274DC22}" destId="{AAD3AE4E-41C0-43C6-A0EB-A7E77C72F784}" srcOrd="0" destOrd="0" presId="urn:microsoft.com/office/officeart/2011/layout/TabList"/>
    <dgm:cxn modelId="{98A91940-A900-43EB-8E5A-D7EEB1B72E6A}" srcId="{8C2DA470-0780-4397-9A0F-170F51EE8AE2}" destId="{4597D453-1F06-4E0D-92B3-498FC274DC22}" srcOrd="2" destOrd="0" parTransId="{B1785262-8801-4192-B74C-8352303B8700}" sibTransId="{C0744AEB-FF54-451B-9C25-5C77D11574D2}"/>
    <dgm:cxn modelId="{DA38235E-3970-4FC4-BE74-47BD5380CC34}" srcId="{33EDBE43-3DC0-4247-A9EE-EEF2426876A3}" destId="{C7A5E6CF-EBFB-4C1E-AF77-AF60912509EF}" srcOrd="0" destOrd="0" parTransId="{0498D4D6-C3B6-4723-AA3F-77A72ED9D172}" sibTransId="{289EA066-5A3C-493D-885D-9EAB5D59C42E}"/>
    <dgm:cxn modelId="{B7D38F65-FCA9-4BB2-B33E-43AF9FAE789C}" srcId="{8C2DA470-0780-4397-9A0F-170F51EE8AE2}" destId="{95E57F9B-4BBB-4E74-9B71-248BCFA5B1CC}" srcOrd="0" destOrd="0" parTransId="{9C5F0D89-69B0-4ED2-AE6C-AED7A876669D}" sibTransId="{E6D7ADB1-7EB2-4E95-8E47-235DC9272656}"/>
    <dgm:cxn modelId="{3516B866-2EC9-4C80-8E55-B4E86793E5CE}" type="presOf" srcId="{33EDBE43-3DC0-4247-A9EE-EEF2426876A3}" destId="{E8101A50-1D65-42E2-944A-F037F84457CA}" srcOrd="0" destOrd="0" presId="urn:microsoft.com/office/officeart/2011/layout/TabList"/>
    <dgm:cxn modelId="{91D08948-4E55-4283-A29D-A02E4E8D83AB}" type="presOf" srcId="{B4B3D97D-8BA0-4CCC-92E0-724F2FD9EE4A}" destId="{CCD9C270-82E1-4CEA-B4E9-20CC3A943A7D}" srcOrd="0" destOrd="0" presId="urn:microsoft.com/office/officeart/2011/layout/TabList"/>
    <dgm:cxn modelId="{B6AA644B-8CC6-4DB9-BCB7-F80018095ED3}" srcId="{95E57F9B-4BBB-4E74-9B71-248BCFA5B1CC}" destId="{64AA2ABF-29B0-4C4F-9FD9-050E8A1300EB}" srcOrd="0" destOrd="0" parTransId="{DA681F56-F1E3-4624-ADC4-AA96F773BCC7}" sibTransId="{C68E0BB0-9F4C-4D9F-85CB-8A6B5888ACEB}"/>
    <dgm:cxn modelId="{AF10F04B-8CEA-440C-99B4-BA420C161EE3}" srcId="{8C2DA470-0780-4397-9A0F-170F51EE8AE2}" destId="{D810FF39-018F-4FCF-9CF4-BF0F0BED9EBF}" srcOrd="1" destOrd="0" parTransId="{23579272-EB6B-4265-93BA-A5982508036F}" sibTransId="{A7585656-8E33-4199-9270-D47F62548D0E}"/>
    <dgm:cxn modelId="{3DF3A156-7F1C-4166-8031-B97A55F21979}" srcId="{D810FF39-018F-4FCF-9CF4-BF0F0BED9EBF}" destId="{45BD50CA-0F2B-4812-A74E-D556D9B12ABC}" srcOrd="0" destOrd="0" parTransId="{FF56D2D7-0FEC-443B-A679-A6EE3BBC3DB1}" sibTransId="{B7121133-0319-49BC-A7AF-C1EA055789D9}"/>
    <dgm:cxn modelId="{6FDCDF7F-6DEE-4D83-BCCC-467536DF9827}" type="presOf" srcId="{D810FF39-018F-4FCF-9CF4-BF0F0BED9EBF}" destId="{3404FDF4-2AD7-48D8-8178-5287AF4C1331}" srcOrd="0" destOrd="0" presId="urn:microsoft.com/office/officeart/2011/layout/TabList"/>
    <dgm:cxn modelId="{F1B45A82-5C08-4A34-9EFA-C0716FB13A8D}" type="presOf" srcId="{95E57F9B-4BBB-4E74-9B71-248BCFA5B1CC}" destId="{F6E8B5F1-5BE2-428A-85BD-D20564B493CD}" srcOrd="0" destOrd="0" presId="urn:microsoft.com/office/officeart/2011/layout/TabList"/>
    <dgm:cxn modelId="{EC712B83-729C-450F-914C-626391872C7E}" type="presOf" srcId="{195A8265-1966-4641-A65E-FA431F90844C}" destId="{1E25DA16-2A48-4F13-B28F-7E8D381313BF}" srcOrd="0" destOrd="0" presId="urn:microsoft.com/office/officeart/2011/layout/TabList"/>
    <dgm:cxn modelId="{08C10AAF-14DF-49C8-B3E0-69E39CF64257}" type="presOf" srcId="{45BD50CA-0F2B-4812-A74E-D556D9B12ABC}" destId="{514805FB-A3A7-4F71-A57E-6059F5AB0E21}" srcOrd="0" destOrd="0" presId="urn:microsoft.com/office/officeart/2011/layout/TabList"/>
    <dgm:cxn modelId="{3C0140B7-D263-4F3D-B467-E5AFBADC683A}" srcId="{8C2DA470-0780-4397-9A0F-170F51EE8AE2}" destId="{5B2EDB27-D622-453E-B42F-55816336C82C}" srcOrd="5" destOrd="0" parTransId="{B32F55ED-D675-41A1-8D56-4AD674B2165E}" sibTransId="{510D007C-D53C-43CD-B44C-60EEE3D1FB6D}"/>
    <dgm:cxn modelId="{068155BB-A1C7-49D6-952C-24A5E8301F2F}" type="presOf" srcId="{C7A5E6CF-EBFB-4C1E-AF77-AF60912509EF}" destId="{BC3B66BE-AAD7-475A-8FFD-515EC813C553}" srcOrd="0" destOrd="0" presId="urn:microsoft.com/office/officeart/2011/layout/TabList"/>
    <dgm:cxn modelId="{5488BBCA-D847-4AE8-9069-8B5CDE0BA454}" type="presOf" srcId="{64AA2ABF-29B0-4C4F-9FD9-050E8A1300EB}" destId="{B25DF30C-1EA1-4EE5-AA57-257DC8FD9334}" srcOrd="0" destOrd="0" presId="urn:microsoft.com/office/officeart/2011/layout/TabList"/>
    <dgm:cxn modelId="{203C84D1-9F1C-41CF-991B-01E89EFCCEEB}" srcId="{BA3619E3-414B-4718-91D2-168528AFAA7C}" destId="{5B8A20B1-62F2-4D72-A4EE-BD6C3A81EB61}" srcOrd="0" destOrd="0" parTransId="{8697A7E5-8161-4737-91D4-84E0BF6B5538}" sibTransId="{3C79EA54-D6E7-4349-89BF-EA9968C11060}"/>
    <dgm:cxn modelId="{16730BD6-85B4-463B-9301-C93D76205DB3}" type="presOf" srcId="{5B2EDB27-D622-453E-B42F-55816336C82C}" destId="{D3BC1A03-2E3D-468D-B934-347C635EE1ED}" srcOrd="0" destOrd="0" presId="urn:microsoft.com/office/officeart/2011/layout/TabList"/>
    <dgm:cxn modelId="{47A332DF-9952-4F82-BECD-7752695716F4}" srcId="{8C2DA470-0780-4397-9A0F-170F51EE8AE2}" destId="{33EDBE43-3DC0-4247-A9EE-EEF2426876A3}" srcOrd="4" destOrd="0" parTransId="{9F034538-A960-4913-8949-33946A64C954}" sibTransId="{85F1173B-445B-4A4C-87EB-2A1D988BF4CD}"/>
    <dgm:cxn modelId="{CF64DBEB-6AD6-44ED-9360-74AF719D7E3F}" type="presOf" srcId="{BA3619E3-414B-4718-91D2-168528AFAA7C}" destId="{0B8DE7FB-08B3-4E78-B559-FE3DE6D5F725}" srcOrd="0" destOrd="0" presId="urn:microsoft.com/office/officeart/2011/layout/TabList"/>
    <dgm:cxn modelId="{0CB3E164-ACA8-4D78-B126-1D5F5D933205}" type="presParOf" srcId="{9C6D4906-F23A-45AF-A187-045F70FC4CE0}" destId="{2B01B2AE-DEEF-49BA-9493-C720936A21AD}" srcOrd="0" destOrd="0" presId="urn:microsoft.com/office/officeart/2011/layout/TabList"/>
    <dgm:cxn modelId="{1F05CA40-0DC0-4005-8CA2-A27E8A110CB7}" type="presParOf" srcId="{2B01B2AE-DEEF-49BA-9493-C720936A21AD}" destId="{B25DF30C-1EA1-4EE5-AA57-257DC8FD9334}" srcOrd="0" destOrd="0" presId="urn:microsoft.com/office/officeart/2011/layout/TabList"/>
    <dgm:cxn modelId="{0A99474B-042D-403F-835D-BC3F827CA563}" type="presParOf" srcId="{2B01B2AE-DEEF-49BA-9493-C720936A21AD}" destId="{F6E8B5F1-5BE2-428A-85BD-D20564B493CD}" srcOrd="1" destOrd="0" presId="urn:microsoft.com/office/officeart/2011/layout/TabList"/>
    <dgm:cxn modelId="{FA322D0B-5A58-4BF2-8216-BFE03074355C}" type="presParOf" srcId="{2B01B2AE-DEEF-49BA-9493-C720936A21AD}" destId="{764E60F6-69D0-47C3-B38D-F4DF61EF989D}" srcOrd="2" destOrd="0" presId="urn:microsoft.com/office/officeart/2011/layout/TabList"/>
    <dgm:cxn modelId="{28C80DF6-9451-4D8D-8969-B0D4C2590A96}" type="presParOf" srcId="{9C6D4906-F23A-45AF-A187-045F70FC4CE0}" destId="{C4EBDBE0-CB3E-4C5B-AB82-1430D9535BFD}" srcOrd="1" destOrd="0" presId="urn:microsoft.com/office/officeart/2011/layout/TabList"/>
    <dgm:cxn modelId="{5A647B5B-4BB1-4988-8E10-3D8124D0072F}" type="presParOf" srcId="{9C6D4906-F23A-45AF-A187-045F70FC4CE0}" destId="{7347D863-E1DB-4254-864A-97094B678F98}" srcOrd="2" destOrd="0" presId="urn:microsoft.com/office/officeart/2011/layout/TabList"/>
    <dgm:cxn modelId="{3D67268F-4EB8-482F-BF9F-9AFEC36E8B00}" type="presParOf" srcId="{7347D863-E1DB-4254-864A-97094B678F98}" destId="{514805FB-A3A7-4F71-A57E-6059F5AB0E21}" srcOrd="0" destOrd="0" presId="urn:microsoft.com/office/officeart/2011/layout/TabList"/>
    <dgm:cxn modelId="{8A6E7E1B-7CF2-4E06-8F03-F6A1F789C020}" type="presParOf" srcId="{7347D863-E1DB-4254-864A-97094B678F98}" destId="{3404FDF4-2AD7-48D8-8178-5287AF4C1331}" srcOrd="1" destOrd="0" presId="urn:microsoft.com/office/officeart/2011/layout/TabList"/>
    <dgm:cxn modelId="{875A584C-EBEA-4A79-9E31-1D9537CD9F3D}" type="presParOf" srcId="{7347D863-E1DB-4254-864A-97094B678F98}" destId="{8939F44F-0D98-4AB2-8DFA-DC6485284FFA}" srcOrd="2" destOrd="0" presId="urn:microsoft.com/office/officeart/2011/layout/TabList"/>
    <dgm:cxn modelId="{2F0BBF84-971B-4020-B3F8-A75766CD7874}" type="presParOf" srcId="{9C6D4906-F23A-45AF-A187-045F70FC4CE0}" destId="{49775441-E1AC-4C29-9D1E-713D9DDECE0F}" srcOrd="3" destOrd="0" presId="urn:microsoft.com/office/officeart/2011/layout/TabList"/>
    <dgm:cxn modelId="{AEAF7641-6909-4FDC-B28B-CB9CFD5B1610}" type="presParOf" srcId="{9C6D4906-F23A-45AF-A187-045F70FC4CE0}" destId="{52D7D962-7D98-4096-8C67-1519182F2C31}" srcOrd="4" destOrd="0" presId="urn:microsoft.com/office/officeart/2011/layout/TabList"/>
    <dgm:cxn modelId="{7C76AE52-8536-49DB-8C58-5A81600FF9D5}" type="presParOf" srcId="{52D7D962-7D98-4096-8C67-1519182F2C31}" destId="{CCD9C270-82E1-4CEA-B4E9-20CC3A943A7D}" srcOrd="0" destOrd="0" presId="urn:microsoft.com/office/officeart/2011/layout/TabList"/>
    <dgm:cxn modelId="{B6EAC59A-47AB-4207-A352-D05886FD54C3}" type="presParOf" srcId="{52D7D962-7D98-4096-8C67-1519182F2C31}" destId="{AAD3AE4E-41C0-43C6-A0EB-A7E77C72F784}" srcOrd="1" destOrd="0" presId="urn:microsoft.com/office/officeart/2011/layout/TabList"/>
    <dgm:cxn modelId="{13977C85-EDBF-48DE-AC28-9269DBE1C455}" type="presParOf" srcId="{52D7D962-7D98-4096-8C67-1519182F2C31}" destId="{C5A87634-F869-420C-920F-FDBD51FD34C8}" srcOrd="2" destOrd="0" presId="urn:microsoft.com/office/officeart/2011/layout/TabList"/>
    <dgm:cxn modelId="{BC0F8FEC-D16F-41CE-8575-CD0C91D2789E}" type="presParOf" srcId="{9C6D4906-F23A-45AF-A187-045F70FC4CE0}" destId="{887C6604-8D12-44D8-8827-9FB391CC3AB9}" srcOrd="5" destOrd="0" presId="urn:microsoft.com/office/officeart/2011/layout/TabList"/>
    <dgm:cxn modelId="{DA513664-4B89-4066-9772-C367E4990E38}" type="presParOf" srcId="{9C6D4906-F23A-45AF-A187-045F70FC4CE0}" destId="{E4B68C85-3357-48F4-A8C8-F2D13A881B79}" srcOrd="6" destOrd="0" presId="urn:microsoft.com/office/officeart/2011/layout/TabList"/>
    <dgm:cxn modelId="{577AE6EF-8B66-4088-A2C1-CA0E6E7E226D}" type="presParOf" srcId="{E4B68C85-3357-48F4-A8C8-F2D13A881B79}" destId="{4E57AE31-03D5-4325-9743-8E387A54F499}" srcOrd="0" destOrd="0" presId="urn:microsoft.com/office/officeart/2011/layout/TabList"/>
    <dgm:cxn modelId="{6CBF1F87-9F85-4706-AB53-02C421AD4033}" type="presParOf" srcId="{E4B68C85-3357-48F4-A8C8-F2D13A881B79}" destId="{0B8DE7FB-08B3-4E78-B559-FE3DE6D5F725}" srcOrd="1" destOrd="0" presId="urn:microsoft.com/office/officeart/2011/layout/TabList"/>
    <dgm:cxn modelId="{C15E738F-D7B4-42C4-BF64-1209DB7E90AC}" type="presParOf" srcId="{E4B68C85-3357-48F4-A8C8-F2D13A881B79}" destId="{11C8C46F-445F-463C-88CC-D759DFB17E88}" srcOrd="2" destOrd="0" presId="urn:microsoft.com/office/officeart/2011/layout/TabList"/>
    <dgm:cxn modelId="{E1AB22CA-263C-4B84-8B3B-D21FADCAD523}" type="presParOf" srcId="{9C6D4906-F23A-45AF-A187-045F70FC4CE0}" destId="{92FD8626-496E-4782-9A14-E5EE5C06291C}" srcOrd="7" destOrd="0" presId="urn:microsoft.com/office/officeart/2011/layout/TabList"/>
    <dgm:cxn modelId="{2ECF4C0A-A891-4FEB-A9E0-8C74CD20ED92}" type="presParOf" srcId="{9C6D4906-F23A-45AF-A187-045F70FC4CE0}" destId="{D7345288-1786-4FDD-8EC7-735C1CC9DF5D}" srcOrd="8" destOrd="0" presId="urn:microsoft.com/office/officeart/2011/layout/TabList"/>
    <dgm:cxn modelId="{52034910-382C-40D2-86FB-9C06878EA4E5}" type="presParOf" srcId="{D7345288-1786-4FDD-8EC7-735C1CC9DF5D}" destId="{BC3B66BE-AAD7-475A-8FFD-515EC813C553}" srcOrd="0" destOrd="0" presId="urn:microsoft.com/office/officeart/2011/layout/TabList"/>
    <dgm:cxn modelId="{A7431121-496D-48E4-867D-E8CC25C43EDC}" type="presParOf" srcId="{D7345288-1786-4FDD-8EC7-735C1CC9DF5D}" destId="{E8101A50-1D65-42E2-944A-F037F84457CA}" srcOrd="1" destOrd="0" presId="urn:microsoft.com/office/officeart/2011/layout/TabList"/>
    <dgm:cxn modelId="{2275332D-0E1A-4552-ACF2-4719A22D5569}" type="presParOf" srcId="{D7345288-1786-4FDD-8EC7-735C1CC9DF5D}" destId="{D0FF1E83-C4DB-4FDE-95EC-488A6A20E161}" srcOrd="2" destOrd="0" presId="urn:microsoft.com/office/officeart/2011/layout/TabList"/>
    <dgm:cxn modelId="{2A919372-ED0F-4500-86E6-238055D8F52F}" type="presParOf" srcId="{9C6D4906-F23A-45AF-A187-045F70FC4CE0}" destId="{6E6AB991-FB8A-4FB7-B8BA-65817C52D37C}" srcOrd="9" destOrd="0" presId="urn:microsoft.com/office/officeart/2011/layout/TabList"/>
    <dgm:cxn modelId="{7C229682-F660-4CEB-A7CD-C6410827365E}" type="presParOf" srcId="{9C6D4906-F23A-45AF-A187-045F70FC4CE0}" destId="{D6B2A58D-9394-4F09-94FF-0F53AE841ED9}" srcOrd="10" destOrd="0" presId="urn:microsoft.com/office/officeart/2011/layout/TabList"/>
    <dgm:cxn modelId="{84F60081-DE83-459F-9EFB-79241B163E2F}" type="presParOf" srcId="{D6B2A58D-9394-4F09-94FF-0F53AE841ED9}" destId="{1E25DA16-2A48-4F13-B28F-7E8D381313BF}" srcOrd="0" destOrd="0" presId="urn:microsoft.com/office/officeart/2011/layout/TabList"/>
    <dgm:cxn modelId="{48BAE914-ADC8-4046-8F36-16372B24C535}" type="presParOf" srcId="{D6B2A58D-9394-4F09-94FF-0F53AE841ED9}" destId="{D3BC1A03-2E3D-468D-B934-347C635EE1ED}" srcOrd="1" destOrd="0" presId="urn:microsoft.com/office/officeart/2011/layout/TabList"/>
    <dgm:cxn modelId="{F973FD10-D6C5-4772-868A-713BEA0742FB}" type="presParOf" srcId="{D6B2A58D-9394-4F09-94FF-0F53AE841ED9}" destId="{060F880C-7622-4965-89F4-5FB0501E5C1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C6D62-DDB5-40BE-A612-111584E1AE04}" type="doc">
      <dgm:prSet loTypeId="urn:microsoft.com/office/officeart/2009/3/layout/SubStep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3338EB9E-1108-4110-B75A-8A901F65E9E8}">
      <dgm:prSet phldrT="[Text]" custT="1"/>
      <dgm:spPr>
        <a:ln w="19050">
          <a:solidFill>
            <a:schemeClr val="accent4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n-NZ" sz="1600" b="0" i="0" dirty="0">
              <a:solidFill>
                <a:schemeClr val="bg2">
                  <a:lumMod val="10000"/>
                </a:schemeClr>
              </a:solidFill>
              <a:effectLst/>
              <a:latin typeface="+mn-lt"/>
            </a:rPr>
            <a:t>Members need to feel safe to ask questions and discuss their challenges. </a:t>
          </a:r>
        </a:p>
        <a:p>
          <a:pPr>
            <a:buFont typeface="+mj-lt"/>
            <a:buAutoNum type="arabicPeriod"/>
          </a:pPr>
          <a:r>
            <a:rPr lang="en-NZ" sz="1600" b="0" i="0" dirty="0">
              <a:solidFill>
                <a:schemeClr val="bg2">
                  <a:lumMod val="10000"/>
                </a:schemeClr>
              </a:solidFill>
              <a:effectLst/>
              <a:latin typeface="+mn-lt"/>
            </a:rPr>
            <a:t>So, they need to get to know each other as soon as possible. </a:t>
          </a:r>
          <a:endParaRPr lang="en-GB" sz="1600" dirty="0">
            <a:solidFill>
              <a:schemeClr val="bg2">
                <a:lumMod val="10000"/>
              </a:schemeClr>
            </a:solidFill>
          </a:endParaRPr>
        </a:p>
      </dgm:t>
    </dgm:pt>
    <dgm:pt modelId="{6B28D746-660A-4E3A-9226-982A5A9C57D3}" type="parTrans" cxnId="{119F6BD0-151B-4240-8794-25F195E57E44}">
      <dgm:prSet/>
      <dgm:spPr/>
      <dgm:t>
        <a:bodyPr/>
        <a:lstStyle/>
        <a:p>
          <a:endParaRPr lang="en-GB"/>
        </a:p>
      </dgm:t>
    </dgm:pt>
    <dgm:pt modelId="{D66F26A4-F0AC-4019-B101-DE24F126D5A4}" type="sibTrans" cxnId="{119F6BD0-151B-4240-8794-25F195E57E44}">
      <dgm:prSet/>
      <dgm:spPr/>
      <dgm:t>
        <a:bodyPr/>
        <a:lstStyle/>
        <a:p>
          <a:endParaRPr lang="en-GB"/>
        </a:p>
      </dgm:t>
    </dgm:pt>
    <dgm:pt modelId="{03C77019-992B-4312-B045-80531737604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NZ" sz="1700" b="0" i="0" dirty="0">
              <a:solidFill>
                <a:schemeClr val="bg2">
                  <a:lumMod val="10000"/>
                </a:schemeClr>
              </a:solidFill>
              <a:effectLst/>
              <a:highlight>
                <a:srgbClr val="FFFFFF"/>
              </a:highlight>
              <a:latin typeface="+mn-lt"/>
            </a:rPr>
            <a:t>help everyone to feel comfortable</a:t>
          </a:r>
          <a:endParaRPr lang="en-GB" sz="1700" dirty="0">
            <a:solidFill>
              <a:schemeClr val="bg2">
                <a:lumMod val="10000"/>
              </a:schemeClr>
            </a:solidFill>
          </a:endParaRPr>
        </a:p>
      </dgm:t>
    </dgm:pt>
    <dgm:pt modelId="{09C62BF3-7F79-4314-9AE4-DD383A9DAA13}" type="parTrans" cxnId="{1BDB45BC-2862-4439-BD05-13DAE73DBAFF}">
      <dgm:prSet/>
      <dgm:spPr/>
      <dgm:t>
        <a:bodyPr/>
        <a:lstStyle/>
        <a:p>
          <a:endParaRPr lang="en-GB"/>
        </a:p>
      </dgm:t>
    </dgm:pt>
    <dgm:pt modelId="{650AA815-7430-435B-8CA7-60A76547F2C2}" type="sibTrans" cxnId="{1BDB45BC-2862-4439-BD05-13DAE73DBAFF}">
      <dgm:prSet/>
      <dgm:spPr/>
      <dgm:t>
        <a:bodyPr/>
        <a:lstStyle/>
        <a:p>
          <a:endParaRPr lang="en-GB"/>
        </a:p>
      </dgm:t>
    </dgm:pt>
    <dgm:pt modelId="{B8F8EF3A-30C2-4741-BD32-DC50DEE6FE31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NZ" sz="1700" b="0" i="0" dirty="0">
              <a:effectLst/>
              <a:highlight>
                <a:srgbClr val="FFFFFF"/>
              </a:highlight>
              <a:latin typeface="+mn-lt"/>
            </a:rPr>
            <a:t>build trust within the group</a:t>
          </a:r>
          <a:endParaRPr lang="en-GB" sz="1700" dirty="0"/>
        </a:p>
      </dgm:t>
    </dgm:pt>
    <dgm:pt modelId="{05B98C9D-28C6-427E-9927-56B9C69F1699}" type="parTrans" cxnId="{CFCFC885-14CC-4F79-BB4D-9C7F6FE81BB6}">
      <dgm:prSet/>
      <dgm:spPr/>
      <dgm:t>
        <a:bodyPr/>
        <a:lstStyle/>
        <a:p>
          <a:endParaRPr lang="en-GB"/>
        </a:p>
      </dgm:t>
    </dgm:pt>
    <dgm:pt modelId="{E473F8A3-BCD1-463F-83E6-93AF13D45E54}" type="sibTrans" cxnId="{CFCFC885-14CC-4F79-BB4D-9C7F6FE81BB6}">
      <dgm:prSet/>
      <dgm:spPr/>
      <dgm:t>
        <a:bodyPr/>
        <a:lstStyle/>
        <a:p>
          <a:endParaRPr lang="en-GB"/>
        </a:p>
      </dgm:t>
    </dgm:pt>
    <dgm:pt modelId="{EE424D51-A4AF-4C7F-ADEC-53E7EC6CF146}">
      <dgm:prSet custT="1"/>
      <dgm:spPr>
        <a:ln w="19050">
          <a:solidFill>
            <a:schemeClr val="accent4"/>
          </a:solidFill>
        </a:ln>
      </dgm:spPr>
      <dgm:t>
        <a:bodyPr/>
        <a:lstStyle/>
        <a:p>
          <a:r>
            <a:rPr lang="en-NZ" sz="1600" dirty="0">
              <a:solidFill>
                <a:schemeClr val="bg2">
                  <a:lumMod val="10000"/>
                </a:schemeClr>
              </a:solidFill>
              <a:latin typeface="+mn-lt"/>
            </a:rPr>
            <a:t>Members want to feel that meetings are ‘good value’. </a:t>
          </a:r>
        </a:p>
        <a:p>
          <a:r>
            <a:rPr lang="en-NZ" sz="1600" dirty="0">
              <a:solidFill>
                <a:schemeClr val="bg2">
                  <a:lumMod val="10000"/>
                </a:schemeClr>
              </a:solidFill>
              <a:latin typeface="+mn-lt"/>
            </a:rPr>
            <a:t>Good attendance and participation are important to develop ‘good value’.</a:t>
          </a:r>
        </a:p>
      </dgm:t>
    </dgm:pt>
    <dgm:pt modelId="{6817C4A2-E42F-4EE1-85D6-0F86C5FB338A}" type="sibTrans" cxnId="{360FD903-3742-4E81-9C5B-4F8C8F49A931}">
      <dgm:prSet/>
      <dgm:spPr/>
      <dgm:t>
        <a:bodyPr/>
        <a:lstStyle/>
        <a:p>
          <a:endParaRPr lang="en-GB"/>
        </a:p>
      </dgm:t>
    </dgm:pt>
    <dgm:pt modelId="{170839FD-5652-4DD1-AFD5-F769B83624C0}" type="parTrans" cxnId="{360FD903-3742-4E81-9C5B-4F8C8F49A931}">
      <dgm:prSet/>
      <dgm:spPr/>
      <dgm:t>
        <a:bodyPr/>
        <a:lstStyle/>
        <a:p>
          <a:endParaRPr lang="en-GB"/>
        </a:p>
      </dgm:t>
    </dgm:pt>
    <dgm:pt modelId="{B85D6C75-F44E-463C-B4FB-90A9E6DD8101}" type="pres">
      <dgm:prSet presAssocID="{E40C6D62-DDB5-40BE-A612-111584E1AE04}" presName="Name0" presStyleCnt="0">
        <dgm:presLayoutVars>
          <dgm:chMax val="7"/>
          <dgm:dir/>
          <dgm:animOne val="branch"/>
        </dgm:presLayoutVars>
      </dgm:prSet>
      <dgm:spPr/>
    </dgm:pt>
    <dgm:pt modelId="{8890C0D6-3E99-4AA2-80FF-6F89479C25DB}" type="pres">
      <dgm:prSet presAssocID="{3338EB9E-1108-4110-B75A-8A901F65E9E8}" presName="parTx1" presStyleLbl="node1" presStyleIdx="0" presStyleCnt="2" custScaleX="390481" custScaleY="392381"/>
      <dgm:spPr/>
    </dgm:pt>
    <dgm:pt modelId="{E21F35DC-F38E-4AB4-A1F8-AC28AF85574A}" type="pres">
      <dgm:prSet presAssocID="{3338EB9E-1108-4110-B75A-8A901F65E9E8}" presName="spPre1" presStyleCnt="0"/>
      <dgm:spPr/>
    </dgm:pt>
    <dgm:pt modelId="{FB5944FA-CDC7-457F-B5A3-1100C6C23810}" type="pres">
      <dgm:prSet presAssocID="{3338EB9E-1108-4110-B75A-8A901F65E9E8}" presName="chLin1" presStyleCnt="0"/>
      <dgm:spPr/>
    </dgm:pt>
    <dgm:pt modelId="{6DD03339-C991-45D6-B61E-16F7BC85F6F8}" type="pres">
      <dgm:prSet presAssocID="{09C62BF3-7F79-4314-9AE4-DD383A9DAA13}" presName="Name11" presStyleLbl="parChTrans1D1" presStyleIdx="0" presStyleCnt="8"/>
      <dgm:spPr>
        <a:ln>
          <a:solidFill>
            <a:schemeClr val="accent4"/>
          </a:solidFill>
        </a:ln>
      </dgm:spPr>
    </dgm:pt>
    <dgm:pt modelId="{A111E57B-A945-42E7-81EB-DC5D40610657}" type="pres">
      <dgm:prSet presAssocID="{09C62BF3-7F79-4314-9AE4-DD383A9DAA13}" presName="Name31" presStyleLbl="parChTrans1D1" presStyleIdx="1" presStyleCnt="8"/>
      <dgm:spPr>
        <a:ln>
          <a:solidFill>
            <a:schemeClr val="accent4"/>
          </a:solidFill>
        </a:ln>
      </dgm:spPr>
    </dgm:pt>
    <dgm:pt modelId="{0B3C2ACD-E87A-4755-80F2-9A07E6BAFD7E}" type="pres">
      <dgm:prSet presAssocID="{03C77019-992B-4312-B045-80531737604B}" presName="txAndLines1" presStyleCnt="0"/>
      <dgm:spPr/>
    </dgm:pt>
    <dgm:pt modelId="{300D8617-3F37-4CDD-B2F1-5104C1722EA4}" type="pres">
      <dgm:prSet presAssocID="{03C77019-992B-4312-B045-80531737604B}" presName="anchor1" presStyleCnt="0"/>
      <dgm:spPr/>
    </dgm:pt>
    <dgm:pt modelId="{F23245CB-BB57-4041-B0AB-C75FAF32A098}" type="pres">
      <dgm:prSet presAssocID="{03C77019-992B-4312-B045-80531737604B}" presName="backup1" presStyleCnt="0"/>
      <dgm:spPr/>
    </dgm:pt>
    <dgm:pt modelId="{224CCE19-C51D-48E5-8E3A-C50C13EDD4B5}" type="pres">
      <dgm:prSet presAssocID="{03C77019-992B-4312-B045-80531737604B}" presName="preLine1" presStyleLbl="parChTrans1D1" presStyleIdx="2" presStyleCnt="8"/>
      <dgm:spPr>
        <a:ln>
          <a:solidFill>
            <a:schemeClr val="accent4"/>
          </a:solidFill>
        </a:ln>
      </dgm:spPr>
    </dgm:pt>
    <dgm:pt modelId="{AF1DE688-1B17-4A93-B454-2EF86347B7ED}" type="pres">
      <dgm:prSet presAssocID="{03C77019-992B-4312-B045-80531737604B}" presName="desTx1" presStyleLbl="revTx" presStyleIdx="0" presStyleCnt="0" custScaleX="73398" custScaleY="81862">
        <dgm:presLayoutVars>
          <dgm:bulletEnabled val="1"/>
        </dgm:presLayoutVars>
      </dgm:prSet>
      <dgm:spPr/>
    </dgm:pt>
    <dgm:pt modelId="{F0485733-0CC8-4AB3-8E53-79F57367C57C}" type="pres">
      <dgm:prSet presAssocID="{03C77019-992B-4312-B045-80531737604B}" presName="postLine1" presStyleLbl="parChTrans1D1" presStyleIdx="3" presStyleCnt="8"/>
      <dgm:spPr>
        <a:ln>
          <a:solidFill>
            <a:schemeClr val="accent4"/>
          </a:solidFill>
        </a:ln>
      </dgm:spPr>
    </dgm:pt>
    <dgm:pt modelId="{858576F6-8029-478D-AF89-AF0306E67C92}" type="pres">
      <dgm:prSet presAssocID="{05B98C9D-28C6-427E-9927-56B9C69F1699}" presName="Name11" presStyleLbl="parChTrans1D1" presStyleIdx="4" presStyleCnt="8"/>
      <dgm:spPr>
        <a:ln>
          <a:solidFill>
            <a:schemeClr val="accent4"/>
          </a:solidFill>
        </a:ln>
      </dgm:spPr>
    </dgm:pt>
    <dgm:pt modelId="{D68BB634-8DC3-4AD6-A549-62E9F6BE0F22}" type="pres">
      <dgm:prSet presAssocID="{05B98C9D-28C6-427E-9927-56B9C69F1699}" presName="Name31" presStyleLbl="parChTrans1D1" presStyleIdx="5" presStyleCnt="8"/>
      <dgm:spPr>
        <a:ln>
          <a:solidFill>
            <a:schemeClr val="accent4"/>
          </a:solidFill>
        </a:ln>
      </dgm:spPr>
    </dgm:pt>
    <dgm:pt modelId="{E0F5F698-A3EB-4AFF-ABBA-161660763733}" type="pres">
      <dgm:prSet presAssocID="{B8F8EF3A-30C2-4741-BD32-DC50DEE6FE31}" presName="txAndLines1" presStyleCnt="0"/>
      <dgm:spPr/>
    </dgm:pt>
    <dgm:pt modelId="{AF2FDBC3-BA81-449E-B374-0EFE5320DDB8}" type="pres">
      <dgm:prSet presAssocID="{B8F8EF3A-30C2-4741-BD32-DC50DEE6FE31}" presName="anchor1" presStyleCnt="0"/>
      <dgm:spPr/>
    </dgm:pt>
    <dgm:pt modelId="{21532019-0A72-4152-BF96-90D63739C19E}" type="pres">
      <dgm:prSet presAssocID="{B8F8EF3A-30C2-4741-BD32-DC50DEE6FE31}" presName="backup1" presStyleCnt="0"/>
      <dgm:spPr/>
    </dgm:pt>
    <dgm:pt modelId="{D984A9C5-D89E-4AE7-BA34-5E7D8F24E616}" type="pres">
      <dgm:prSet presAssocID="{B8F8EF3A-30C2-4741-BD32-DC50DEE6FE31}" presName="preLine1" presStyleLbl="parChTrans1D1" presStyleIdx="6" presStyleCnt="8"/>
      <dgm:spPr>
        <a:ln>
          <a:solidFill>
            <a:schemeClr val="accent4"/>
          </a:solidFill>
        </a:ln>
      </dgm:spPr>
    </dgm:pt>
    <dgm:pt modelId="{2A8F6F78-4E4B-4131-B8E5-6B7D1712B423}" type="pres">
      <dgm:prSet presAssocID="{B8F8EF3A-30C2-4741-BD32-DC50DEE6FE31}" presName="desTx1" presStyleLbl="revTx" presStyleIdx="0" presStyleCnt="0" custScaleX="70672" custScaleY="84754">
        <dgm:presLayoutVars>
          <dgm:bulletEnabled val="1"/>
        </dgm:presLayoutVars>
      </dgm:prSet>
      <dgm:spPr/>
    </dgm:pt>
    <dgm:pt modelId="{46F5591E-1B5D-4063-ABE9-449DF965B451}" type="pres">
      <dgm:prSet presAssocID="{B8F8EF3A-30C2-4741-BD32-DC50DEE6FE31}" presName="postLine1" presStyleLbl="parChTrans1D1" presStyleIdx="7" presStyleCnt="8"/>
      <dgm:spPr>
        <a:ln>
          <a:solidFill>
            <a:schemeClr val="accent4"/>
          </a:solidFill>
        </a:ln>
      </dgm:spPr>
    </dgm:pt>
    <dgm:pt modelId="{564689A0-331F-46AE-BAAA-7692B281509C}" type="pres">
      <dgm:prSet presAssocID="{3338EB9E-1108-4110-B75A-8A901F65E9E8}" presName="spPost1" presStyleCnt="0"/>
      <dgm:spPr/>
    </dgm:pt>
    <dgm:pt modelId="{F7F115CA-BA92-4993-8DBA-0244416574F4}" type="pres">
      <dgm:prSet presAssocID="{EE424D51-A4AF-4C7F-ADEC-53E7EC6CF146}" presName="parTx2" presStyleLbl="node1" presStyleIdx="1" presStyleCnt="2" custScaleX="390481" custScaleY="392381"/>
      <dgm:spPr/>
    </dgm:pt>
  </dgm:ptLst>
  <dgm:cxnLst>
    <dgm:cxn modelId="{360FD903-3742-4E81-9C5B-4F8C8F49A931}" srcId="{E40C6D62-DDB5-40BE-A612-111584E1AE04}" destId="{EE424D51-A4AF-4C7F-ADEC-53E7EC6CF146}" srcOrd="1" destOrd="0" parTransId="{170839FD-5652-4DD1-AFD5-F769B83624C0}" sibTransId="{6817C4A2-E42F-4EE1-85D6-0F86C5FB338A}"/>
    <dgm:cxn modelId="{3E67F266-9F60-47B6-B615-9C6CC2307DA4}" type="presOf" srcId="{B8F8EF3A-30C2-4741-BD32-DC50DEE6FE31}" destId="{2A8F6F78-4E4B-4131-B8E5-6B7D1712B423}" srcOrd="0" destOrd="0" presId="urn:microsoft.com/office/officeart/2009/3/layout/SubStepProcess"/>
    <dgm:cxn modelId="{2F3A086A-6572-48DF-B40A-5CA5B145717A}" type="presOf" srcId="{EE424D51-A4AF-4C7F-ADEC-53E7EC6CF146}" destId="{F7F115CA-BA92-4993-8DBA-0244416574F4}" srcOrd="0" destOrd="0" presId="urn:microsoft.com/office/officeart/2009/3/layout/SubStepProcess"/>
    <dgm:cxn modelId="{509C4D4E-0DC7-4B56-8BEE-3FDD7C85CA35}" type="presOf" srcId="{03C77019-992B-4312-B045-80531737604B}" destId="{AF1DE688-1B17-4A93-B454-2EF86347B7ED}" srcOrd="0" destOrd="0" presId="urn:microsoft.com/office/officeart/2009/3/layout/SubStepProcess"/>
    <dgm:cxn modelId="{CFCFC885-14CC-4F79-BB4D-9C7F6FE81BB6}" srcId="{3338EB9E-1108-4110-B75A-8A901F65E9E8}" destId="{B8F8EF3A-30C2-4741-BD32-DC50DEE6FE31}" srcOrd="1" destOrd="0" parTransId="{05B98C9D-28C6-427E-9927-56B9C69F1699}" sibTransId="{E473F8A3-BCD1-463F-83E6-93AF13D45E54}"/>
    <dgm:cxn modelId="{0B4B1E8F-B614-4F80-A759-4137A77F850C}" type="presOf" srcId="{E40C6D62-DDB5-40BE-A612-111584E1AE04}" destId="{B85D6C75-F44E-463C-B4FB-90A9E6DD8101}" srcOrd="0" destOrd="0" presId="urn:microsoft.com/office/officeart/2009/3/layout/SubStepProcess"/>
    <dgm:cxn modelId="{1BDB45BC-2862-4439-BD05-13DAE73DBAFF}" srcId="{3338EB9E-1108-4110-B75A-8A901F65E9E8}" destId="{03C77019-992B-4312-B045-80531737604B}" srcOrd="0" destOrd="0" parTransId="{09C62BF3-7F79-4314-9AE4-DD383A9DAA13}" sibTransId="{650AA815-7430-435B-8CA7-60A76547F2C2}"/>
    <dgm:cxn modelId="{EF3AD6BE-EDF3-4760-920A-686294C6BE63}" type="presOf" srcId="{3338EB9E-1108-4110-B75A-8A901F65E9E8}" destId="{8890C0D6-3E99-4AA2-80FF-6F89479C25DB}" srcOrd="0" destOrd="0" presId="urn:microsoft.com/office/officeart/2009/3/layout/SubStepProcess"/>
    <dgm:cxn modelId="{119F6BD0-151B-4240-8794-25F195E57E44}" srcId="{E40C6D62-DDB5-40BE-A612-111584E1AE04}" destId="{3338EB9E-1108-4110-B75A-8A901F65E9E8}" srcOrd="0" destOrd="0" parTransId="{6B28D746-660A-4E3A-9226-982A5A9C57D3}" sibTransId="{D66F26A4-F0AC-4019-B101-DE24F126D5A4}"/>
    <dgm:cxn modelId="{04EB6B22-6928-4EA0-9CDE-F8FCAF532676}" type="presParOf" srcId="{B85D6C75-F44E-463C-B4FB-90A9E6DD8101}" destId="{8890C0D6-3E99-4AA2-80FF-6F89479C25DB}" srcOrd="0" destOrd="0" presId="urn:microsoft.com/office/officeart/2009/3/layout/SubStepProcess"/>
    <dgm:cxn modelId="{F076967F-B84C-46DC-9A0A-FA16E409902A}" type="presParOf" srcId="{B85D6C75-F44E-463C-B4FB-90A9E6DD8101}" destId="{E21F35DC-F38E-4AB4-A1F8-AC28AF85574A}" srcOrd="1" destOrd="0" presId="urn:microsoft.com/office/officeart/2009/3/layout/SubStepProcess"/>
    <dgm:cxn modelId="{FC54FAF2-6C76-445F-AC1B-E1AA627474DF}" type="presParOf" srcId="{B85D6C75-F44E-463C-B4FB-90A9E6DD8101}" destId="{FB5944FA-CDC7-457F-B5A3-1100C6C23810}" srcOrd="2" destOrd="0" presId="urn:microsoft.com/office/officeart/2009/3/layout/SubStepProcess"/>
    <dgm:cxn modelId="{17AB0DA4-E819-4B08-A99E-48392E207C3E}" type="presParOf" srcId="{FB5944FA-CDC7-457F-B5A3-1100C6C23810}" destId="{6DD03339-C991-45D6-B61E-16F7BC85F6F8}" srcOrd="0" destOrd="0" presId="urn:microsoft.com/office/officeart/2009/3/layout/SubStepProcess"/>
    <dgm:cxn modelId="{446CE218-CCED-4C82-AD65-1A53A1B32E05}" type="presParOf" srcId="{FB5944FA-CDC7-457F-B5A3-1100C6C23810}" destId="{A111E57B-A945-42E7-81EB-DC5D40610657}" srcOrd="1" destOrd="0" presId="urn:microsoft.com/office/officeart/2009/3/layout/SubStepProcess"/>
    <dgm:cxn modelId="{9939D479-8AC7-4B50-8CDF-7F150EDE040D}" type="presParOf" srcId="{FB5944FA-CDC7-457F-B5A3-1100C6C23810}" destId="{0B3C2ACD-E87A-4755-80F2-9A07E6BAFD7E}" srcOrd="2" destOrd="0" presId="urn:microsoft.com/office/officeart/2009/3/layout/SubStepProcess"/>
    <dgm:cxn modelId="{A77D406D-5747-474D-94D9-6AB77C98645D}" type="presParOf" srcId="{0B3C2ACD-E87A-4755-80F2-9A07E6BAFD7E}" destId="{300D8617-3F37-4CDD-B2F1-5104C1722EA4}" srcOrd="0" destOrd="0" presId="urn:microsoft.com/office/officeart/2009/3/layout/SubStepProcess"/>
    <dgm:cxn modelId="{3BA94285-06C5-4ACE-B156-F9AA29B22DE8}" type="presParOf" srcId="{0B3C2ACD-E87A-4755-80F2-9A07E6BAFD7E}" destId="{F23245CB-BB57-4041-B0AB-C75FAF32A098}" srcOrd="1" destOrd="0" presId="urn:microsoft.com/office/officeart/2009/3/layout/SubStepProcess"/>
    <dgm:cxn modelId="{2A23E952-5277-4026-B76C-EE48DBDD8B15}" type="presParOf" srcId="{0B3C2ACD-E87A-4755-80F2-9A07E6BAFD7E}" destId="{224CCE19-C51D-48E5-8E3A-C50C13EDD4B5}" srcOrd="2" destOrd="0" presId="urn:microsoft.com/office/officeart/2009/3/layout/SubStepProcess"/>
    <dgm:cxn modelId="{0EFBF24C-021E-44D5-8062-F8C44B8DA0F1}" type="presParOf" srcId="{0B3C2ACD-E87A-4755-80F2-9A07E6BAFD7E}" destId="{AF1DE688-1B17-4A93-B454-2EF86347B7ED}" srcOrd="3" destOrd="0" presId="urn:microsoft.com/office/officeart/2009/3/layout/SubStepProcess"/>
    <dgm:cxn modelId="{A0546DC7-641E-4CB8-9C0B-B76B1F26C3A0}" type="presParOf" srcId="{0B3C2ACD-E87A-4755-80F2-9A07E6BAFD7E}" destId="{F0485733-0CC8-4AB3-8E53-79F57367C57C}" srcOrd="4" destOrd="0" presId="urn:microsoft.com/office/officeart/2009/3/layout/SubStepProcess"/>
    <dgm:cxn modelId="{C1D6FB76-4A3D-41AB-8E48-DE668EE6235E}" type="presParOf" srcId="{FB5944FA-CDC7-457F-B5A3-1100C6C23810}" destId="{858576F6-8029-478D-AF89-AF0306E67C92}" srcOrd="3" destOrd="0" presId="urn:microsoft.com/office/officeart/2009/3/layout/SubStepProcess"/>
    <dgm:cxn modelId="{05A14378-97D6-4BB4-B907-B8FD94E0C8B3}" type="presParOf" srcId="{FB5944FA-CDC7-457F-B5A3-1100C6C23810}" destId="{D68BB634-8DC3-4AD6-A549-62E9F6BE0F22}" srcOrd="4" destOrd="0" presId="urn:microsoft.com/office/officeart/2009/3/layout/SubStepProcess"/>
    <dgm:cxn modelId="{A9DF2FB1-766D-4711-9581-1D1B29389BE2}" type="presParOf" srcId="{FB5944FA-CDC7-457F-B5A3-1100C6C23810}" destId="{E0F5F698-A3EB-4AFF-ABBA-161660763733}" srcOrd="5" destOrd="0" presId="urn:microsoft.com/office/officeart/2009/3/layout/SubStepProcess"/>
    <dgm:cxn modelId="{12F542C1-0C36-4310-8F03-F39921401E86}" type="presParOf" srcId="{E0F5F698-A3EB-4AFF-ABBA-161660763733}" destId="{AF2FDBC3-BA81-449E-B374-0EFE5320DDB8}" srcOrd="0" destOrd="0" presId="urn:microsoft.com/office/officeart/2009/3/layout/SubStepProcess"/>
    <dgm:cxn modelId="{8853C4DC-C6FE-4BFA-9BB6-1F109038BC59}" type="presParOf" srcId="{E0F5F698-A3EB-4AFF-ABBA-161660763733}" destId="{21532019-0A72-4152-BF96-90D63739C19E}" srcOrd="1" destOrd="0" presId="urn:microsoft.com/office/officeart/2009/3/layout/SubStepProcess"/>
    <dgm:cxn modelId="{1B7549A9-AE3B-49C0-B4B1-7C75ED7D5F12}" type="presParOf" srcId="{E0F5F698-A3EB-4AFF-ABBA-161660763733}" destId="{D984A9C5-D89E-4AE7-BA34-5E7D8F24E616}" srcOrd="2" destOrd="0" presId="urn:microsoft.com/office/officeart/2009/3/layout/SubStepProcess"/>
    <dgm:cxn modelId="{B9FF3736-886D-4608-99BA-E06F4B0BE389}" type="presParOf" srcId="{E0F5F698-A3EB-4AFF-ABBA-161660763733}" destId="{2A8F6F78-4E4B-4131-B8E5-6B7D1712B423}" srcOrd="3" destOrd="0" presId="urn:microsoft.com/office/officeart/2009/3/layout/SubStepProcess"/>
    <dgm:cxn modelId="{38F288C4-094D-473A-8FA9-085B0008D3B0}" type="presParOf" srcId="{E0F5F698-A3EB-4AFF-ABBA-161660763733}" destId="{46F5591E-1B5D-4063-ABE9-449DF965B451}" srcOrd="4" destOrd="0" presId="urn:microsoft.com/office/officeart/2009/3/layout/SubStepProcess"/>
    <dgm:cxn modelId="{CD0F2FF3-DFE2-4015-A1D3-5049FDA27893}" type="presParOf" srcId="{B85D6C75-F44E-463C-B4FB-90A9E6DD8101}" destId="{564689A0-331F-46AE-BAAA-7692B281509C}" srcOrd="3" destOrd="0" presId="urn:microsoft.com/office/officeart/2009/3/layout/SubStepProcess"/>
    <dgm:cxn modelId="{F7C7312D-FFEE-4B6D-89E4-ADCA3DF0F7D5}" type="presParOf" srcId="{B85D6C75-F44E-463C-B4FB-90A9E6DD8101}" destId="{F7F115CA-BA92-4993-8DBA-0244416574F4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AE420A-AF1C-4045-A0C1-B2F4FB3666E2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B961267A-589A-4906-BA0C-9C6BD9F8A48E}">
      <dgm:prSet phldrT="[Text]" custT="1"/>
      <dgm:spPr>
        <a:ln w="28575">
          <a:solidFill>
            <a:schemeClr val="accent3"/>
          </a:solidFill>
        </a:ln>
      </dgm:spPr>
      <dgm:t>
        <a:bodyPr anchor="t"/>
        <a:lstStyle/>
        <a:p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Share</a:t>
          </a:r>
          <a:r>
            <a:rPr lang="en-NZ" sz="1900" b="0" i="0" u="none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stories</a:t>
          </a:r>
          <a:r>
            <a:rPr lang="en-NZ" sz="19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GB" sz="1900" kern="1200" dirty="0">
            <a:solidFill>
              <a:schemeClr val="bg2">
                <a:lumMod val="10000"/>
              </a:schemeClr>
            </a:solidFill>
          </a:endParaRPr>
        </a:p>
      </dgm:t>
    </dgm:pt>
    <dgm:pt modelId="{4E1A8D0A-A84B-4750-8030-C415D6E702FD}" type="parTrans" cxnId="{F431FB12-274C-46DC-8655-EC771DA0A4C5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A0657947-4A3D-4F9A-A295-E0A240FA4EAC}" type="sibTrans" cxnId="{F431FB12-274C-46DC-8655-EC771DA0A4C5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E29A7E33-C6B4-4C2E-A23C-0FDDD199BFBA}">
      <dgm:prSet custT="1"/>
      <dgm:spPr>
        <a:ln w="28575">
          <a:solidFill>
            <a:schemeClr val="accent3"/>
          </a:solidFill>
        </a:ln>
      </dgm:spPr>
      <dgm:t>
        <a:bodyPr anchor="t"/>
        <a:lstStyle/>
        <a:p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Share stories of your challenges. 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D3B89938-2040-4A3E-91CB-A72602E29BE2}" type="parTrans" cxnId="{B109A249-022F-4130-9FE5-65440F7A2FA2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190F5788-5F25-4009-9725-FFC2A9F49703}" type="sibTrans" cxnId="{B109A249-022F-4130-9FE5-65440F7A2FA2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0B68B435-0C13-404B-A815-B82B2CFF4DA6}">
      <dgm:prSet custT="1"/>
      <dgm:spPr>
        <a:ln w="28575">
          <a:solidFill>
            <a:schemeClr val="accent6"/>
          </a:solidFill>
        </a:ln>
      </dgm:spPr>
      <dgm:t>
        <a:bodyPr anchor="t"/>
        <a:lstStyle/>
        <a:p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Activities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AU" sz="1700" kern="1200" dirty="0">
            <a:solidFill>
              <a:schemeClr val="bg2">
                <a:lumMod val="10000"/>
              </a:schemeClr>
            </a:solidFill>
          </a:endParaRPr>
        </a:p>
      </dgm:t>
    </dgm:pt>
    <dgm:pt modelId="{F606A8B2-1D36-470F-AA03-5A3292BD685C}" type="parTrans" cxnId="{D01443F0-5044-47FF-89B6-912897883690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415A7DA7-4919-413A-8DF8-1674806741CE}" type="sibTrans" cxnId="{D01443F0-5044-47FF-89B6-912897883690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3681938F-A36F-4D85-80D9-65003C003BEC}">
      <dgm:prSet custT="1"/>
      <dgm:spPr>
        <a:ln w="28575">
          <a:solidFill>
            <a:schemeClr val="accent6"/>
          </a:solidFill>
        </a:ln>
      </dgm:spPr>
      <dgm:t>
        <a:bodyPr anchor="t"/>
        <a:lstStyle/>
        <a:p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Include some activities or techniques for the group to try out. 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3CC7E9D0-9301-4366-8993-8CD5325EBD06}" type="parTrans" cxnId="{5FCFE179-D528-4DFB-BAF6-6B04E6C10FEF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5D8B658B-DAB0-4D82-94A3-3BFEAB5C1DCC}" type="sibTrans" cxnId="{5FCFE179-D528-4DFB-BAF6-6B04E6C10FEF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C7DAF522-642F-404E-89F0-33C5C8405668}">
      <dgm:prSet custT="1"/>
      <dgm:spPr>
        <a:ln w="28575">
          <a:solidFill>
            <a:schemeClr val="accent4"/>
          </a:solidFill>
        </a:ln>
      </dgm:spPr>
      <dgm:t>
        <a:bodyPr anchor="t"/>
        <a:lstStyle/>
        <a:p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Showcase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AU" sz="1700" kern="1200" dirty="0">
            <a:solidFill>
              <a:schemeClr val="bg2">
                <a:lumMod val="10000"/>
              </a:schemeClr>
            </a:solidFill>
          </a:endParaRPr>
        </a:p>
      </dgm:t>
    </dgm:pt>
    <dgm:pt modelId="{4C4D3577-4CF8-4082-9765-71E92BCA4A26}" type="parTrans" cxnId="{039C92D0-CE62-4F1E-A3F0-BA9591D19ECC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718F1D35-BC30-46AD-BAAF-1FE0346CC1A1}" type="sibTrans" cxnId="{039C92D0-CE62-4F1E-A3F0-BA9591D19ECC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93C34B94-A94C-4469-9683-15E95B552848}">
      <dgm:prSet custT="1"/>
      <dgm:spPr>
        <a:ln w="28575">
          <a:solidFill>
            <a:schemeClr val="accent4"/>
          </a:solidFill>
        </a:ln>
      </dgm:spPr>
      <dgm:t>
        <a:bodyPr anchor="t"/>
        <a:lstStyle/>
        <a:p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Someone in the group could share something that they are working on. 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99FEE082-BDEC-4956-827D-823E764B27D7}" type="parTrans" cxnId="{CBF060FD-F8AB-4E6A-99C5-0235B20A3C54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D8AA8F96-16EF-4951-A9CD-69B41E4F1C48}" type="sibTrans" cxnId="{CBF060FD-F8AB-4E6A-99C5-0235B20A3C54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ED9EEDFC-9761-4F4F-91F2-2A4EF9F23890}">
      <dgm:prSet custT="1"/>
      <dgm:spPr>
        <a:ln w="28575">
          <a:solidFill>
            <a:schemeClr val="accent2"/>
          </a:solidFill>
        </a:ln>
      </dgm:spPr>
      <dgm:t>
        <a:bodyPr anchor="t"/>
        <a:lstStyle/>
        <a:p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Invite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other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experts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AU" sz="1700" kern="1200" dirty="0">
            <a:solidFill>
              <a:schemeClr val="bg2">
                <a:lumMod val="10000"/>
              </a:schemeClr>
            </a:solidFill>
          </a:endParaRPr>
        </a:p>
      </dgm:t>
    </dgm:pt>
    <dgm:pt modelId="{D6F5CA7A-3C7F-471F-9D92-C03B8C623087}" type="parTrans" cxnId="{B8F5BE5E-BC50-4D97-AA62-13E15572CA32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D1EB1752-593F-4F03-A273-016DFD743441}" type="sibTrans" cxnId="{B8F5BE5E-BC50-4D97-AA62-13E15572CA32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34EC0AC5-1BEB-4430-B14B-3CB8C5187AAD}">
      <dgm:prSet custT="1"/>
      <dgm:spPr>
        <a:ln w="28575">
          <a:solidFill>
            <a:schemeClr val="accent2"/>
          </a:solidFill>
        </a:ln>
      </dgm:spPr>
      <dgm:t>
        <a:bodyPr anchor="t"/>
        <a:lstStyle/>
        <a:p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You could invite an expert to talk about a topic. 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34FC0FFE-DEC5-4ACB-B850-8348D590156B}" type="parTrans" cxnId="{5D1F28E0-256D-49B7-BBD4-F2BE4B56B6FC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89818582-5369-4C7B-B0C9-E3F21EB79305}" type="sibTrans" cxnId="{5D1F28E0-256D-49B7-BBD4-F2BE4B56B6FC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FDFA37BB-2EA7-402E-94A3-2DE6567CB8A0}">
      <dgm:prSet custT="1"/>
      <dgm:spPr>
        <a:ln w="28575">
          <a:solidFill>
            <a:schemeClr val="accent5"/>
          </a:solidFill>
        </a:ln>
      </dgm:spPr>
      <dgm:t>
        <a:bodyPr anchor="t"/>
        <a:lstStyle/>
        <a:p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Ideas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for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resources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AU" sz="1700" kern="1200" dirty="0">
            <a:solidFill>
              <a:schemeClr val="bg2">
                <a:lumMod val="10000"/>
              </a:schemeClr>
            </a:solidFill>
          </a:endParaRPr>
        </a:p>
      </dgm:t>
    </dgm:pt>
    <dgm:pt modelId="{66A4A93B-B4F6-4337-975A-83FBE1E15575}" type="parTrans" cxnId="{E193A8B6-AD67-4D4C-BDA8-C51ACB6DA96F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F4BDDE9B-3134-4475-A459-9D215D4917C5}" type="sibTrans" cxnId="{E193A8B6-AD67-4D4C-BDA8-C51ACB6DA96F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08E954D2-389F-4885-BF7A-7E2F31012F83}">
      <dgm:prSet custT="1"/>
      <dgm:spPr>
        <a:ln w="28575">
          <a:solidFill>
            <a:schemeClr val="accent5"/>
          </a:solidFill>
        </a:ln>
      </dgm:spPr>
      <dgm:t>
        <a:bodyPr anchor="t"/>
        <a:lstStyle/>
        <a:p>
          <a:r>
            <a:rPr lang="en-NZ" sz="1700" b="0" i="0" u="none" kern="1200">
              <a:solidFill>
                <a:schemeClr val="bg2">
                  <a:lumMod val="10000"/>
                </a:schemeClr>
              </a:solidFill>
            </a:rPr>
            <a:t>Invite a local business or community representative to talk to the group about working together and sharing resources. 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20EC3C5A-EEF9-4F12-A8E9-D1B12F1DE720}" type="parTrans" cxnId="{C39B7452-3D9C-4DB5-AE20-FB3208626AAE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CB77F7D5-C86B-45C7-9B02-812E4768B8ED}" type="sibTrans" cxnId="{C39B7452-3D9C-4DB5-AE20-FB3208626AAE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2C37D3A6-B73C-4721-8D0F-6C9F7CD0E272}">
      <dgm:prSet custT="1"/>
      <dgm:spPr>
        <a:ln w="28575">
          <a:solidFill>
            <a:schemeClr val="accent1"/>
          </a:solidFill>
        </a:ln>
      </dgm:spPr>
      <dgm:t>
        <a:bodyPr anchor="t"/>
        <a:lstStyle/>
        <a:p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Recognition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AU" sz="1700" kern="1200" dirty="0">
            <a:solidFill>
              <a:schemeClr val="bg2">
                <a:lumMod val="10000"/>
              </a:schemeClr>
            </a:solidFill>
          </a:endParaRPr>
        </a:p>
      </dgm:t>
    </dgm:pt>
    <dgm:pt modelId="{CC30B3A9-01D8-4414-83ED-909C39292BDE}" type="parTrans" cxnId="{A683D079-8BE8-4D7B-AF46-E4887515774B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907210F4-34CA-4678-A2B6-F5D8F6DABC91}" type="sibTrans" cxnId="{A683D079-8BE8-4D7B-AF46-E4887515774B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F7790A26-E085-4733-9677-B08894FD640A}">
      <dgm:prSet custT="1"/>
      <dgm:spPr>
        <a:ln w="28575">
          <a:solidFill>
            <a:schemeClr val="accent1"/>
          </a:solidFill>
        </a:ln>
      </dgm:spPr>
      <dgm:t>
        <a:bodyPr anchor="t"/>
        <a:lstStyle/>
        <a:p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Recognise members of the group for doing well. 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F0AE5618-B051-4B82-9867-EDEA5708F8F7}" type="parTrans" cxnId="{239EA6BA-D23B-45D3-9F10-740141D0B815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0B12F0CF-6983-422C-B05F-15F7A1F81C22}" type="sibTrans" cxnId="{239EA6BA-D23B-45D3-9F10-740141D0B815}">
      <dgm:prSet/>
      <dgm:spPr/>
      <dgm:t>
        <a:bodyPr/>
        <a:lstStyle/>
        <a:p>
          <a:endParaRPr lang="en-GB" sz="1700">
            <a:solidFill>
              <a:schemeClr val="bg2">
                <a:lumMod val="10000"/>
              </a:schemeClr>
            </a:solidFill>
          </a:endParaRPr>
        </a:p>
      </dgm:t>
    </dgm:pt>
    <dgm:pt modelId="{E8D10042-FB61-4C3A-B4EA-C5C5815A258D}">
      <dgm:prSet custT="1"/>
      <dgm:spPr>
        <a:ln w="28575">
          <a:solidFill>
            <a:schemeClr val="accent2"/>
          </a:solidFill>
        </a:ln>
      </dgm:spPr>
      <dgm:t>
        <a:bodyPr anchor="t"/>
        <a:lstStyle/>
        <a:p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For example, you could invite an expert on literacy and numeracy. This could give you some ideas to deal with challenges.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14027109-00FA-4E91-96D3-FA02B9BBAF92}" type="parTrans" cxnId="{EC59159A-C607-4CA6-9CFB-C555204A45E7}">
      <dgm:prSet/>
      <dgm:spPr/>
      <dgm:t>
        <a:bodyPr/>
        <a:lstStyle/>
        <a:p>
          <a:endParaRPr lang="en-GB"/>
        </a:p>
      </dgm:t>
    </dgm:pt>
    <dgm:pt modelId="{E8EF8C80-F79A-4D7F-B00D-4F4F02976FCB}" type="sibTrans" cxnId="{EC59159A-C607-4CA6-9CFB-C555204A45E7}">
      <dgm:prSet/>
      <dgm:spPr/>
      <dgm:t>
        <a:bodyPr/>
        <a:lstStyle/>
        <a:p>
          <a:endParaRPr lang="en-GB"/>
        </a:p>
      </dgm:t>
    </dgm:pt>
    <dgm:pt modelId="{2AA02F3E-B272-43CE-8764-68E04C8B8E8C}">
      <dgm:prSet custT="1"/>
      <dgm:spPr>
        <a:ln w="28575">
          <a:solidFill>
            <a:schemeClr val="accent1"/>
          </a:solidFill>
        </a:ln>
      </dgm:spPr>
      <dgm:t>
        <a:bodyPr anchor="t"/>
        <a:lstStyle/>
        <a:p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This could be for contributing to the group or trying something in their teaching that was a success. 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EB5B9157-FF9D-42BC-B4CA-DCE7EEA4C6E4}" type="parTrans" cxnId="{F49F2660-0D16-4097-A4E8-24869BB384DA}">
      <dgm:prSet/>
      <dgm:spPr/>
      <dgm:t>
        <a:bodyPr/>
        <a:lstStyle/>
        <a:p>
          <a:endParaRPr lang="en-GB"/>
        </a:p>
      </dgm:t>
    </dgm:pt>
    <dgm:pt modelId="{D7D41F7E-61CD-4403-94FB-2537CAA298EC}" type="sibTrans" cxnId="{F49F2660-0D16-4097-A4E8-24869BB384DA}">
      <dgm:prSet/>
      <dgm:spPr/>
      <dgm:t>
        <a:bodyPr/>
        <a:lstStyle/>
        <a:p>
          <a:endParaRPr lang="en-GB"/>
        </a:p>
      </dgm:t>
    </dgm:pt>
    <dgm:pt modelId="{6B74DBCD-5743-49BE-B216-BC1D1F95E21D}">
      <dgm:prSet custT="1"/>
      <dgm:spPr>
        <a:ln w="28575">
          <a:solidFill>
            <a:schemeClr val="accent4"/>
          </a:solidFill>
        </a:ln>
      </dgm:spPr>
      <dgm:t>
        <a:bodyPr anchor="t"/>
        <a:lstStyle/>
        <a:p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It might give others in the group some ideas. 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F18FE01C-A594-4F4E-A066-F183A7425A1E}" type="parTrans" cxnId="{4E563E5E-8367-4B37-A225-0B87577A6212}">
      <dgm:prSet/>
      <dgm:spPr/>
      <dgm:t>
        <a:bodyPr/>
        <a:lstStyle/>
        <a:p>
          <a:endParaRPr lang="en-GB"/>
        </a:p>
      </dgm:t>
    </dgm:pt>
    <dgm:pt modelId="{FA33E9AC-65F6-4986-A06E-9AE04E19BEE6}" type="sibTrans" cxnId="{4E563E5E-8367-4B37-A225-0B87577A6212}">
      <dgm:prSet/>
      <dgm:spPr/>
      <dgm:t>
        <a:bodyPr/>
        <a:lstStyle/>
        <a:p>
          <a:endParaRPr lang="en-GB"/>
        </a:p>
      </dgm:t>
    </dgm:pt>
    <dgm:pt modelId="{10219592-8ECA-4C7B-ACC0-D6A120C3C9D1}">
      <dgm:prSet custT="1"/>
      <dgm:spPr>
        <a:ln w="28575">
          <a:solidFill>
            <a:schemeClr val="accent6"/>
          </a:solidFill>
        </a:ln>
      </dgm:spPr>
      <dgm:t>
        <a:bodyPr anchor="t"/>
        <a:lstStyle/>
        <a:p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This could be something you could try with your own learners.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957744DE-F22B-427F-AD50-8AA326E00B43}" type="parTrans" cxnId="{26F3AD43-0B8A-4E48-9038-FD2B6C99B7B2}">
      <dgm:prSet/>
      <dgm:spPr/>
      <dgm:t>
        <a:bodyPr/>
        <a:lstStyle/>
        <a:p>
          <a:endParaRPr lang="en-GB"/>
        </a:p>
      </dgm:t>
    </dgm:pt>
    <dgm:pt modelId="{608BB5E4-CB15-40E4-9E78-1E2D5BA576DB}" type="sibTrans" cxnId="{26F3AD43-0B8A-4E48-9038-FD2B6C99B7B2}">
      <dgm:prSet/>
      <dgm:spPr/>
      <dgm:t>
        <a:bodyPr/>
        <a:lstStyle/>
        <a:p>
          <a:endParaRPr lang="en-GB"/>
        </a:p>
      </dgm:t>
    </dgm:pt>
    <dgm:pt modelId="{92DF32DE-E1F0-4271-8539-89C6A77B5DDA}">
      <dgm:prSet custT="1"/>
      <dgm:spPr>
        <a:ln w="28575">
          <a:solidFill>
            <a:schemeClr val="accent3"/>
          </a:solidFill>
        </a:ln>
      </dgm:spPr>
      <dgm:t>
        <a:bodyPr anchor="t"/>
        <a:lstStyle/>
        <a:p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Make sure you share stories of your successes as well as challenges.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gm:t>
    </dgm:pt>
    <dgm:pt modelId="{EC5D4A24-A333-43CF-8EF4-85737813D786}" type="parTrans" cxnId="{7190BD82-E32B-4D3C-89E7-67F082FDD151}">
      <dgm:prSet/>
      <dgm:spPr/>
      <dgm:t>
        <a:bodyPr/>
        <a:lstStyle/>
        <a:p>
          <a:endParaRPr lang="en-GB"/>
        </a:p>
      </dgm:t>
    </dgm:pt>
    <dgm:pt modelId="{BE1122E8-8317-4FBE-B3CF-125821D4E9E4}" type="sibTrans" cxnId="{7190BD82-E32B-4D3C-89E7-67F082FDD151}">
      <dgm:prSet/>
      <dgm:spPr/>
      <dgm:t>
        <a:bodyPr/>
        <a:lstStyle/>
        <a:p>
          <a:endParaRPr lang="en-GB"/>
        </a:p>
      </dgm:t>
    </dgm:pt>
    <dgm:pt modelId="{C7054AFF-32F2-407F-96CF-6422BDA06138}" type="pres">
      <dgm:prSet presAssocID="{5BAE420A-AF1C-4045-A0C1-B2F4FB3666E2}" presName="diagram" presStyleCnt="0">
        <dgm:presLayoutVars>
          <dgm:dir/>
          <dgm:resizeHandles val="exact"/>
        </dgm:presLayoutVars>
      </dgm:prSet>
      <dgm:spPr/>
    </dgm:pt>
    <dgm:pt modelId="{B225D2B6-EC95-4E17-937B-5B11EA327243}" type="pres">
      <dgm:prSet presAssocID="{B961267A-589A-4906-BA0C-9C6BD9F8A48E}" presName="node" presStyleLbl="node1" presStyleIdx="0" presStyleCnt="6" custScaleY="123992">
        <dgm:presLayoutVars>
          <dgm:bulletEnabled val="1"/>
        </dgm:presLayoutVars>
      </dgm:prSet>
      <dgm:spPr/>
    </dgm:pt>
    <dgm:pt modelId="{ECE4FCD5-C112-45BA-9FFD-4CAF902D5169}" type="pres">
      <dgm:prSet presAssocID="{A0657947-4A3D-4F9A-A295-E0A240FA4EAC}" presName="sibTrans" presStyleCnt="0"/>
      <dgm:spPr/>
    </dgm:pt>
    <dgm:pt modelId="{E5418A19-7AC2-4585-8A5A-571F2E17FF07}" type="pres">
      <dgm:prSet presAssocID="{0B68B435-0C13-404B-A815-B82B2CFF4DA6}" presName="node" presStyleLbl="node1" presStyleIdx="1" presStyleCnt="6" custScaleY="123992">
        <dgm:presLayoutVars>
          <dgm:bulletEnabled val="1"/>
        </dgm:presLayoutVars>
      </dgm:prSet>
      <dgm:spPr/>
    </dgm:pt>
    <dgm:pt modelId="{DA0CB305-B289-4E86-92AF-F18940953DD0}" type="pres">
      <dgm:prSet presAssocID="{415A7DA7-4919-413A-8DF8-1674806741CE}" presName="sibTrans" presStyleCnt="0"/>
      <dgm:spPr/>
    </dgm:pt>
    <dgm:pt modelId="{C2FE70C4-6315-433C-9340-C0F658DA60BA}" type="pres">
      <dgm:prSet presAssocID="{C7DAF522-642F-404E-89F0-33C5C8405668}" presName="node" presStyleLbl="node1" presStyleIdx="2" presStyleCnt="6" custScaleY="123992">
        <dgm:presLayoutVars>
          <dgm:bulletEnabled val="1"/>
        </dgm:presLayoutVars>
      </dgm:prSet>
      <dgm:spPr/>
    </dgm:pt>
    <dgm:pt modelId="{6640D5F8-7C6A-4650-9AB4-F6599B0D8C48}" type="pres">
      <dgm:prSet presAssocID="{718F1D35-BC30-46AD-BAAF-1FE0346CC1A1}" presName="sibTrans" presStyleCnt="0"/>
      <dgm:spPr/>
    </dgm:pt>
    <dgm:pt modelId="{ABE271C0-B278-49C9-87C3-50463E697732}" type="pres">
      <dgm:prSet presAssocID="{ED9EEDFC-9761-4F4F-91F2-2A4EF9F23890}" presName="node" presStyleLbl="node1" presStyleIdx="3" presStyleCnt="6" custScaleY="161539">
        <dgm:presLayoutVars>
          <dgm:bulletEnabled val="1"/>
        </dgm:presLayoutVars>
      </dgm:prSet>
      <dgm:spPr/>
    </dgm:pt>
    <dgm:pt modelId="{11243514-CF8F-4D58-AA44-2EA88D45C1DA}" type="pres">
      <dgm:prSet presAssocID="{D1EB1752-593F-4F03-A273-016DFD743441}" presName="sibTrans" presStyleCnt="0"/>
      <dgm:spPr/>
    </dgm:pt>
    <dgm:pt modelId="{FF3D153D-04C3-4E4D-8EB7-7C820D36B599}" type="pres">
      <dgm:prSet presAssocID="{FDFA37BB-2EA7-402E-94A3-2DE6567CB8A0}" presName="node" presStyleLbl="node1" presStyleIdx="4" presStyleCnt="6" custScaleY="161539">
        <dgm:presLayoutVars>
          <dgm:bulletEnabled val="1"/>
        </dgm:presLayoutVars>
      </dgm:prSet>
      <dgm:spPr/>
    </dgm:pt>
    <dgm:pt modelId="{3577FF08-BE90-4F5E-89DA-E184B8AE3959}" type="pres">
      <dgm:prSet presAssocID="{F4BDDE9B-3134-4475-A459-9D215D4917C5}" presName="sibTrans" presStyleCnt="0"/>
      <dgm:spPr/>
    </dgm:pt>
    <dgm:pt modelId="{C4F08EF3-1F6C-435B-BE6F-BC49AAA32AC1}" type="pres">
      <dgm:prSet presAssocID="{2C37D3A6-B73C-4721-8D0F-6C9F7CD0E272}" presName="node" presStyleLbl="node1" presStyleIdx="5" presStyleCnt="6" custScaleY="161539">
        <dgm:presLayoutVars>
          <dgm:bulletEnabled val="1"/>
        </dgm:presLayoutVars>
      </dgm:prSet>
      <dgm:spPr/>
    </dgm:pt>
  </dgm:ptLst>
  <dgm:cxnLst>
    <dgm:cxn modelId="{21B4D412-2540-4FB0-8436-7EB03BEFF03C}" type="presOf" srcId="{2C37D3A6-B73C-4721-8D0F-6C9F7CD0E272}" destId="{C4F08EF3-1F6C-435B-BE6F-BC49AAA32AC1}" srcOrd="0" destOrd="0" presId="urn:microsoft.com/office/officeart/2005/8/layout/default"/>
    <dgm:cxn modelId="{F431FB12-274C-46DC-8655-EC771DA0A4C5}" srcId="{5BAE420A-AF1C-4045-A0C1-B2F4FB3666E2}" destId="{B961267A-589A-4906-BA0C-9C6BD9F8A48E}" srcOrd="0" destOrd="0" parTransId="{4E1A8D0A-A84B-4750-8030-C415D6E702FD}" sibTransId="{A0657947-4A3D-4F9A-A295-E0A240FA4EAC}"/>
    <dgm:cxn modelId="{E55D851D-D308-48AE-94A8-A77C56DF65B3}" type="presOf" srcId="{FDFA37BB-2EA7-402E-94A3-2DE6567CB8A0}" destId="{FF3D153D-04C3-4E4D-8EB7-7C820D36B599}" srcOrd="0" destOrd="0" presId="urn:microsoft.com/office/officeart/2005/8/layout/default"/>
    <dgm:cxn modelId="{A9D9C15C-4BAB-44FA-9EF5-DC8C64D28ACD}" type="presOf" srcId="{08E954D2-389F-4885-BF7A-7E2F31012F83}" destId="{FF3D153D-04C3-4E4D-8EB7-7C820D36B599}" srcOrd="0" destOrd="1" presId="urn:microsoft.com/office/officeart/2005/8/layout/default"/>
    <dgm:cxn modelId="{4E563E5E-8367-4B37-A225-0B87577A6212}" srcId="{C7DAF522-642F-404E-89F0-33C5C8405668}" destId="{6B74DBCD-5743-49BE-B216-BC1D1F95E21D}" srcOrd="1" destOrd="0" parTransId="{F18FE01C-A594-4F4E-A066-F183A7425A1E}" sibTransId="{FA33E9AC-65F6-4986-A06E-9AE04E19BEE6}"/>
    <dgm:cxn modelId="{B8F5BE5E-BC50-4D97-AA62-13E15572CA32}" srcId="{5BAE420A-AF1C-4045-A0C1-B2F4FB3666E2}" destId="{ED9EEDFC-9761-4F4F-91F2-2A4EF9F23890}" srcOrd="3" destOrd="0" parTransId="{D6F5CA7A-3C7F-471F-9D92-C03B8C623087}" sibTransId="{D1EB1752-593F-4F03-A273-016DFD743441}"/>
    <dgm:cxn modelId="{F49F2660-0D16-4097-A4E8-24869BB384DA}" srcId="{2C37D3A6-B73C-4721-8D0F-6C9F7CD0E272}" destId="{2AA02F3E-B272-43CE-8764-68E04C8B8E8C}" srcOrd="1" destOrd="0" parTransId="{EB5B9157-FF9D-42BC-B4CA-DCE7EEA4C6E4}" sibTransId="{D7D41F7E-61CD-4403-94FB-2537CAA298EC}"/>
    <dgm:cxn modelId="{26F3AD43-0B8A-4E48-9038-FD2B6C99B7B2}" srcId="{0B68B435-0C13-404B-A815-B82B2CFF4DA6}" destId="{10219592-8ECA-4C7B-ACC0-D6A120C3C9D1}" srcOrd="1" destOrd="0" parTransId="{957744DE-F22B-427F-AD50-8AA326E00B43}" sibTransId="{608BB5E4-CB15-40E4-9E78-1E2D5BA576DB}"/>
    <dgm:cxn modelId="{DD800769-7CD9-4DA9-94DD-AA90AE118073}" type="presOf" srcId="{92DF32DE-E1F0-4271-8539-89C6A77B5DDA}" destId="{B225D2B6-EC95-4E17-937B-5B11EA327243}" srcOrd="0" destOrd="2" presId="urn:microsoft.com/office/officeart/2005/8/layout/default"/>
    <dgm:cxn modelId="{B109A249-022F-4130-9FE5-65440F7A2FA2}" srcId="{B961267A-589A-4906-BA0C-9C6BD9F8A48E}" destId="{E29A7E33-C6B4-4C2E-A23C-0FDDD199BFBA}" srcOrd="0" destOrd="0" parTransId="{D3B89938-2040-4A3E-91CB-A72602E29BE2}" sibTransId="{190F5788-5F25-4009-9725-FFC2A9F49703}"/>
    <dgm:cxn modelId="{EA57866A-8C55-4ECA-930E-9F08649A44C0}" type="presOf" srcId="{5BAE420A-AF1C-4045-A0C1-B2F4FB3666E2}" destId="{C7054AFF-32F2-407F-96CF-6422BDA06138}" srcOrd="0" destOrd="0" presId="urn:microsoft.com/office/officeart/2005/8/layout/default"/>
    <dgm:cxn modelId="{C39B7452-3D9C-4DB5-AE20-FB3208626AAE}" srcId="{FDFA37BB-2EA7-402E-94A3-2DE6567CB8A0}" destId="{08E954D2-389F-4885-BF7A-7E2F31012F83}" srcOrd="0" destOrd="0" parTransId="{20EC3C5A-EEF9-4F12-A8E9-D1B12F1DE720}" sibTransId="{CB77F7D5-C86B-45C7-9B02-812E4768B8ED}"/>
    <dgm:cxn modelId="{64B0B258-34EC-4D8E-A10D-2629089949B7}" type="presOf" srcId="{C7DAF522-642F-404E-89F0-33C5C8405668}" destId="{C2FE70C4-6315-433C-9340-C0F658DA60BA}" srcOrd="0" destOrd="0" presId="urn:microsoft.com/office/officeart/2005/8/layout/default"/>
    <dgm:cxn modelId="{A683D079-8BE8-4D7B-AF46-E4887515774B}" srcId="{5BAE420A-AF1C-4045-A0C1-B2F4FB3666E2}" destId="{2C37D3A6-B73C-4721-8D0F-6C9F7CD0E272}" srcOrd="5" destOrd="0" parTransId="{CC30B3A9-01D8-4414-83ED-909C39292BDE}" sibTransId="{907210F4-34CA-4678-A2B6-F5D8F6DABC91}"/>
    <dgm:cxn modelId="{5FCFE179-D528-4DFB-BAF6-6B04E6C10FEF}" srcId="{0B68B435-0C13-404B-A815-B82B2CFF4DA6}" destId="{3681938F-A36F-4D85-80D9-65003C003BEC}" srcOrd="0" destOrd="0" parTransId="{3CC7E9D0-9301-4366-8993-8CD5325EBD06}" sibTransId="{5D8B658B-DAB0-4D82-94A3-3BFEAB5C1DCC}"/>
    <dgm:cxn modelId="{7190BD82-E32B-4D3C-89E7-67F082FDD151}" srcId="{B961267A-589A-4906-BA0C-9C6BD9F8A48E}" destId="{92DF32DE-E1F0-4271-8539-89C6A77B5DDA}" srcOrd="1" destOrd="0" parTransId="{EC5D4A24-A333-43CF-8EF4-85737813D786}" sibTransId="{BE1122E8-8317-4FBE-B3CF-125821D4E9E4}"/>
    <dgm:cxn modelId="{34F49B96-992B-4D5E-A09A-7CBF97B8BE0E}" type="presOf" srcId="{F7790A26-E085-4733-9677-B08894FD640A}" destId="{C4F08EF3-1F6C-435B-BE6F-BC49AAA32AC1}" srcOrd="0" destOrd="1" presId="urn:microsoft.com/office/officeart/2005/8/layout/default"/>
    <dgm:cxn modelId="{EC59159A-C607-4CA6-9CFB-C555204A45E7}" srcId="{ED9EEDFC-9761-4F4F-91F2-2A4EF9F23890}" destId="{E8D10042-FB61-4C3A-B4EA-C5C5815A258D}" srcOrd="1" destOrd="0" parTransId="{14027109-00FA-4E91-96D3-FA02B9BBAF92}" sibTransId="{E8EF8C80-F79A-4D7F-B00D-4F4F02976FCB}"/>
    <dgm:cxn modelId="{8E3E5BA9-8FFE-4FFD-95AB-221D2EDCA7D8}" type="presOf" srcId="{0B68B435-0C13-404B-A815-B82B2CFF4DA6}" destId="{E5418A19-7AC2-4585-8A5A-571F2E17FF07}" srcOrd="0" destOrd="0" presId="urn:microsoft.com/office/officeart/2005/8/layout/default"/>
    <dgm:cxn modelId="{239D0DB2-6D29-4F37-AF3D-B4FE878ED831}" type="presOf" srcId="{93C34B94-A94C-4469-9683-15E95B552848}" destId="{C2FE70C4-6315-433C-9340-C0F658DA60BA}" srcOrd="0" destOrd="1" presId="urn:microsoft.com/office/officeart/2005/8/layout/default"/>
    <dgm:cxn modelId="{C2676AB4-17E2-42E4-8845-853C6E4C2A0B}" type="presOf" srcId="{34EC0AC5-1BEB-4430-B14B-3CB8C5187AAD}" destId="{ABE271C0-B278-49C9-87C3-50463E697732}" srcOrd="0" destOrd="1" presId="urn:microsoft.com/office/officeart/2005/8/layout/default"/>
    <dgm:cxn modelId="{E193A8B6-AD67-4D4C-BDA8-C51ACB6DA96F}" srcId="{5BAE420A-AF1C-4045-A0C1-B2F4FB3666E2}" destId="{FDFA37BB-2EA7-402E-94A3-2DE6567CB8A0}" srcOrd="4" destOrd="0" parTransId="{66A4A93B-B4F6-4337-975A-83FBE1E15575}" sibTransId="{F4BDDE9B-3134-4475-A459-9D215D4917C5}"/>
    <dgm:cxn modelId="{239EA6BA-D23B-45D3-9F10-740141D0B815}" srcId="{2C37D3A6-B73C-4721-8D0F-6C9F7CD0E272}" destId="{F7790A26-E085-4733-9677-B08894FD640A}" srcOrd="0" destOrd="0" parTransId="{F0AE5618-B051-4B82-9867-EDEA5708F8F7}" sibTransId="{0B12F0CF-6983-422C-B05F-15F7A1F81C22}"/>
    <dgm:cxn modelId="{280BCDBE-3DB2-4AD8-A43C-70F7D05DCE44}" type="presOf" srcId="{B961267A-589A-4906-BA0C-9C6BD9F8A48E}" destId="{B225D2B6-EC95-4E17-937B-5B11EA327243}" srcOrd="0" destOrd="0" presId="urn:microsoft.com/office/officeart/2005/8/layout/default"/>
    <dgm:cxn modelId="{215AB1BF-6B07-4B37-B786-81547AF99588}" type="presOf" srcId="{E8D10042-FB61-4C3A-B4EA-C5C5815A258D}" destId="{ABE271C0-B278-49C9-87C3-50463E697732}" srcOrd="0" destOrd="2" presId="urn:microsoft.com/office/officeart/2005/8/layout/default"/>
    <dgm:cxn modelId="{2B9929C8-ACE5-459C-833B-4C0AC607BB7E}" type="presOf" srcId="{6B74DBCD-5743-49BE-B216-BC1D1F95E21D}" destId="{C2FE70C4-6315-433C-9340-C0F658DA60BA}" srcOrd="0" destOrd="2" presId="urn:microsoft.com/office/officeart/2005/8/layout/default"/>
    <dgm:cxn modelId="{039C92D0-CE62-4F1E-A3F0-BA9591D19ECC}" srcId="{5BAE420A-AF1C-4045-A0C1-B2F4FB3666E2}" destId="{C7DAF522-642F-404E-89F0-33C5C8405668}" srcOrd="2" destOrd="0" parTransId="{4C4D3577-4CF8-4082-9765-71E92BCA4A26}" sibTransId="{718F1D35-BC30-46AD-BAAF-1FE0346CC1A1}"/>
    <dgm:cxn modelId="{9E41C2D3-AA4C-4E9C-AE1C-95407BBE71B2}" type="presOf" srcId="{3681938F-A36F-4D85-80D9-65003C003BEC}" destId="{E5418A19-7AC2-4585-8A5A-571F2E17FF07}" srcOrd="0" destOrd="1" presId="urn:microsoft.com/office/officeart/2005/8/layout/default"/>
    <dgm:cxn modelId="{7067BFDE-33DA-4541-8F05-133FD6C1B9CD}" type="presOf" srcId="{10219592-8ECA-4C7B-ACC0-D6A120C3C9D1}" destId="{E5418A19-7AC2-4585-8A5A-571F2E17FF07}" srcOrd="0" destOrd="2" presId="urn:microsoft.com/office/officeart/2005/8/layout/default"/>
    <dgm:cxn modelId="{5D1F28E0-256D-49B7-BBD4-F2BE4B56B6FC}" srcId="{ED9EEDFC-9761-4F4F-91F2-2A4EF9F23890}" destId="{34EC0AC5-1BEB-4430-B14B-3CB8C5187AAD}" srcOrd="0" destOrd="0" parTransId="{34FC0FFE-DEC5-4ACB-B850-8348D590156B}" sibTransId="{89818582-5369-4C7B-B0C9-E3F21EB79305}"/>
    <dgm:cxn modelId="{B142FEE0-00D6-4BE2-A5ED-BE21F7EC86D8}" type="presOf" srcId="{2AA02F3E-B272-43CE-8764-68E04C8B8E8C}" destId="{C4F08EF3-1F6C-435B-BE6F-BC49AAA32AC1}" srcOrd="0" destOrd="2" presId="urn:microsoft.com/office/officeart/2005/8/layout/default"/>
    <dgm:cxn modelId="{37C924E4-A330-4223-B1C5-B567A0ECBF2E}" type="presOf" srcId="{E29A7E33-C6B4-4C2E-A23C-0FDDD199BFBA}" destId="{B225D2B6-EC95-4E17-937B-5B11EA327243}" srcOrd="0" destOrd="1" presId="urn:microsoft.com/office/officeart/2005/8/layout/default"/>
    <dgm:cxn modelId="{D01443F0-5044-47FF-89B6-912897883690}" srcId="{5BAE420A-AF1C-4045-A0C1-B2F4FB3666E2}" destId="{0B68B435-0C13-404B-A815-B82B2CFF4DA6}" srcOrd="1" destOrd="0" parTransId="{F606A8B2-1D36-470F-AA03-5A3292BD685C}" sibTransId="{415A7DA7-4919-413A-8DF8-1674806741CE}"/>
    <dgm:cxn modelId="{7A6F1AF4-779F-4C38-870A-62F377023228}" type="presOf" srcId="{ED9EEDFC-9761-4F4F-91F2-2A4EF9F23890}" destId="{ABE271C0-B278-49C9-87C3-50463E697732}" srcOrd="0" destOrd="0" presId="urn:microsoft.com/office/officeart/2005/8/layout/default"/>
    <dgm:cxn modelId="{CBF060FD-F8AB-4E6A-99C5-0235B20A3C54}" srcId="{C7DAF522-642F-404E-89F0-33C5C8405668}" destId="{93C34B94-A94C-4469-9683-15E95B552848}" srcOrd="0" destOrd="0" parTransId="{99FEE082-BDEC-4956-827D-823E764B27D7}" sibTransId="{D8AA8F96-16EF-4951-A9CD-69B41E4F1C48}"/>
    <dgm:cxn modelId="{7C031644-A5C6-4E3B-8DB6-5498C64EF8C7}" type="presParOf" srcId="{C7054AFF-32F2-407F-96CF-6422BDA06138}" destId="{B225D2B6-EC95-4E17-937B-5B11EA327243}" srcOrd="0" destOrd="0" presId="urn:microsoft.com/office/officeart/2005/8/layout/default"/>
    <dgm:cxn modelId="{2D8CDCEE-A79B-41E1-B038-541FF02C5F18}" type="presParOf" srcId="{C7054AFF-32F2-407F-96CF-6422BDA06138}" destId="{ECE4FCD5-C112-45BA-9FFD-4CAF902D5169}" srcOrd="1" destOrd="0" presId="urn:microsoft.com/office/officeart/2005/8/layout/default"/>
    <dgm:cxn modelId="{1D02F7D9-200B-4A83-9D11-7915D44DBD42}" type="presParOf" srcId="{C7054AFF-32F2-407F-96CF-6422BDA06138}" destId="{E5418A19-7AC2-4585-8A5A-571F2E17FF07}" srcOrd="2" destOrd="0" presId="urn:microsoft.com/office/officeart/2005/8/layout/default"/>
    <dgm:cxn modelId="{69C3D649-775A-4110-A8EC-F9BA356E1554}" type="presParOf" srcId="{C7054AFF-32F2-407F-96CF-6422BDA06138}" destId="{DA0CB305-B289-4E86-92AF-F18940953DD0}" srcOrd="3" destOrd="0" presId="urn:microsoft.com/office/officeart/2005/8/layout/default"/>
    <dgm:cxn modelId="{5390F5D7-A29B-4AAC-8242-EDDBA758CDCB}" type="presParOf" srcId="{C7054AFF-32F2-407F-96CF-6422BDA06138}" destId="{C2FE70C4-6315-433C-9340-C0F658DA60BA}" srcOrd="4" destOrd="0" presId="urn:microsoft.com/office/officeart/2005/8/layout/default"/>
    <dgm:cxn modelId="{A4247586-9D04-4B91-8263-A5D0DB67CB64}" type="presParOf" srcId="{C7054AFF-32F2-407F-96CF-6422BDA06138}" destId="{6640D5F8-7C6A-4650-9AB4-F6599B0D8C48}" srcOrd="5" destOrd="0" presId="urn:microsoft.com/office/officeart/2005/8/layout/default"/>
    <dgm:cxn modelId="{36EC8D94-6AB6-4388-AFC8-1992DD083114}" type="presParOf" srcId="{C7054AFF-32F2-407F-96CF-6422BDA06138}" destId="{ABE271C0-B278-49C9-87C3-50463E697732}" srcOrd="6" destOrd="0" presId="urn:microsoft.com/office/officeart/2005/8/layout/default"/>
    <dgm:cxn modelId="{3AEFFA15-DB3B-4421-8C84-20BF05819C1C}" type="presParOf" srcId="{C7054AFF-32F2-407F-96CF-6422BDA06138}" destId="{11243514-CF8F-4D58-AA44-2EA88D45C1DA}" srcOrd="7" destOrd="0" presId="urn:microsoft.com/office/officeart/2005/8/layout/default"/>
    <dgm:cxn modelId="{2ECD5B61-C475-4029-8B3D-357605D6DCAE}" type="presParOf" srcId="{C7054AFF-32F2-407F-96CF-6422BDA06138}" destId="{FF3D153D-04C3-4E4D-8EB7-7C820D36B599}" srcOrd="8" destOrd="0" presId="urn:microsoft.com/office/officeart/2005/8/layout/default"/>
    <dgm:cxn modelId="{405BDE3B-6D09-459F-892B-52D9FF5E148F}" type="presParOf" srcId="{C7054AFF-32F2-407F-96CF-6422BDA06138}" destId="{3577FF08-BE90-4F5E-89DA-E184B8AE3959}" srcOrd="9" destOrd="0" presId="urn:microsoft.com/office/officeart/2005/8/layout/default"/>
    <dgm:cxn modelId="{39E75B6D-6C84-4879-AB65-8B7BD3792223}" type="presParOf" srcId="{C7054AFF-32F2-407F-96CF-6422BDA06138}" destId="{C4F08EF3-1F6C-435B-BE6F-BC49AAA32AC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F880C-7622-4965-89F4-5FB0501E5C18}">
      <dsp:nvSpPr>
        <dsp:cNvPr id="0" name=""/>
        <dsp:cNvSpPr/>
      </dsp:nvSpPr>
      <dsp:spPr>
        <a:xfrm>
          <a:off x="0" y="4696504"/>
          <a:ext cx="10204450" cy="0"/>
        </a:xfrm>
        <a:prstGeom prst="line">
          <a:avLst/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F1E83-C4DB-4FDE-95EC-488A6A20E161}">
      <dsp:nvSpPr>
        <dsp:cNvPr id="0" name=""/>
        <dsp:cNvSpPr/>
      </dsp:nvSpPr>
      <dsp:spPr>
        <a:xfrm>
          <a:off x="0" y="3907547"/>
          <a:ext cx="10204450" cy="0"/>
        </a:xfrm>
        <a:prstGeom prst="line">
          <a:avLst/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8C46F-445F-463C-88CC-D759DFB17E88}">
      <dsp:nvSpPr>
        <dsp:cNvPr id="0" name=""/>
        <dsp:cNvSpPr/>
      </dsp:nvSpPr>
      <dsp:spPr>
        <a:xfrm>
          <a:off x="0" y="3118590"/>
          <a:ext cx="10204450" cy="0"/>
        </a:xfrm>
        <a:prstGeom prst="line">
          <a:avLst/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87634-F869-420C-920F-FDBD51FD34C8}">
      <dsp:nvSpPr>
        <dsp:cNvPr id="0" name=""/>
        <dsp:cNvSpPr/>
      </dsp:nvSpPr>
      <dsp:spPr>
        <a:xfrm>
          <a:off x="0" y="2329632"/>
          <a:ext cx="10204450" cy="0"/>
        </a:xfrm>
        <a:prstGeom prst="line">
          <a:avLst/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9F44F-0D98-4AB2-8DFA-DC6485284FFA}">
      <dsp:nvSpPr>
        <dsp:cNvPr id="0" name=""/>
        <dsp:cNvSpPr/>
      </dsp:nvSpPr>
      <dsp:spPr>
        <a:xfrm>
          <a:off x="0" y="1540675"/>
          <a:ext cx="10204450" cy="0"/>
        </a:xfrm>
        <a:prstGeom prst="line">
          <a:avLst/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E60F6-69D0-47C3-B38D-F4DF61EF989D}">
      <dsp:nvSpPr>
        <dsp:cNvPr id="0" name=""/>
        <dsp:cNvSpPr/>
      </dsp:nvSpPr>
      <dsp:spPr>
        <a:xfrm>
          <a:off x="0" y="751718"/>
          <a:ext cx="10204450" cy="0"/>
        </a:xfrm>
        <a:prstGeom prst="line">
          <a:avLst/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DF30C-1EA1-4EE5-AA57-257DC8FD9334}">
      <dsp:nvSpPr>
        <dsp:cNvPr id="0" name=""/>
        <dsp:cNvSpPr/>
      </dsp:nvSpPr>
      <dsp:spPr>
        <a:xfrm>
          <a:off x="2653157" y="330"/>
          <a:ext cx="7551293" cy="751387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The group can help you to check if you are heading in the right direction with your teaching. </a:t>
          </a:r>
          <a:endParaRPr lang="en-GB" sz="1700" b="0" kern="1200" dirty="0"/>
        </a:p>
      </dsp:txBody>
      <dsp:txXfrm>
        <a:off x="2653157" y="330"/>
        <a:ext cx="7551293" cy="751387"/>
      </dsp:txXfrm>
    </dsp:sp>
    <dsp:sp modelId="{F6E8B5F1-5BE2-428A-85BD-D20564B493CD}">
      <dsp:nvSpPr>
        <dsp:cNvPr id="0" name=""/>
        <dsp:cNvSpPr/>
      </dsp:nvSpPr>
      <dsp:spPr>
        <a:xfrm>
          <a:off x="0" y="330"/>
          <a:ext cx="2653157" cy="7513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solidFill>
                <a:schemeClr val="bg2">
                  <a:lumMod val="10000"/>
                </a:schemeClr>
              </a:solidFill>
            </a:rPr>
            <a:t>Check in on your practice</a:t>
          </a:r>
          <a:endParaRPr lang="en-GB" sz="21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6686" y="37016"/>
        <a:ext cx="2579785" cy="714701"/>
      </dsp:txXfrm>
    </dsp:sp>
    <dsp:sp modelId="{514805FB-A3A7-4F71-A57E-6059F5AB0E21}">
      <dsp:nvSpPr>
        <dsp:cNvPr id="0" name=""/>
        <dsp:cNvSpPr/>
      </dsp:nvSpPr>
      <dsp:spPr>
        <a:xfrm>
          <a:off x="2653157" y="789287"/>
          <a:ext cx="7551293" cy="751387"/>
        </a:xfrm>
        <a:prstGeom prst="rect">
          <a:avLst/>
        </a:prstGeom>
        <a:noFill/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The group can work together to create a common good practice for everyone to agree to and follow.  </a:t>
          </a:r>
        </a:p>
      </dsp:txBody>
      <dsp:txXfrm>
        <a:off x="2653157" y="789287"/>
        <a:ext cx="7551293" cy="751387"/>
      </dsp:txXfrm>
    </dsp:sp>
    <dsp:sp modelId="{3404FDF4-2AD7-48D8-8178-5287AF4C1331}">
      <dsp:nvSpPr>
        <dsp:cNvPr id="0" name=""/>
        <dsp:cNvSpPr/>
      </dsp:nvSpPr>
      <dsp:spPr>
        <a:xfrm>
          <a:off x="0" y="789287"/>
          <a:ext cx="2653157" cy="7513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solidFill>
                <a:schemeClr val="bg2">
                  <a:lumMod val="10000"/>
                </a:schemeClr>
              </a:solidFill>
            </a:rPr>
            <a:t>Encourage good practice</a:t>
          </a:r>
        </a:p>
      </dsp:txBody>
      <dsp:txXfrm>
        <a:off x="36686" y="825973"/>
        <a:ext cx="2579785" cy="714701"/>
      </dsp:txXfrm>
    </dsp:sp>
    <dsp:sp modelId="{CCD9C270-82E1-4CEA-B4E9-20CC3A943A7D}">
      <dsp:nvSpPr>
        <dsp:cNvPr id="0" name=""/>
        <dsp:cNvSpPr/>
      </dsp:nvSpPr>
      <dsp:spPr>
        <a:xfrm>
          <a:off x="2653157" y="1578244"/>
          <a:ext cx="7551293" cy="751387"/>
        </a:xfrm>
        <a:prstGeom prst="rect">
          <a:avLst/>
        </a:prstGeom>
        <a:noFill/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Making changes for your industry may be hard on your own but, a group has a lot more power.  </a:t>
          </a:r>
        </a:p>
      </dsp:txBody>
      <dsp:txXfrm>
        <a:off x="2653157" y="1578244"/>
        <a:ext cx="7551293" cy="751387"/>
      </dsp:txXfrm>
    </dsp:sp>
    <dsp:sp modelId="{AAD3AE4E-41C0-43C6-A0EB-A7E77C72F784}">
      <dsp:nvSpPr>
        <dsp:cNvPr id="0" name=""/>
        <dsp:cNvSpPr/>
      </dsp:nvSpPr>
      <dsp:spPr>
        <a:xfrm>
          <a:off x="0" y="1578244"/>
          <a:ext cx="2653157" cy="7513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solidFill>
                <a:schemeClr val="bg2">
                  <a:lumMod val="10000"/>
                </a:schemeClr>
              </a:solidFill>
            </a:rPr>
            <a:t>Support change</a:t>
          </a:r>
        </a:p>
      </dsp:txBody>
      <dsp:txXfrm>
        <a:off x="36686" y="1614930"/>
        <a:ext cx="2579785" cy="714701"/>
      </dsp:txXfrm>
    </dsp:sp>
    <dsp:sp modelId="{4E57AE31-03D5-4325-9743-8E387A54F499}">
      <dsp:nvSpPr>
        <dsp:cNvPr id="0" name=""/>
        <dsp:cNvSpPr/>
      </dsp:nvSpPr>
      <dsp:spPr>
        <a:xfrm>
          <a:off x="2653156" y="2367202"/>
          <a:ext cx="7551293" cy="751387"/>
        </a:xfrm>
        <a:prstGeom prst="rect">
          <a:avLst/>
        </a:prstGeom>
        <a:noFill/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The group will give you a sense of belonging and being part of a team. Working as a team means that you can work together on common problems to find solutions.  </a:t>
          </a:r>
        </a:p>
      </dsp:txBody>
      <dsp:txXfrm>
        <a:off x="2653156" y="2367202"/>
        <a:ext cx="7551293" cy="751387"/>
      </dsp:txXfrm>
    </dsp:sp>
    <dsp:sp modelId="{0B8DE7FB-08B3-4E78-B559-FE3DE6D5F725}">
      <dsp:nvSpPr>
        <dsp:cNvPr id="0" name=""/>
        <dsp:cNvSpPr/>
      </dsp:nvSpPr>
      <dsp:spPr>
        <a:xfrm>
          <a:off x="0" y="2367202"/>
          <a:ext cx="2653157" cy="7513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solidFill>
                <a:schemeClr val="bg2">
                  <a:lumMod val="10000"/>
                </a:schemeClr>
              </a:solidFill>
            </a:rPr>
            <a:t>Belong to a team</a:t>
          </a:r>
        </a:p>
      </dsp:txBody>
      <dsp:txXfrm>
        <a:off x="36686" y="2403888"/>
        <a:ext cx="2579785" cy="714701"/>
      </dsp:txXfrm>
    </dsp:sp>
    <dsp:sp modelId="{BC3B66BE-AAD7-475A-8FFD-515EC813C553}">
      <dsp:nvSpPr>
        <dsp:cNvPr id="0" name=""/>
        <dsp:cNvSpPr/>
      </dsp:nvSpPr>
      <dsp:spPr>
        <a:xfrm>
          <a:off x="2653156" y="3156159"/>
          <a:ext cx="7551293" cy="751387"/>
        </a:xfrm>
        <a:prstGeom prst="rect">
          <a:avLst/>
        </a:prstGeom>
        <a:noFill/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As a group, you can keep finding new and better ways to do things. </a:t>
          </a:r>
        </a:p>
      </dsp:txBody>
      <dsp:txXfrm>
        <a:off x="2653156" y="3156159"/>
        <a:ext cx="7551293" cy="751387"/>
      </dsp:txXfrm>
    </dsp:sp>
    <dsp:sp modelId="{E8101A50-1D65-42E2-944A-F037F84457CA}">
      <dsp:nvSpPr>
        <dsp:cNvPr id="0" name=""/>
        <dsp:cNvSpPr/>
      </dsp:nvSpPr>
      <dsp:spPr>
        <a:xfrm>
          <a:off x="0" y="3156159"/>
          <a:ext cx="2653157" cy="7513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solidFill>
                <a:schemeClr val="bg2">
                  <a:lumMod val="10000"/>
                </a:schemeClr>
              </a:solidFill>
            </a:rPr>
            <a:t>Innovate</a:t>
          </a:r>
        </a:p>
      </dsp:txBody>
      <dsp:txXfrm>
        <a:off x="36686" y="3192845"/>
        <a:ext cx="2579785" cy="714701"/>
      </dsp:txXfrm>
    </dsp:sp>
    <dsp:sp modelId="{1E25DA16-2A48-4F13-B28F-7E8D381313BF}">
      <dsp:nvSpPr>
        <dsp:cNvPr id="0" name=""/>
        <dsp:cNvSpPr/>
      </dsp:nvSpPr>
      <dsp:spPr>
        <a:xfrm>
          <a:off x="2653156" y="3945116"/>
          <a:ext cx="7551293" cy="751387"/>
        </a:xfrm>
        <a:prstGeom prst="rect">
          <a:avLst/>
        </a:prstGeom>
        <a:noFill/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The group can learn from each other’s experiences by sharing stories.  </a:t>
          </a:r>
        </a:p>
      </dsp:txBody>
      <dsp:txXfrm>
        <a:off x="2653156" y="3945116"/>
        <a:ext cx="7551293" cy="751387"/>
      </dsp:txXfrm>
    </dsp:sp>
    <dsp:sp modelId="{D3BC1A03-2E3D-468D-B934-347C635EE1ED}">
      <dsp:nvSpPr>
        <dsp:cNvPr id="0" name=""/>
        <dsp:cNvSpPr/>
      </dsp:nvSpPr>
      <dsp:spPr>
        <a:xfrm>
          <a:off x="0" y="3945116"/>
          <a:ext cx="2653157" cy="7513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solidFill>
                <a:schemeClr val="bg2">
                  <a:lumMod val="10000"/>
                </a:schemeClr>
              </a:solidFill>
            </a:rPr>
            <a:t>Learn from experience</a:t>
          </a:r>
        </a:p>
      </dsp:txBody>
      <dsp:txXfrm>
        <a:off x="36686" y="3981802"/>
        <a:ext cx="2579785" cy="71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0C0D6-3E99-4AA2-80FF-6F89479C25DB}">
      <dsp:nvSpPr>
        <dsp:cNvPr id="0" name=""/>
        <dsp:cNvSpPr/>
      </dsp:nvSpPr>
      <dsp:spPr>
        <a:xfrm>
          <a:off x="174" y="189944"/>
          <a:ext cx="2868896" cy="28828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NZ" sz="1600" b="0" i="0" kern="1200" dirty="0">
              <a:solidFill>
                <a:schemeClr val="bg2">
                  <a:lumMod val="10000"/>
                </a:schemeClr>
              </a:solidFill>
              <a:effectLst/>
              <a:latin typeface="+mn-lt"/>
            </a:rPr>
            <a:t>Members need to feel safe to ask questions and discuss their challenges.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NZ" sz="1600" b="0" i="0" kern="1200" dirty="0">
              <a:solidFill>
                <a:schemeClr val="bg2">
                  <a:lumMod val="10000"/>
                </a:schemeClr>
              </a:solidFill>
              <a:effectLst/>
              <a:latin typeface="+mn-lt"/>
            </a:rPr>
            <a:t>So, they need to get to know each other as soon as possible. </a:t>
          </a:r>
          <a:endParaRPr lang="en-GB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0314" y="612128"/>
        <a:ext cx="2028616" cy="2038488"/>
      </dsp:txXfrm>
    </dsp:sp>
    <dsp:sp modelId="{6DD03339-C991-45D6-B61E-16F7BC85F6F8}">
      <dsp:nvSpPr>
        <dsp:cNvPr id="0" name=""/>
        <dsp:cNvSpPr/>
      </dsp:nvSpPr>
      <dsp:spPr>
        <a:xfrm rot="19323271">
          <a:off x="2861871" y="1296153"/>
          <a:ext cx="8742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4206" y="0"/>
              </a:lnTo>
            </a:path>
          </a:pathLst>
        </a:custGeom>
        <a:noFill/>
        <a:ln w="1079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1E57B-A945-42E7-81EB-DC5D40610657}">
      <dsp:nvSpPr>
        <dsp:cNvPr id="0" name=""/>
        <dsp:cNvSpPr/>
      </dsp:nvSpPr>
      <dsp:spPr>
        <a:xfrm rot="13076729">
          <a:off x="5786612" y="1296153"/>
          <a:ext cx="8742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4206" y="0"/>
              </a:lnTo>
            </a:path>
          </a:pathLst>
        </a:custGeom>
        <a:noFill/>
        <a:ln w="1079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CCE19-C51D-48E5-8E3A-C50C13EDD4B5}">
      <dsp:nvSpPr>
        <dsp:cNvPr id="0" name=""/>
        <dsp:cNvSpPr/>
      </dsp:nvSpPr>
      <dsp:spPr>
        <a:xfrm>
          <a:off x="3643672" y="1027373"/>
          <a:ext cx="245887" cy="0"/>
        </a:xfrm>
        <a:prstGeom prst="line">
          <a:avLst/>
        </a:prstGeom>
        <a:noFill/>
        <a:ln w="1079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DE688-1B17-4A93-B454-2EF86347B7ED}">
      <dsp:nvSpPr>
        <dsp:cNvPr id="0" name=""/>
        <dsp:cNvSpPr/>
      </dsp:nvSpPr>
      <dsp:spPr>
        <a:xfrm>
          <a:off x="3889560" y="443984"/>
          <a:ext cx="1743569" cy="11667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NZ" sz="1700" b="0" i="0" kern="1200" dirty="0">
              <a:solidFill>
                <a:schemeClr val="bg2">
                  <a:lumMod val="10000"/>
                </a:schemeClr>
              </a:solidFill>
              <a:effectLst/>
              <a:highlight>
                <a:srgbClr val="FFFFFF"/>
              </a:highlight>
              <a:latin typeface="+mn-lt"/>
            </a:rPr>
            <a:t>help everyone to feel comfortable</a:t>
          </a:r>
          <a:endParaRPr lang="en-GB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89560" y="443984"/>
        <a:ext cx="1743569" cy="1166778"/>
      </dsp:txXfrm>
    </dsp:sp>
    <dsp:sp modelId="{F0485733-0CC8-4AB3-8E53-79F57367C57C}">
      <dsp:nvSpPr>
        <dsp:cNvPr id="0" name=""/>
        <dsp:cNvSpPr/>
      </dsp:nvSpPr>
      <dsp:spPr>
        <a:xfrm>
          <a:off x="5633130" y="1027373"/>
          <a:ext cx="245887" cy="0"/>
        </a:xfrm>
        <a:prstGeom prst="line">
          <a:avLst/>
        </a:prstGeom>
        <a:noFill/>
        <a:ln w="1079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576F6-8029-478D-AF89-AF0306E67C92}">
      <dsp:nvSpPr>
        <dsp:cNvPr id="0" name=""/>
        <dsp:cNvSpPr/>
      </dsp:nvSpPr>
      <dsp:spPr>
        <a:xfrm rot="2133521">
          <a:off x="2875595" y="1955154"/>
          <a:ext cx="892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2835" y="0"/>
              </a:lnTo>
            </a:path>
          </a:pathLst>
        </a:custGeom>
        <a:noFill/>
        <a:ln w="1079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BB634-8DC3-4AD6-A549-62E9F6BE0F22}">
      <dsp:nvSpPr>
        <dsp:cNvPr id="0" name=""/>
        <dsp:cNvSpPr/>
      </dsp:nvSpPr>
      <dsp:spPr>
        <a:xfrm rot="8666479">
          <a:off x="5754259" y="1955154"/>
          <a:ext cx="892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2835" y="0"/>
              </a:lnTo>
            </a:path>
          </a:pathLst>
        </a:custGeom>
        <a:noFill/>
        <a:ln w="1079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4A9C5-D89E-4AE7-BA34-5E7D8F24E616}">
      <dsp:nvSpPr>
        <dsp:cNvPr id="0" name=""/>
        <dsp:cNvSpPr/>
      </dsp:nvSpPr>
      <dsp:spPr>
        <a:xfrm>
          <a:off x="3685183" y="2214762"/>
          <a:ext cx="236755" cy="0"/>
        </a:xfrm>
        <a:prstGeom prst="line">
          <a:avLst/>
        </a:prstGeom>
        <a:noFill/>
        <a:ln w="1079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F6F78-4E4B-4131-B8E5-6B7D1712B423}">
      <dsp:nvSpPr>
        <dsp:cNvPr id="0" name=""/>
        <dsp:cNvSpPr/>
      </dsp:nvSpPr>
      <dsp:spPr>
        <a:xfrm>
          <a:off x="3921938" y="1610763"/>
          <a:ext cx="1678813" cy="12079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NZ" sz="1700" b="0" i="0" kern="1200" dirty="0">
              <a:effectLst/>
              <a:highlight>
                <a:srgbClr val="FFFFFF"/>
              </a:highlight>
              <a:latin typeface="+mn-lt"/>
            </a:rPr>
            <a:t>build trust within the group</a:t>
          </a:r>
          <a:endParaRPr lang="en-GB" sz="1700" kern="1200" dirty="0"/>
        </a:p>
      </dsp:txBody>
      <dsp:txXfrm>
        <a:off x="3921938" y="1610763"/>
        <a:ext cx="1678813" cy="1207998"/>
      </dsp:txXfrm>
    </dsp:sp>
    <dsp:sp modelId="{46F5591E-1B5D-4063-ABE9-449DF965B451}">
      <dsp:nvSpPr>
        <dsp:cNvPr id="0" name=""/>
        <dsp:cNvSpPr/>
      </dsp:nvSpPr>
      <dsp:spPr>
        <a:xfrm>
          <a:off x="5600752" y="2214762"/>
          <a:ext cx="236755" cy="0"/>
        </a:xfrm>
        <a:prstGeom prst="line">
          <a:avLst/>
        </a:prstGeom>
        <a:noFill/>
        <a:ln w="1079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115CA-BA92-4993-8DBA-0244416574F4}">
      <dsp:nvSpPr>
        <dsp:cNvPr id="0" name=""/>
        <dsp:cNvSpPr/>
      </dsp:nvSpPr>
      <dsp:spPr>
        <a:xfrm>
          <a:off x="6653620" y="189944"/>
          <a:ext cx="2868896" cy="28828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chemeClr val="bg2">
                  <a:lumMod val="10000"/>
                </a:schemeClr>
              </a:solidFill>
              <a:latin typeface="+mn-lt"/>
            </a:rPr>
            <a:t>Members want to feel that meetings are ‘good value’.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chemeClr val="bg2">
                  <a:lumMod val="10000"/>
                </a:schemeClr>
              </a:solidFill>
              <a:latin typeface="+mn-lt"/>
            </a:rPr>
            <a:t>Good attendance and participation are important to develop ‘good value’.</a:t>
          </a:r>
        </a:p>
      </dsp:txBody>
      <dsp:txXfrm>
        <a:off x="7073760" y="612128"/>
        <a:ext cx="2028616" cy="2038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5D2B6-EC95-4E17-937B-5B11EA327243}">
      <dsp:nvSpPr>
        <dsp:cNvPr id="0" name=""/>
        <dsp:cNvSpPr/>
      </dsp:nvSpPr>
      <dsp:spPr>
        <a:xfrm>
          <a:off x="0" y="159448"/>
          <a:ext cx="2837701" cy="2111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Share</a:t>
          </a:r>
          <a:r>
            <a:rPr lang="en-NZ" sz="1900" b="0" i="0" u="none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stories</a:t>
          </a:r>
          <a:r>
            <a:rPr lang="en-NZ" sz="19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GB" sz="19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Share stories of your challenges. 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Make sure you share stories of your successes as well as challenges.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59448"/>
        <a:ext cx="2837701" cy="2111113"/>
      </dsp:txXfrm>
    </dsp:sp>
    <dsp:sp modelId="{E5418A19-7AC2-4585-8A5A-571F2E17FF07}">
      <dsp:nvSpPr>
        <dsp:cNvPr id="0" name=""/>
        <dsp:cNvSpPr/>
      </dsp:nvSpPr>
      <dsp:spPr>
        <a:xfrm>
          <a:off x="3121471" y="159448"/>
          <a:ext cx="2837701" cy="2111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Activities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AU" sz="17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Include some activities or techniques for the group to try out. 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This could be something you could try with your own learners.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21471" y="159448"/>
        <a:ext cx="2837701" cy="2111113"/>
      </dsp:txXfrm>
    </dsp:sp>
    <dsp:sp modelId="{C2FE70C4-6315-433C-9340-C0F658DA60BA}">
      <dsp:nvSpPr>
        <dsp:cNvPr id="0" name=""/>
        <dsp:cNvSpPr/>
      </dsp:nvSpPr>
      <dsp:spPr>
        <a:xfrm>
          <a:off x="6242942" y="159448"/>
          <a:ext cx="2837701" cy="2111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Showcase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AU" sz="17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Someone in the group could share something that they are working on. 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It might give others in the group some ideas. 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242942" y="159448"/>
        <a:ext cx="2837701" cy="2111113"/>
      </dsp:txXfrm>
    </dsp:sp>
    <dsp:sp modelId="{ABE271C0-B278-49C9-87C3-50463E697732}">
      <dsp:nvSpPr>
        <dsp:cNvPr id="0" name=""/>
        <dsp:cNvSpPr/>
      </dsp:nvSpPr>
      <dsp:spPr>
        <a:xfrm>
          <a:off x="0" y="2554332"/>
          <a:ext cx="2837701" cy="27503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Invite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other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experts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AU" sz="17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You could invite an expert to talk about a topic. 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For example, you could invite an expert on literacy and numeracy. This could give you some ideas to deal with challenges.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2554332"/>
        <a:ext cx="2837701" cy="2750396"/>
      </dsp:txXfrm>
    </dsp:sp>
    <dsp:sp modelId="{FF3D153D-04C3-4E4D-8EB7-7C820D36B599}">
      <dsp:nvSpPr>
        <dsp:cNvPr id="0" name=""/>
        <dsp:cNvSpPr/>
      </dsp:nvSpPr>
      <dsp:spPr>
        <a:xfrm>
          <a:off x="3121471" y="2554332"/>
          <a:ext cx="2837701" cy="27503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Ideas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for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resources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AU" sz="17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>
              <a:solidFill>
                <a:schemeClr val="bg2">
                  <a:lumMod val="10000"/>
                </a:schemeClr>
              </a:solidFill>
            </a:rPr>
            <a:t>Invite a local business or community representative to talk to the group about working together and sharing resources. 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21471" y="2554332"/>
        <a:ext cx="2837701" cy="2750396"/>
      </dsp:txXfrm>
    </dsp:sp>
    <dsp:sp modelId="{C4F08EF3-1F6C-435B-BE6F-BC49AAA32AC1}">
      <dsp:nvSpPr>
        <dsp:cNvPr id="0" name=""/>
        <dsp:cNvSpPr/>
      </dsp:nvSpPr>
      <dsp:spPr>
        <a:xfrm>
          <a:off x="6242942" y="2554332"/>
          <a:ext cx="2837701" cy="27503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0" i="0" u="none" kern="1200" dirty="0">
              <a:solidFill>
                <a:srgbClr val="E8E8E8">
                  <a:lumMod val="10000"/>
                </a:srgbClr>
              </a:solidFill>
              <a:latin typeface="Arial"/>
              <a:ea typeface="+mn-ea"/>
              <a:cs typeface="+mn-cs"/>
            </a:rPr>
            <a:t>Recognition</a:t>
          </a: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 </a:t>
          </a:r>
          <a:endParaRPr lang="en-AU" sz="17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Recognise members of the group for doing well. 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b="0" i="0" u="none" kern="1200" dirty="0">
              <a:solidFill>
                <a:schemeClr val="bg2">
                  <a:lumMod val="10000"/>
                </a:schemeClr>
              </a:solidFill>
            </a:rPr>
            <a:t>This could be for contributing to the group or trying something in their teaching that was a success.  </a:t>
          </a:r>
          <a:endParaRPr lang="en-AU" sz="1700" b="0" i="0" u="none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242942" y="2554332"/>
        <a:ext cx="2837701" cy="2750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5610-BFAF-4FB4-B5D6-2BC87577C5CB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A756-71BA-4615-948B-DBD02F59A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2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63965-1349-B249-B249-C84099D96F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2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023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195540" y="189699"/>
            <a:ext cx="5691004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600" b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600" b="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5" y="133234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647198"/>
            <a:ext cx="10581126" cy="95091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151D6D-5CEE-F23A-7975-8850433DF591}"/>
              </a:ext>
            </a:extLst>
          </p:cNvPr>
          <p:cNvGrpSpPr/>
          <p:nvPr userDrawn="1"/>
        </p:nvGrpSpPr>
        <p:grpSpPr>
          <a:xfrm>
            <a:off x="301710" y="5121028"/>
            <a:ext cx="11597944" cy="1656000"/>
            <a:chOff x="120735" y="5073403"/>
            <a:chExt cx="11597944" cy="1656000"/>
          </a:xfrm>
        </p:grpSpPr>
        <p:pic>
          <p:nvPicPr>
            <p:cNvPr id="8" name="Picture 7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4DF73C50-A1AF-8928-DF73-8DCDA1321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483" y="5103954"/>
              <a:ext cx="1638910" cy="1594898"/>
            </a:xfrm>
            <a:prstGeom prst="rect">
              <a:avLst/>
            </a:prstGeom>
          </p:spPr>
        </p:pic>
        <p:pic>
          <p:nvPicPr>
            <p:cNvPr id="10" name="Picture 9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7AB23F21-6766-5835-B6C0-BD13184435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09" y="5103954"/>
              <a:ext cx="1638910" cy="1594898"/>
            </a:xfrm>
            <a:prstGeom prst="rect">
              <a:avLst/>
            </a:prstGeom>
          </p:spPr>
        </p:pic>
        <p:pic>
          <p:nvPicPr>
            <p:cNvPr id="12" name="Picture 11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7D6C936A-FE34-E053-7662-023F62E0D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35" y="5103954"/>
              <a:ext cx="1638910" cy="1594898"/>
            </a:xfrm>
            <a:prstGeom prst="rect">
              <a:avLst/>
            </a:prstGeom>
          </p:spPr>
        </p:pic>
        <p:pic>
          <p:nvPicPr>
            <p:cNvPr id="14" name="Picture 13" descr="A green and blue diamond with a star&#10;&#10;Description automatically generated">
              <a:extLst>
                <a:ext uri="{FF2B5EF4-FFF2-40B4-BE49-F238E27FC236}">
                  <a16:creationId xmlns:a16="http://schemas.microsoft.com/office/drawing/2014/main" id="{12DBE9A1-2E09-7058-541D-B11A013D2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857" y="5103954"/>
              <a:ext cx="1638910" cy="1594898"/>
            </a:xfrm>
            <a:prstGeom prst="rect">
              <a:avLst/>
            </a:prstGeom>
          </p:spPr>
        </p:pic>
        <p:pic>
          <p:nvPicPr>
            <p:cNvPr id="17" name="Picture 16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ED74B455-5D7F-7140-1A9F-4F46E1012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231" y="5103954"/>
              <a:ext cx="1638910" cy="1594898"/>
            </a:xfrm>
            <a:prstGeom prst="rect">
              <a:avLst/>
            </a:prstGeom>
          </p:spPr>
        </p:pic>
        <p:pic>
          <p:nvPicPr>
            <p:cNvPr id="19" name="Picture 18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C195F1FF-93A2-6297-BA99-D6E63B214B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605" y="5073403"/>
              <a:ext cx="1701698" cy="1656000"/>
            </a:xfrm>
            <a:prstGeom prst="rect">
              <a:avLst/>
            </a:prstGeom>
          </p:spPr>
        </p:pic>
        <p:pic>
          <p:nvPicPr>
            <p:cNvPr id="20" name="Picture 19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75ED203C-58A3-9292-92D6-B412190C5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769" y="5103954"/>
              <a:ext cx="1638910" cy="159489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B96ED566-927E-1063-914E-370D56D936C5}"/>
              </a:ext>
            </a:extLst>
          </p:cNvPr>
          <p:cNvSpPr txBox="1">
            <a:spLocks/>
          </p:cNvSpPr>
          <p:nvPr userDrawn="1"/>
        </p:nvSpPr>
        <p:spPr>
          <a:xfrm>
            <a:off x="-7663" y="1079998"/>
            <a:ext cx="12192000" cy="25671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71596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8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B1C9B-0014-8982-FFAC-FBA7445FE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5019" y="1402673"/>
            <a:ext cx="9341962" cy="2026328"/>
          </a:xfrm>
          <a:solidFill>
            <a:schemeClr val="bg1"/>
          </a:solidFill>
        </p:spPr>
        <p:txBody>
          <a:bodyPr/>
          <a:lstStyle>
            <a:lvl1pPr marL="0" indent="0" algn="ctr">
              <a:tabLst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 dirty="0"/>
              <a:t>Title</a:t>
            </a:r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92F0B3-E639-78FE-1AAF-7526B82A4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89111F-0FA1-BAE4-CEC2-0088CE324C9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2" name="Picture 1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6B002D0A-E701-2FB9-6DB5-56D9BF184A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3" name="Picture 2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9B54A95-45E9-E093-9C4F-45B054C06D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4" name="Picture 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DB1E6957-00E6-2302-4CF9-67667D3A8D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5" name="Picture 4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44853373-EEA5-6A16-9540-DD1525EA74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7" name="Picture 6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2063312-E555-C4D5-8C12-F730AA077E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8" name="Picture 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7F3A9D11-9F37-E6EA-7EFC-1A8AB13020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611174-4102-9E2C-2166-0779213E170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E5A21CC5-E9EC-78E1-A55E-8F92B5AA84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198829A-664E-B9D5-D458-D60F817710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FED65D11-8799-E0C4-BC45-CFC19BDAF79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F31A5E56-A594-7B7C-3F63-58C65DE284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6" name="Picture 15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853C3BF8-E49F-DC00-D2FE-A76F982FB8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07944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95400" y="1259999"/>
            <a:ext cx="10169585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DEBAE0-5BBB-1FE4-CCB9-1F823E98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BB76B2-C310-0340-4E37-09719A4A0459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299757" y="3379757"/>
            <a:ext cx="5751515" cy="1152000"/>
            <a:chOff x="1580560" y="5576868"/>
            <a:chExt cx="6470475" cy="1296004"/>
          </a:xfrm>
        </p:grpSpPr>
        <p:pic>
          <p:nvPicPr>
            <p:cNvPr id="3" name="Picture 2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2BE6889E-5470-6858-7EEF-4A3FDC10A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5" name="Picture 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A2C7799-BADD-4583-83B6-C0C55E124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7" name="Picture 6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F15F9C0C-7A51-5552-A2D3-739EF38FD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8" name="Picture 7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24A9B926-1A8D-8325-5E7F-42A35BEEB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9" name="Picture 8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6A46DDF4-CDAE-30BF-0807-AE8D629CE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56867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9216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9216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D0942F-6F29-08DD-4777-719B07D35DD5}"/>
              </a:ext>
            </a:extLst>
          </p:cNvPr>
          <p:cNvGrpSpPr/>
          <p:nvPr userDrawn="1"/>
        </p:nvGrpSpPr>
        <p:grpSpPr>
          <a:xfrm>
            <a:off x="285751" y="5576868"/>
            <a:ext cx="11640186" cy="1296005"/>
            <a:chOff x="285751" y="5576868"/>
            <a:chExt cx="11640186" cy="1296005"/>
          </a:xfrm>
        </p:grpSpPr>
        <p:pic>
          <p:nvPicPr>
            <p:cNvPr id="34" name="Picture 33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A1412E06-B7BB-01F6-DEF0-23EB652D51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35" name="Picture 3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761EF441-1D95-FE2C-5AC0-31A114513A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36" name="Picture 3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615DCAB4-B2ED-F18E-B4C0-8ECFF48CBC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37" name="Picture 3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11D885B-1843-43B3-A12B-6838C4838F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38" name="Picture 3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B3CCBC0C-79A0-3D1C-30E4-9EE1D17DA2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  <p:pic>
          <p:nvPicPr>
            <p:cNvPr id="39" name="Picture 38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532F1A4B-6FA2-3225-1D30-FC5ADCBB9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5576872"/>
              <a:ext cx="1296000" cy="1296001"/>
            </a:xfrm>
            <a:prstGeom prst="rect">
              <a:avLst/>
            </a:prstGeom>
          </p:spPr>
        </p:pic>
        <p:pic>
          <p:nvPicPr>
            <p:cNvPr id="40" name="Picture 39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633EF1C0-1301-6D4D-88EA-4129D9C97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082" y="5576868"/>
              <a:ext cx="1296000" cy="1296000"/>
            </a:xfrm>
            <a:prstGeom prst="rect">
              <a:avLst/>
            </a:prstGeom>
          </p:spPr>
        </p:pic>
        <p:pic>
          <p:nvPicPr>
            <p:cNvPr id="41" name="Picture 40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10BD4FB-B4F9-DA48-2D49-FC5013F30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891" y="5576868"/>
              <a:ext cx="1296000" cy="1296000"/>
            </a:xfrm>
            <a:prstGeom prst="rect">
              <a:avLst/>
            </a:prstGeom>
          </p:spPr>
        </p:pic>
        <p:pic>
          <p:nvPicPr>
            <p:cNvPr id="42" name="Picture 41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21C93A5F-457B-6830-F59D-75AD0D443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937" y="5576868"/>
              <a:ext cx="1296000" cy="1296000"/>
            </a:xfrm>
            <a:prstGeom prst="rect">
              <a:avLst/>
            </a:prstGeom>
          </p:spPr>
        </p:pic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E614420E-1366-F782-CC60-0FBEB099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90883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882D8-C30A-67D3-20DD-7C959073AF73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5" name="Picture 4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99D939C-ECCA-DD1D-66AA-13667DF76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28E9717A-0557-55D3-6396-875F591C8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C0D913A0-85B2-5F7B-B3A9-A0E7E2ED7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7" name="Picture 1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41C2C28-DC0C-6021-EAA0-3379053C0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8" name="Picture 1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E905751D-E9F8-8276-F0BF-F00BC994E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D91A7B5-5109-5E25-475F-F50255AF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629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1340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3406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4012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4012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882D8-C30A-67D3-20DD-7C959073AF73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299757" y="3387192"/>
            <a:ext cx="5751515" cy="1152000"/>
            <a:chOff x="1580560" y="5576868"/>
            <a:chExt cx="6470475" cy="1296004"/>
          </a:xfrm>
        </p:grpSpPr>
        <p:pic>
          <p:nvPicPr>
            <p:cNvPr id="5" name="Picture 4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99D939C-ECCA-DD1D-66AA-13667DF76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28E9717A-0557-55D3-6396-875F591C8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C0D913A0-85B2-5F7B-B3A9-A0E7E2ED7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7" name="Picture 1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41C2C28-DC0C-6021-EAA0-3379053C0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8" name="Picture 1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E905751D-E9F8-8276-F0BF-F00BC994E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D91A7B5-5109-5E25-475F-F50255AF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0697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21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21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5B50CE-C85F-C9FC-1173-D12E975C4449}"/>
              </a:ext>
            </a:extLst>
          </p:cNvPr>
          <p:cNvGrpSpPr/>
          <p:nvPr userDrawn="1"/>
        </p:nvGrpSpPr>
        <p:grpSpPr>
          <a:xfrm>
            <a:off x="285751" y="5576868"/>
            <a:ext cx="11640186" cy="1296005"/>
            <a:chOff x="285751" y="5576868"/>
            <a:chExt cx="11640186" cy="1296005"/>
          </a:xfrm>
        </p:grpSpPr>
        <p:pic>
          <p:nvPicPr>
            <p:cNvPr id="41" name="Picture 40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B9F59E05-006A-0AA9-4EB6-71B70D53FF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42" name="Picture 41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5040692B-3397-AEC4-DBBE-FF656559D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43" name="Picture 42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B3DDEE96-AC41-0A2B-F4F1-1F829AEB9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44" name="Picture 43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EE4EB139-DB78-3D7F-75F7-60408F1A6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45" name="Picture 44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39138D0A-BE6D-6EE3-8956-08AFDAFCB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  <p:pic>
          <p:nvPicPr>
            <p:cNvPr id="46" name="Picture 45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2F07EB9E-C62E-6B5D-8630-B2FC02709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5576872"/>
              <a:ext cx="1296000" cy="1296001"/>
            </a:xfrm>
            <a:prstGeom prst="rect">
              <a:avLst/>
            </a:prstGeom>
          </p:spPr>
        </p:pic>
        <p:pic>
          <p:nvPicPr>
            <p:cNvPr id="47" name="Picture 46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BF149EB5-167A-6337-27AA-C8D45A5E9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082" y="5576868"/>
              <a:ext cx="1296000" cy="1296000"/>
            </a:xfrm>
            <a:prstGeom prst="rect">
              <a:avLst/>
            </a:prstGeom>
          </p:spPr>
        </p:pic>
        <p:pic>
          <p:nvPicPr>
            <p:cNvPr id="48" name="Picture 47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FCCBFB0B-84E1-A6A7-795B-87EA1A355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891" y="5576868"/>
              <a:ext cx="1296000" cy="1296000"/>
            </a:xfrm>
            <a:prstGeom prst="rect">
              <a:avLst/>
            </a:prstGeom>
          </p:spPr>
        </p:pic>
        <p:pic>
          <p:nvPicPr>
            <p:cNvPr id="49" name="Picture 48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32520C08-7D19-A303-055E-2E5C29E02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937" y="5576868"/>
              <a:ext cx="1296000" cy="1296000"/>
            </a:xfrm>
            <a:prstGeom prst="rect">
              <a:avLst/>
            </a:prstGeom>
          </p:spPr>
        </p:pic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B86EF386-78C0-E4E3-99E4-3A99689A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46183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BB76B2-C310-0340-4E37-09719A4A0459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13" name="Picture 12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2BE6889E-5470-6858-7EEF-4A3FDC10A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4" name="Picture 13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A2C7799-BADD-4583-83B6-C0C55E124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F15F9C0C-7A51-5552-A2D3-739EF38FD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24A9B926-1A8D-8325-5E7F-42A35BEEB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7" name="Picture 16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6A46DDF4-CDAE-30BF-0807-AE8D629CE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4DEBAE0-5BBB-1FE4-CCB9-1F823E98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82485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6750" y="1279049"/>
            <a:ext cx="5040000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27644" y="1279049"/>
            <a:ext cx="5040000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DEBAE0-5BBB-1FE4-CCB9-1F823E98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BB76B2-C310-0340-4E37-09719A4A0459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299757" y="3379757"/>
            <a:ext cx="5751515" cy="1152000"/>
            <a:chOff x="1580560" y="5576868"/>
            <a:chExt cx="6470475" cy="1296004"/>
          </a:xfrm>
        </p:grpSpPr>
        <p:pic>
          <p:nvPicPr>
            <p:cNvPr id="3" name="Picture 2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2BE6889E-5470-6858-7EEF-4A3FDC10A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5" name="Picture 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A2C7799-BADD-4583-83B6-C0C55E124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7" name="Picture 6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F15F9C0C-7A51-5552-A2D3-739EF38FD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8" name="Picture 7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24A9B926-1A8D-8325-5E7F-42A35BEEB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9" name="Picture 8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6A46DDF4-CDAE-30BF-0807-AE8D629CE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55208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586100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9E0DC4-2FD7-B70A-4DFE-F900BBD75465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081745" y="2744999"/>
            <a:ext cx="6818613" cy="1368000"/>
            <a:chOff x="1580560" y="5576868"/>
            <a:chExt cx="6459760" cy="1296004"/>
          </a:xfrm>
        </p:grpSpPr>
        <p:pic>
          <p:nvPicPr>
            <p:cNvPr id="12" name="Picture 11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4A28FDAA-9C6B-5F1A-86D7-DCED093534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20" y="5576868"/>
              <a:ext cx="1296000" cy="1296001"/>
            </a:xfrm>
            <a:prstGeom prst="rect">
              <a:avLst/>
            </a:prstGeom>
          </p:spPr>
        </p:pic>
        <p:pic>
          <p:nvPicPr>
            <p:cNvPr id="13" name="Picture 12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8F502F74-F154-05CB-F4B5-13946124E8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AEBB6448-5195-88C0-4E27-F983E0A5B7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8E678297-AA6A-EFAF-A962-260E8D226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7" name="Picture 16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0B87C246-AE34-B012-8EDB-108A3DD71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13AF84D0-EE52-2FAA-1957-570FE9C7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999" cy="18669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79127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C469048-A3BE-7295-BB8A-C0A974837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59864" y="702784"/>
            <a:ext cx="1404000" cy="5452432"/>
            <a:chOff x="10385819" y="744669"/>
            <a:chExt cx="1404000" cy="5452432"/>
          </a:xfrm>
        </p:grpSpPr>
        <p:pic>
          <p:nvPicPr>
            <p:cNvPr id="27" name="Picture 26" descr="A black star in a pink square&#10;&#10;Description automatically generated">
              <a:extLst>
                <a:ext uri="{FF2B5EF4-FFF2-40B4-BE49-F238E27FC236}">
                  <a16:creationId xmlns:a16="http://schemas.microsoft.com/office/drawing/2014/main" id="{685A8A0C-CF8E-632C-5985-0B7E0A042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744669"/>
              <a:ext cx="1404000" cy="1404000"/>
            </a:xfrm>
            <a:prstGeom prst="rect">
              <a:avLst/>
            </a:prstGeom>
          </p:spPr>
        </p:pic>
        <p:pic>
          <p:nvPicPr>
            <p:cNvPr id="28" name="Picture 27" descr="A yellow and black sign with a black x&#10;&#10;Description automatically generated">
              <a:extLst>
                <a:ext uri="{FF2B5EF4-FFF2-40B4-BE49-F238E27FC236}">
                  <a16:creationId xmlns:a16="http://schemas.microsoft.com/office/drawing/2014/main" id="{37973BDD-E10F-1709-63F5-EDAC8A77A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4793101"/>
              <a:ext cx="1404000" cy="1404000"/>
            </a:xfrm>
            <a:prstGeom prst="rect">
              <a:avLst/>
            </a:prstGeom>
          </p:spPr>
        </p:pic>
        <p:pic>
          <p:nvPicPr>
            <p:cNvPr id="29" name="Picture 28" descr="A blue square with black cross&#10;&#10;Description automatically generated">
              <a:extLst>
                <a:ext uri="{FF2B5EF4-FFF2-40B4-BE49-F238E27FC236}">
                  <a16:creationId xmlns:a16="http://schemas.microsoft.com/office/drawing/2014/main" id="{8CC813AE-660D-3E75-194B-BDDC3D20E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2768885"/>
              <a:ext cx="1404000" cy="1404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CC22B-C57A-03A9-6E01-B2E0C17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22" y="1901173"/>
            <a:ext cx="7560000" cy="3055654"/>
          </a:xfr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/>
          <a:lstStyle>
            <a:lvl1pPr marL="0" indent="0"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53532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8000" cy="1080000"/>
          </a:xfr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0"/>
            <a:ext cx="8976450" cy="497681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0DA46-BB30-9D34-E3BD-5E649B80B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9820" y="0"/>
            <a:ext cx="1171573" cy="6831123"/>
            <a:chOff x="10897226" y="-713557"/>
            <a:chExt cx="1294774" cy="7549482"/>
          </a:xfrm>
        </p:grpSpPr>
        <p:pic>
          <p:nvPicPr>
            <p:cNvPr id="29" name="Picture 2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2474FE70-41FF-BB16-CC9D-39EA444FD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0" name="Picture 2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8E080F39-1AD5-0A77-4E96-D710FCB8D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31" name="Picture 3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F09C80-014A-E223-C4CB-E4EF66C7A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32" name="Picture 3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D7C86514-6A67-3403-6136-88374CC5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3" name="Picture 3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B67488BA-1C37-A38D-816F-0897F3A81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" name="Picture 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F6DF3EF-5392-6550-9BBD-7872794E0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89074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6" name="Picture 5" descr="A blue and purple square with a flower design&#10;&#10;Description automatically generated">
            <a:extLst>
              <a:ext uri="{FF2B5EF4-FFF2-40B4-BE49-F238E27FC236}">
                <a16:creationId xmlns:a16="http://schemas.microsoft.com/office/drawing/2014/main" id="{E2AAEA8F-832D-682E-0FEE-60F381947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00" y="4806000"/>
            <a:ext cx="2052000" cy="2052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7FBBD3-EDA2-81A0-6765-C6CA790840F2}"/>
              </a:ext>
            </a:extLst>
          </p:cNvPr>
          <p:cNvGrpSpPr/>
          <p:nvPr userDrawn="1"/>
        </p:nvGrpSpPr>
        <p:grpSpPr>
          <a:xfrm>
            <a:off x="0" y="4806000"/>
            <a:ext cx="12192000" cy="2052000"/>
            <a:chOff x="0" y="4806000"/>
            <a:chExt cx="12192000" cy="2052000"/>
          </a:xfrm>
        </p:grpSpPr>
        <p:pic>
          <p:nvPicPr>
            <p:cNvPr id="4" name="Picture 3" descr="A blue and green logo&#10;&#10;Description automatically generated">
              <a:extLst>
                <a:ext uri="{FF2B5EF4-FFF2-40B4-BE49-F238E27FC236}">
                  <a16:creationId xmlns:a16="http://schemas.microsoft.com/office/drawing/2014/main" id="{BBA5B2E2-C560-1843-B2AF-CD673B6676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5BBA0197-3F9B-31EA-DEA5-6039CCBA67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0" name="Picture 9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F003E3C3-DF19-EEE5-9DD4-42690CA433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1" name="Picture 10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08E34FA0-4E29-FFC8-1913-D0166E850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2020BE75-571C-B5E4-203C-7C837897D0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47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1"/>
            <a:ext cx="10209774" cy="3844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B51AE5-28DB-B34F-6629-3DFFCE22C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9114" y="5194999"/>
            <a:ext cx="10361593" cy="1564277"/>
            <a:chOff x="732429" y="5194995"/>
            <a:chExt cx="10361593" cy="1564277"/>
          </a:xfrm>
        </p:grpSpPr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C91F89E-7C89-2E9C-556C-295C91F8D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729" y="5194999"/>
              <a:ext cx="1728000" cy="1564273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DEB8F82-7389-686E-0EEA-5469C113A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362" y="5194998"/>
              <a:ext cx="1728000" cy="156427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4" name="Picture 13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27CD182-F17C-EAFF-A1B1-E289D14E3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43" y="5194998"/>
              <a:ext cx="1728000" cy="156427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F7E4F069-389B-B5DB-3906-989A2143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43" y="5194998"/>
              <a:ext cx="1728000" cy="156427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7" name="Picture 16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C4E983D-C726-37CB-6A18-B36F0CEE2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6022" y="5194995"/>
              <a:ext cx="1728000" cy="1564277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8" name="Picture 17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0134902-5792-9F0D-0F68-AE590BF34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29" y="5194999"/>
              <a:ext cx="1728000" cy="156426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34505712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9725258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83692F-BBC1-A54E-B93A-27FF02CC6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48" y="6781"/>
            <a:ext cx="1171573" cy="6831123"/>
            <a:chOff x="10897226" y="-713557"/>
            <a:chExt cx="1294774" cy="7549482"/>
          </a:xfrm>
        </p:grpSpPr>
        <p:pic>
          <p:nvPicPr>
            <p:cNvPr id="9" name="Picture 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42A68A3-38D1-81A4-7058-94F5FE652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0" name="Picture 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07688E0-24FE-AE51-2010-308021E54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1" name="Picture 1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351C64-FD42-FD75-5930-25C1E1D59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CC20A40-EE31-E845-E3D2-088B35980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38E2F929-391E-E073-107A-4AA573E4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962A51CF-3541-F0C8-B0C3-338E894BD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9928831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908000" cy="1080000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720000" y="1260000"/>
            <a:ext cx="9360000" cy="497681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10D6-FD78-2FA2-4C3D-E323CE4F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4000" y="0"/>
            <a:ext cx="1188000" cy="6816450"/>
            <a:chOff x="10815600" y="452764"/>
            <a:chExt cx="1083935" cy="6219341"/>
          </a:xfrm>
        </p:grpSpPr>
        <p:pic>
          <p:nvPicPr>
            <p:cNvPr id="10" name="Picture 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BE18C-4AE2-B1AE-E7B7-6F0B67A4F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1" name="Picture 1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6317634-C2E3-26FA-EBF8-CCFC2DF5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2" name="Picture 11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B46D5A3-0649-7B63-9B03-AEBEF6FFC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3" name="Picture 1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1D6EF913-A8D7-0E08-4FD3-1B9A34019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CFDD8ED6-6A89-183A-D99D-4541CD3FD4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6FCDC-CF0C-0504-6751-EF2BE090A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3094956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10728014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DD754-ABA8-D8CA-45EB-87985C13F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096" y="21454"/>
            <a:ext cx="1188000" cy="6816450"/>
            <a:chOff x="10815600" y="452764"/>
            <a:chExt cx="1083935" cy="6219341"/>
          </a:xfrm>
        </p:grpSpPr>
        <p:pic>
          <p:nvPicPr>
            <p:cNvPr id="3" name="Picture 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7FF05F59-B2BF-606D-60D8-3335A6E96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AB9CD0D-E89D-F139-AF40-576D6CFDC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6" name="Picture 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3EEDEB2-19D4-AD2E-6466-FB996FA76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7" name="Picture 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B677C3-E485-5AA7-64C9-0455ACAA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8" name="Picture 7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917005B-FBE4-0D26-10B5-0FAC5AA9D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032B1A-5312-89D6-44CA-E2B7A2D05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2933100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97CF-824A-7AB8-8E95-3E6FAE12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EFE68-E012-457F-B781-29A314FF8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68C9E-853A-C1DA-597C-F86D0159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BBA2-792E-214A-8833-EC503C7BC2A9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9FBDA-A686-88A9-4CD2-9EF154F8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68C8E-182B-2BC1-6090-D48810D1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BD4C-313C-A34C-8BEC-15775B6F6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615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9706-2EE8-CD60-4419-91240392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4122-D6FA-8449-FA88-F4EA9D9CA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933D7-1F5B-3C0B-DB31-FD898D15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BBA2-792E-214A-8833-EC503C7BC2A9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4FD69-8C7D-C7FD-6DE0-2392F453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E132-F318-81D6-4AEB-53183BB2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BD4C-313C-A34C-8BEC-15775B6F6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7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CF2AC7-3C4D-548D-B8EC-2990B336E8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94F5B7C-07E1-4F24-9E35-952E1F0C9C9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10" name="Picture 9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BBD7EAA6-236D-97B0-FF16-12F453489B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932986F1-41D0-5EB5-F414-E5A789249F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8C61290A-A2E1-6BB9-9CA0-84EECF910C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2CA606DB-6C32-B832-CD1E-4CCCA6D7E1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7302E36A-147B-E831-60C1-5911C68464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5" name="Picture 14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F8DF2FE0-ABB9-715C-3B5D-91200AD935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AD2D8D-2987-F8FB-41D0-F75CD4F05E5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5" name="Picture 4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7EE747A1-6C02-C55D-41AB-701A9D8E9B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6" name="Picture 5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E9ADB66D-ADED-3781-9372-5E86E3E3CE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7" name="Picture 6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6F37CA3-C6EB-7084-EDB7-3DB53A2B15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8" name="Picture 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14E75522-0753-189E-4B2D-A305082490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9" name="Picture 8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C877B82B-BD12-2957-A206-1FC6120668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949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A6A731-D960-96D4-326C-7FA2118CE00F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11" name="Picture 10" descr="A blue and green logo&#10;&#10;Description automatically generated">
              <a:extLst>
                <a:ext uri="{FF2B5EF4-FFF2-40B4-BE49-F238E27FC236}">
                  <a16:creationId xmlns:a16="http://schemas.microsoft.com/office/drawing/2014/main" id="{7C249C27-F155-2735-608B-287AF3B458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4" name="Picture 13" descr="A blue and green logo&#10;&#10;Description automatically generated">
              <a:extLst>
                <a:ext uri="{FF2B5EF4-FFF2-40B4-BE49-F238E27FC236}">
                  <a16:creationId xmlns:a16="http://schemas.microsoft.com/office/drawing/2014/main" id="{0D5128D0-E8AE-4CCD-8E41-3B03F0E0D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C16F076D-632E-C95C-F755-9EBEEAE9A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72CE454C-6CE7-CC1E-C95B-0BB0752D3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green logo&#10;&#10;Description automatically generated">
              <a:extLst>
                <a:ext uri="{FF2B5EF4-FFF2-40B4-BE49-F238E27FC236}">
                  <a16:creationId xmlns:a16="http://schemas.microsoft.com/office/drawing/2014/main" id="{4B0B5531-497C-21E0-E045-8A8264954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9" name="Picture 18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D5827619-0B21-25D7-060E-D3F64F253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C84A02E7-30FA-ECE2-4C15-FCCD0830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30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D6C547-9498-98B4-B4C3-C2F07823587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9680" y="2845173"/>
            <a:ext cx="6844625" cy="1152000"/>
            <a:chOff x="0" y="4806000"/>
            <a:chExt cx="12192000" cy="2052000"/>
          </a:xfrm>
        </p:grpSpPr>
        <p:pic>
          <p:nvPicPr>
            <p:cNvPr id="3" name="Picture 2" descr="A blue and green logo&#10;&#10;Description automatically generated">
              <a:extLst>
                <a:ext uri="{FF2B5EF4-FFF2-40B4-BE49-F238E27FC236}">
                  <a16:creationId xmlns:a16="http://schemas.microsoft.com/office/drawing/2014/main" id="{1CB8DF1E-C972-A9FD-BCD2-6F2534E5BF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4" name="Picture 3" descr="A blue and green logo&#10;&#10;Description automatically generated">
              <a:extLst>
                <a:ext uri="{FF2B5EF4-FFF2-40B4-BE49-F238E27FC236}">
                  <a16:creationId xmlns:a16="http://schemas.microsoft.com/office/drawing/2014/main" id="{8194984F-DE60-89AF-1EF7-683A3F7544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6" name="Picture 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B28892F2-2F63-80B0-DCD2-0474040BD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7" name="Picture 6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D32FEE3C-613C-7C20-BB8B-27BAD0AFB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6C474E07-6F5F-084C-230E-9EDBE0BFC5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9" name="Picture 8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9718F361-5D4D-CB91-7939-66336930E9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A91E3BE-7D22-2F5A-F2CB-0D44A9F927A7}"/>
              </a:ext>
            </a:extLst>
          </p:cNvPr>
          <p:cNvSpPr txBox="1">
            <a:spLocks/>
          </p:cNvSpPr>
          <p:nvPr userDrawn="1"/>
        </p:nvSpPr>
        <p:spPr>
          <a:xfrm>
            <a:off x="1161139" y="0"/>
            <a:ext cx="11016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22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3DB92-E524-9307-7C04-708EF925E9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17B3D7-B5D7-2F59-F6EF-D164592BE74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15" name="Picture 14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3A7A11C-A7E0-E790-3A1E-57D0C9880D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6" name="Picture 15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B12446A5-BF85-FDF2-5130-E3E60DF709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7" name="Picture 16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853687EF-166F-EBCC-38A0-EEA97E5621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8" name="Picture 1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B966CD0B-EAC8-064D-5A09-BBAFC7DF49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9" name="Picture 18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3CF630B0-5C3C-4E79-593C-4AFD13274D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20" name="Picture 19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51ABC0D3-1757-9FAE-671F-62E7677A29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85AEF5-046C-5158-371C-0083763816F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10" name="Picture 9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A1B996E3-3A4A-46A7-56F8-2224BE98FB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FBC72622-7321-9F0A-8691-D039761871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9D3B62F2-4A01-D882-E3DC-381CD687DD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531183B3-7C62-1676-CC75-4117724D7C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CE2EC70F-02A7-1634-6257-C70DFCC7DD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598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D1DDE9-DAA3-C3CA-C1C9-210A570BD944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5" name="Picture 4" descr="A blue and green logo&#10;&#10;Description automatically generated">
              <a:extLst>
                <a:ext uri="{FF2B5EF4-FFF2-40B4-BE49-F238E27FC236}">
                  <a16:creationId xmlns:a16="http://schemas.microsoft.com/office/drawing/2014/main" id="{89D69429-7D21-4133-B181-9E5DDA86F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green logo&#10;&#10;Description automatically generated">
              <a:extLst>
                <a:ext uri="{FF2B5EF4-FFF2-40B4-BE49-F238E27FC236}">
                  <a16:creationId xmlns:a16="http://schemas.microsoft.com/office/drawing/2014/main" id="{38D7821E-9A4A-1D66-DC6E-7D2F2E115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B51E956E-77CC-A687-0BB8-9C1EB73CC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0DFB1B49-1A56-6DA9-F856-D10D0F115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8" name="Picture 17" descr="A blue and green logo&#10;&#10;Description automatically generated">
              <a:extLst>
                <a:ext uri="{FF2B5EF4-FFF2-40B4-BE49-F238E27FC236}">
                  <a16:creationId xmlns:a16="http://schemas.microsoft.com/office/drawing/2014/main" id="{DEA1B595-7824-5B9A-69AA-732A8879B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9" name="Picture 18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29F2A071-636C-3079-BC88-6EE9C381C2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54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8" y="0"/>
            <a:ext cx="1105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8391" y="1267670"/>
            <a:ext cx="468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492F68-0CDF-4DFD-1EE4-4CDD5837E894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9680" y="2845173"/>
            <a:ext cx="6844625" cy="1152000"/>
            <a:chOff x="0" y="4806000"/>
            <a:chExt cx="12192000" cy="2052000"/>
          </a:xfrm>
        </p:grpSpPr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A07C6FE7-3271-62EE-B1FE-4A1650198A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9" name="Picture 8" descr="A blue and green logo&#10;&#10;Description automatically generated">
              <a:extLst>
                <a:ext uri="{FF2B5EF4-FFF2-40B4-BE49-F238E27FC236}">
                  <a16:creationId xmlns:a16="http://schemas.microsoft.com/office/drawing/2014/main" id="{B1664C11-BDE2-B6E3-5665-72644CEB1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0" name="Picture 9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EFDAEDB0-D282-931B-E756-5013EB427A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1" name="Picture 10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574556F3-8514-E58F-535A-69B3D536EB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CC06AA6C-BBA9-B63F-D4CC-6A805B3465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3" name="Picture 12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E31F3E6F-B715-B089-7D53-6A6254607C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11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1" y="0"/>
            <a:ext cx="10902462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FB9BF0-3EC2-D3FF-CD4A-83A948AC0D29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9680" y="2845173"/>
            <a:ext cx="6844625" cy="1152000"/>
            <a:chOff x="0" y="4806000"/>
            <a:chExt cx="12192000" cy="2052000"/>
          </a:xfrm>
        </p:grpSpPr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2570A98D-4CD7-7AA9-EC2D-2EFA4B9777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9" name="Picture 8" descr="A blue and green logo&#10;&#10;Description automatically generated">
              <a:extLst>
                <a:ext uri="{FF2B5EF4-FFF2-40B4-BE49-F238E27FC236}">
                  <a16:creationId xmlns:a16="http://schemas.microsoft.com/office/drawing/2014/main" id="{8007E1D3-BF13-59B1-735A-9C7E7B08D5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0" name="Picture 9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211BF95C-CB36-03BE-57A1-B662760E1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1" name="Picture 10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0AEB42C1-C667-012E-7A6C-DC1ED555C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6AA29579-6726-FF02-7E7D-04D4D667E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3" name="Picture 12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23936CB2-9965-2D96-5FCB-3185E77F4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72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D01E10-4375-6418-5AB5-7F1C7CACEA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562C5E-6A25-37AD-92E6-4FB89A61435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15" name="Picture 14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BBCF54AF-2A01-EB1C-0E21-2BE8AF4FA1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6" name="Picture 15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D7DF41E2-ADCC-F7FE-B686-5598D99214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7" name="Picture 16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0F75E78-2DF5-42A1-447D-ED8D256881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8" name="Picture 1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707615D8-F633-2256-4DA1-66B24F4FD0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9" name="Picture 18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F717FC79-1232-7B04-2293-275C912E2D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20" name="Picture 19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EE27A896-2A70-89EC-F6A1-056537D00E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8FD629-F239-4114-463C-2ADEE7FE1F4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10" name="Picture 9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D13F7CCA-92F0-B5F2-DEAF-EFD5142320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17DA9DB8-AA6E-A45C-1271-DFB354FFFB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A4789DD5-9BFF-E58F-BFA2-107EADDFA3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1DFA1DB4-C195-8617-CC4C-88D29B4E0F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A4DC8C0C-13E0-FA75-9BC9-1CB179F181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4149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/>
            </a:lvl1pPr>
          </a:lstStyle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9C438-B9A9-B1A7-D988-3925B63305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72" y="1277756"/>
            <a:ext cx="12195172" cy="5428695"/>
            <a:chOff x="6993" y="1393902"/>
            <a:chExt cx="12112959" cy="53920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AC335B-5E7C-8C23-98DE-997D48A679A2}"/>
                </a:ext>
              </a:extLst>
            </p:cNvPr>
            <p:cNvGrpSpPr/>
            <p:nvPr userDrawn="1"/>
          </p:nvGrpSpPr>
          <p:grpSpPr>
            <a:xfrm>
              <a:off x="6993" y="4076634"/>
              <a:ext cx="12112959" cy="2709366"/>
              <a:chOff x="6993" y="4076634"/>
              <a:chExt cx="12112959" cy="27093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5728E2-4D44-36F3-7B32-5E23BDE0E5D5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" name="Picture 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C397E9-2447-E5CD-6633-982A652995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34A3936-B2F4-84C4-8DC9-DDBC32D3B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5ECECEF-E42A-7488-995D-5A7351282C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5B6D9A5-37B5-D27C-2AF7-067B71D17D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3690AC4-88B7-E85D-973E-35D28A16EF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D14F883-EF4D-27B7-90A1-54C495B206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7947A0B-1F5F-F70B-04D8-395F3B52A9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CFD33D7-212C-0DC4-94AC-A9CDE4B388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14842BB8-C6A9-36E6-4E6A-A688EE10129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1D2C31A-B61C-8874-E52C-EEB00D34D48C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1" name="Picture 5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7391BAA-1E07-E3E4-C104-FF9075CE49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21822BB-8D43-3DAA-DBCB-80B717798D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5D81F0C-3CD1-94C8-2CF5-1521158ACB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E2B753F-7131-49E4-4E5B-FCC17314F5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C3F0B47-D0C5-94BA-71CC-CD294714A5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8AF896A-E31F-A11C-F831-DABD7A0DF7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8D2918-BF33-0393-3A61-3F054312D7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897083F-1747-9424-84B4-DEEB70206B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F60A9B3-E720-D493-ED75-1AC62F7012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674CB43-682B-53CA-8611-FD946FA85D7A}"/>
                </a:ext>
              </a:extLst>
            </p:cNvPr>
            <p:cNvGrpSpPr/>
            <p:nvPr userDrawn="1"/>
          </p:nvGrpSpPr>
          <p:grpSpPr>
            <a:xfrm>
              <a:off x="6993" y="1393902"/>
              <a:ext cx="12112959" cy="2709366"/>
              <a:chOff x="6993" y="4076634"/>
              <a:chExt cx="12112959" cy="27093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43BAA12-F77A-3E24-4F56-B5DC165B40C1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73" name="Picture 7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95E449-FD2A-FEED-B953-7B946690C3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0E1E4BA-2756-8F53-CFEC-B787D724DB8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E1248C1D-A6C6-FD9F-ADF5-C7DD7D3150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94A8A3B3-ED5B-6AFB-5930-61A6E0A5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C682213-8BD1-C6D3-416B-A53F6F171B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CCCB4AF5-2700-B660-8705-5E2EF4AFD1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9709C49-7CED-69D1-E4A3-F962A5BEA6A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8D7770-2CC4-272D-CFE6-2B30B5B93C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F843120-71FF-7421-0D7F-A7EAF81814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0CC1666-9AFA-EBCF-C147-EC52CD0F6B42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64" name="Picture 6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ED5FE2-1174-D248-B2ED-25B4F6A6A1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9CF61F4-7B28-A793-86C5-C782CDB89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963995-EA73-EFB0-4C33-EAD719FD40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1460000-9E25-FBBF-A988-654D6131B5C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FE888A38-9DFD-6703-3446-37543A77DE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4B6259B-DED8-6F73-50A6-38AA8B00EF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D635F86-4CB0-604A-9211-41F170A9A7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7CAFF56-EC93-00A6-69DE-ACDB534CF5D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D8A3752-2543-5B48-7F6C-72D69A4497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2F1F5CB-90FF-1C50-66A2-D5340FFC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7756"/>
            <a:ext cx="10800000" cy="503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7001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FBA917-8917-FBAE-0A59-70555A89C149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5" name="Picture 4" descr="A blue and green logo&#10;&#10;Description automatically generated">
              <a:extLst>
                <a:ext uri="{FF2B5EF4-FFF2-40B4-BE49-F238E27FC236}">
                  <a16:creationId xmlns:a16="http://schemas.microsoft.com/office/drawing/2014/main" id="{A20FBE6B-768F-A6A6-D442-2EFC52D511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4" name="Picture 13" descr="A blue and green logo&#10;&#10;Description automatically generated">
              <a:extLst>
                <a:ext uri="{FF2B5EF4-FFF2-40B4-BE49-F238E27FC236}">
                  <a16:creationId xmlns:a16="http://schemas.microsoft.com/office/drawing/2014/main" id="{EC75D692-5012-8F86-9CC3-B15453B286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BB270251-EF56-1438-964F-60E2E46D02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A218ABE8-81B9-4C98-35F1-1AA08E3E0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green logo&#10;&#10;Description automatically generated">
              <a:extLst>
                <a:ext uri="{FF2B5EF4-FFF2-40B4-BE49-F238E27FC236}">
                  <a16:creationId xmlns:a16="http://schemas.microsoft.com/office/drawing/2014/main" id="{42D08A08-CB70-07F6-2AB4-FA5BF5396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8" name="Picture 17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523B4DAC-5823-ECC4-6C4F-0065ACE9B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423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0C2C48-F425-78D8-31D5-1131BC230E6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7C5A9724-160E-F9EA-72FF-55E3E2B3F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3" name="Picture 12" descr="A blue and green logo&#10;&#10;Description automatically generated">
              <a:extLst>
                <a:ext uri="{FF2B5EF4-FFF2-40B4-BE49-F238E27FC236}">
                  <a16:creationId xmlns:a16="http://schemas.microsoft.com/office/drawing/2014/main" id="{1B7CFEB3-EC26-6EFA-D507-505CC00715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A737BF3C-607E-6CCE-5330-101A3D241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64449368-F18A-FBEB-5E56-A54AC3E67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green logo&#10;&#10;Description automatically generated">
              <a:extLst>
                <a:ext uri="{FF2B5EF4-FFF2-40B4-BE49-F238E27FC236}">
                  <a16:creationId xmlns:a16="http://schemas.microsoft.com/office/drawing/2014/main" id="{5CC80871-94C9-5BF9-B999-09F0EEB48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8" name="Picture 17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912852F8-44D1-9AFC-F269-64475E1CE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72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FB7291-DC37-5F91-1947-555FCF51FC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058000"/>
            <a:ext cx="12117295" cy="1728000"/>
            <a:chOff x="0" y="5058000"/>
            <a:chExt cx="12622183" cy="1800000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256FBD4-ED96-DBF8-CCAF-8EBFBCF12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0" y="5058000"/>
              <a:ext cx="1803169" cy="1800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4C6A487-EA66-7B66-47B8-45567E885F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803169" y="5058000"/>
              <a:ext cx="1803169" cy="1800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D5C331B-540F-5485-818C-8F882A5FA6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3606338" y="5058000"/>
              <a:ext cx="1803169" cy="1800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D2F69CD-DC3E-AA16-9E53-6089E9B99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5409507" y="5058000"/>
              <a:ext cx="1803169" cy="1800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7D93A03-73A2-0CEA-8267-C27B70276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7212676" y="5058000"/>
              <a:ext cx="1803169" cy="1800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B29777D-7758-3333-09CE-2F3791213E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9015845" y="5058000"/>
              <a:ext cx="1803169" cy="1800000"/>
            </a:xfrm>
            <a:prstGeom prst="rect">
              <a:avLst/>
            </a:prstGeom>
          </p:spPr>
        </p:pic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5F18B27-8FB7-5A45-9AC6-C7A7B9C36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0819014" y="5058000"/>
              <a:ext cx="1803169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14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2D2D4B-F8C4-316B-D7F1-052D395D2A8D}"/>
              </a:ext>
            </a:extLst>
          </p:cNvPr>
          <p:cNvGrpSpPr/>
          <p:nvPr userDrawn="1"/>
        </p:nvGrpSpPr>
        <p:grpSpPr>
          <a:xfrm>
            <a:off x="0" y="5710030"/>
            <a:ext cx="7286232" cy="1152000"/>
            <a:chOff x="0" y="5710030"/>
            <a:chExt cx="7286232" cy="1152000"/>
          </a:xfrm>
        </p:grpSpPr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7DC7A5C-5909-07BD-ED88-045E637E92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0" y="5710030"/>
              <a:ext cx="1154027" cy="1152000"/>
            </a:xfrm>
            <a:prstGeom prst="rect">
              <a:avLst/>
            </a:prstGeom>
          </p:spPr>
        </p:pic>
        <p:pic>
          <p:nvPicPr>
            <p:cNvPr id="20" name="Picture 1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C5572F2-B843-1BF0-4766-DB0606DD0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226441" y="5710030"/>
              <a:ext cx="1154027" cy="1152000"/>
            </a:xfrm>
            <a:prstGeom prst="rect">
              <a:avLst/>
            </a:prstGeom>
          </p:spPr>
        </p:pic>
        <p:pic>
          <p:nvPicPr>
            <p:cNvPr id="21" name="Picture 2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AF6025C-22E9-5D9B-E9F0-6F19114EEB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2452882" y="5710030"/>
              <a:ext cx="1154027" cy="115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463F44A-3E92-6147-7561-944A87C595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3679323" y="5710030"/>
              <a:ext cx="1154027" cy="1152000"/>
            </a:xfrm>
            <a:prstGeom prst="rect">
              <a:avLst/>
            </a:prstGeom>
          </p:spPr>
        </p:pic>
        <p:pic>
          <p:nvPicPr>
            <p:cNvPr id="23" name="Picture 2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5207E23-AAB0-AB8E-7FE1-EA2441B3A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4905764" y="5710030"/>
              <a:ext cx="1154027" cy="115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F550E7E-33B3-B400-FA28-4E3C0BA24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6132205" y="5710030"/>
              <a:ext cx="1154027" cy="1152000"/>
            </a:xfrm>
            <a:prstGeom prst="rect">
              <a:avLst/>
            </a:prstGeom>
          </p:spPr>
        </p:pic>
      </p:grpSp>
      <p:pic>
        <p:nvPicPr>
          <p:cNvPr id="25" name="Picture 24" descr="A black and orange design&#10;&#10;Description automatically generated">
            <a:extLst>
              <a:ext uri="{FF2B5EF4-FFF2-40B4-BE49-F238E27FC236}">
                <a16:creationId xmlns:a16="http://schemas.microsoft.com/office/drawing/2014/main" id="{A1785E97-27A9-667E-BB19-FA00FE444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10417" r="10794" b="10695"/>
          <a:stretch/>
        </p:blipFill>
        <p:spPr>
          <a:xfrm>
            <a:off x="7358646" y="5710030"/>
            <a:ext cx="1154027" cy="1152000"/>
          </a:xfrm>
          <a:prstGeom prst="rect">
            <a:avLst/>
          </a:prstGeom>
        </p:spPr>
      </p:pic>
      <p:pic>
        <p:nvPicPr>
          <p:cNvPr id="26" name="Picture 25" descr="A black and orange design&#10;&#10;Description automatically generated">
            <a:extLst>
              <a:ext uri="{FF2B5EF4-FFF2-40B4-BE49-F238E27FC236}">
                <a16:creationId xmlns:a16="http://schemas.microsoft.com/office/drawing/2014/main" id="{8BE605BB-6674-B1E0-8AA4-A518DF8E8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10417" r="10794" b="10695"/>
          <a:stretch/>
        </p:blipFill>
        <p:spPr>
          <a:xfrm>
            <a:off x="8585087" y="5710030"/>
            <a:ext cx="1154027" cy="1152000"/>
          </a:xfrm>
          <a:prstGeom prst="rect">
            <a:avLst/>
          </a:prstGeom>
        </p:spPr>
      </p:pic>
      <p:pic>
        <p:nvPicPr>
          <p:cNvPr id="27" name="Picture 26" descr="A black and orange design&#10;&#10;Description automatically generated">
            <a:extLst>
              <a:ext uri="{FF2B5EF4-FFF2-40B4-BE49-F238E27FC236}">
                <a16:creationId xmlns:a16="http://schemas.microsoft.com/office/drawing/2014/main" id="{561D467D-F2B8-7F1C-A0DD-43EB54A55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10417" r="10794" b="10695"/>
          <a:stretch/>
        </p:blipFill>
        <p:spPr>
          <a:xfrm>
            <a:off x="9811528" y="5710030"/>
            <a:ext cx="1154027" cy="1152000"/>
          </a:xfrm>
          <a:prstGeom prst="rect">
            <a:avLst/>
          </a:prstGeom>
        </p:spPr>
      </p:pic>
      <p:pic>
        <p:nvPicPr>
          <p:cNvPr id="28" name="Picture 27" descr="A black and orange design&#10;&#10;Description automatically generated">
            <a:extLst>
              <a:ext uri="{FF2B5EF4-FFF2-40B4-BE49-F238E27FC236}">
                <a16:creationId xmlns:a16="http://schemas.microsoft.com/office/drawing/2014/main" id="{5B1F4C00-FFA5-3512-DE0C-DD4F636DE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10417" r="10794" b="10695"/>
          <a:stretch/>
        </p:blipFill>
        <p:spPr>
          <a:xfrm>
            <a:off x="11037973" y="5710030"/>
            <a:ext cx="115402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24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84A02E7-30FA-ECE2-4C15-FCCD0830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F65AED-53B1-D729-61BF-8152589060BD}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4" name="Picture 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B7CF07F-B77E-5E6D-B79E-70886268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6CACCAC-5F61-17C2-3898-BA2CD9EC2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6" name="Picture 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572A01B-780F-6D3C-FEAB-3FE3B061A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4A927B9-0D45-1657-A53D-30E1AB6D3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860AF7C1-8F20-C314-8FFA-FAE47DB8E1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F7F9157-0BDA-E7A2-D968-0EE7B0A991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16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1E3BE-7D22-2F5A-F2CB-0D44A9F927A7}"/>
              </a:ext>
            </a:extLst>
          </p:cNvPr>
          <p:cNvSpPr txBox="1">
            <a:spLocks/>
          </p:cNvSpPr>
          <p:nvPr userDrawn="1"/>
        </p:nvSpPr>
        <p:spPr>
          <a:xfrm>
            <a:off x="1161139" y="0"/>
            <a:ext cx="11016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715963" lv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40006E-F18B-35A3-5178-7F0D68D0D01A}"/>
              </a:ext>
            </a:extLst>
          </p:cNvPr>
          <p:cNvGrpSpPr/>
          <p:nvPr userDrawn="1"/>
        </p:nvGrpSpPr>
        <p:grpSpPr>
          <a:xfrm>
            <a:off x="0" y="9721"/>
            <a:ext cx="1152000" cy="6838557"/>
            <a:chOff x="11040035" y="26"/>
            <a:chExt cx="1152000" cy="6838557"/>
          </a:xfrm>
        </p:grpSpPr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80A701C-10F0-8C21-1B5A-57305A0811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8CC7667-97EF-BD55-352A-2E28A492F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3" name="Picture 1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C22AE46-F163-7656-71F6-A9743FE9EA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2A91C6D-B1CF-DC27-AC7E-43E70F900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1DB33E7-CC69-1EF7-2ADB-58A34FEC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5716046-6A53-E96A-4B63-AABAF9650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7515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101AB4-E02F-6FB2-485E-AB1D1B263261}"/>
              </a:ext>
            </a:extLst>
          </p:cNvPr>
          <p:cNvGrpSpPr/>
          <p:nvPr userDrawn="1"/>
        </p:nvGrpSpPr>
        <p:grpSpPr>
          <a:xfrm>
            <a:off x="0" y="5710030"/>
            <a:ext cx="12192000" cy="1152000"/>
            <a:chOff x="0" y="5710030"/>
            <a:chExt cx="12192000" cy="1152000"/>
          </a:xfrm>
        </p:grpSpPr>
        <p:pic>
          <p:nvPicPr>
            <p:cNvPr id="21" name="Picture 2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B95625E-65A8-CBA2-3857-BF8010E6F0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0" y="5710030"/>
              <a:ext cx="1154027" cy="115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5A21306-EE22-7D1D-EA14-64E9B0A83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226441" y="5710030"/>
              <a:ext cx="1154027" cy="1152000"/>
            </a:xfrm>
            <a:prstGeom prst="rect">
              <a:avLst/>
            </a:prstGeom>
          </p:spPr>
        </p:pic>
        <p:pic>
          <p:nvPicPr>
            <p:cNvPr id="23" name="Picture 2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3729AC3-CC69-8CF7-6102-FCC2F5C94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2452882" y="5710030"/>
              <a:ext cx="1154027" cy="115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D5B0F56-F3FE-E1FE-08F3-46E99BF18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3679323" y="5710030"/>
              <a:ext cx="1154027" cy="1152000"/>
            </a:xfrm>
            <a:prstGeom prst="rect">
              <a:avLst/>
            </a:prstGeom>
          </p:spPr>
        </p:pic>
        <p:pic>
          <p:nvPicPr>
            <p:cNvPr id="25" name="Picture 2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A37687A-A4AD-EDF8-B974-7A3391559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4905764" y="5710030"/>
              <a:ext cx="1154027" cy="1152000"/>
            </a:xfrm>
            <a:prstGeom prst="rect">
              <a:avLst/>
            </a:prstGeom>
          </p:spPr>
        </p:pic>
        <p:pic>
          <p:nvPicPr>
            <p:cNvPr id="26" name="Picture 2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78B2AAD-0660-A9A7-8C92-D713FD950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6132205" y="5710030"/>
              <a:ext cx="1154027" cy="1152000"/>
            </a:xfrm>
            <a:prstGeom prst="rect">
              <a:avLst/>
            </a:prstGeom>
          </p:spPr>
        </p:pic>
        <p:pic>
          <p:nvPicPr>
            <p:cNvPr id="27" name="Picture 2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BCD7415-E988-2373-10B2-ACCBE8FD71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7358646" y="5710030"/>
              <a:ext cx="1154027" cy="1152000"/>
            </a:xfrm>
            <a:prstGeom prst="rect">
              <a:avLst/>
            </a:prstGeom>
          </p:spPr>
        </p:pic>
        <p:pic>
          <p:nvPicPr>
            <p:cNvPr id="28" name="Picture 2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DC644A0-F6AC-CE99-A809-D60158A628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8585087" y="5710030"/>
              <a:ext cx="1154027" cy="1152000"/>
            </a:xfrm>
            <a:prstGeom prst="rect">
              <a:avLst/>
            </a:prstGeom>
          </p:spPr>
        </p:pic>
        <p:pic>
          <p:nvPicPr>
            <p:cNvPr id="29" name="Picture 2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E8D4930-161A-5370-C6D9-5677684269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9811528" y="5710030"/>
              <a:ext cx="1154027" cy="1152000"/>
            </a:xfrm>
            <a:prstGeom prst="rect">
              <a:avLst/>
            </a:prstGeom>
          </p:spPr>
        </p:pic>
        <p:pic>
          <p:nvPicPr>
            <p:cNvPr id="30" name="Picture 2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2B6ABA1-6FF7-3C67-4708-2D2D45CD4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1037973" y="571003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914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4910CA-2983-2DF3-72A8-7E3F7392DD93}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96B6423-CEB9-EE55-7884-2D7E96D4D7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7D3BDBE-38B8-99FA-56AA-D2DA3495AC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235B393-3F5F-1757-D1A7-E381C09917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1" name="Picture 1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E4E7124-18D6-F24E-1673-6892D5C6C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2DCAAC1-1F6A-745F-A0C6-E9E78048B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3" name="Picture 1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6043497-1828-F066-916F-8BD8C947D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905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8" y="0"/>
            <a:ext cx="1105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8391" y="1267670"/>
            <a:ext cx="468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BF17C4-E75E-971C-0CD0-B695AAD386EF}"/>
              </a:ext>
            </a:extLst>
          </p:cNvPr>
          <p:cNvGrpSpPr/>
          <p:nvPr userDrawn="1"/>
        </p:nvGrpSpPr>
        <p:grpSpPr>
          <a:xfrm>
            <a:off x="0" y="9721"/>
            <a:ext cx="1152000" cy="6838557"/>
            <a:chOff x="11040035" y="26"/>
            <a:chExt cx="1152000" cy="6838557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78F48C2-48BD-4F3F-3CC1-A279B3140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24EB116-98D2-1F1F-B71E-54FF0F60FA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DE92D41-60BC-B8B4-582E-C4C02C1960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71944B1-35E3-AA56-8B3E-399B8B6D9A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8" name="Picture 1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37FAE31-936C-8F9F-AC7B-E481EBCED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9" name="Picture 1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C9EA4F2-85FE-2285-3B58-CAAE109C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0336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1" y="0"/>
            <a:ext cx="10902462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13D8C7-A076-2DE7-C8F6-E0BD552756A3}"/>
              </a:ext>
            </a:extLst>
          </p:cNvPr>
          <p:cNvGrpSpPr/>
          <p:nvPr userDrawn="1"/>
        </p:nvGrpSpPr>
        <p:grpSpPr>
          <a:xfrm>
            <a:off x="0" y="9721"/>
            <a:ext cx="1152000" cy="6838557"/>
            <a:chOff x="11040035" y="26"/>
            <a:chExt cx="1152000" cy="6838557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5B8208E-F64F-70A0-C408-086D23CE7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E8C143C-5DF1-4EFC-09A2-B8052FBDE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4E97E2D-63CC-0DDE-9B60-2BB836D6CE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ED00CCE-3CFC-49C2-08E9-AAA16ECB4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216AE5B-C1F2-82FB-457E-E955F4C11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8" name="Picture 1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303131F-6B22-A63B-5A01-85BC8987D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64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9C438-B9A9-B1A7-D988-3925B63305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72" y="1277756"/>
            <a:ext cx="12195172" cy="5428695"/>
            <a:chOff x="6993" y="1393902"/>
            <a:chExt cx="12112959" cy="53920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AC335B-5E7C-8C23-98DE-997D48A679A2}"/>
                </a:ext>
              </a:extLst>
            </p:cNvPr>
            <p:cNvGrpSpPr/>
            <p:nvPr userDrawn="1"/>
          </p:nvGrpSpPr>
          <p:grpSpPr>
            <a:xfrm>
              <a:off x="6993" y="4076634"/>
              <a:ext cx="12112959" cy="2709366"/>
              <a:chOff x="6993" y="4076634"/>
              <a:chExt cx="12112959" cy="27093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5728E2-4D44-36F3-7B32-5E23BDE0E5D5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" name="Picture 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C397E9-2447-E5CD-6633-982A652995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34A3936-B2F4-84C4-8DC9-DDBC32D3B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5ECECEF-E42A-7488-995D-5A7351282C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5B6D9A5-37B5-D27C-2AF7-067B71D17D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3690AC4-88B7-E85D-973E-35D28A16EF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D14F883-EF4D-27B7-90A1-54C495B206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7947A0B-1F5F-F70B-04D8-395F3B52A9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CFD33D7-212C-0DC4-94AC-A9CDE4B388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14842BB8-C6A9-36E6-4E6A-A688EE10129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1D2C31A-B61C-8874-E52C-EEB00D34D48C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1" name="Picture 5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7391BAA-1E07-E3E4-C104-FF9075CE49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21822BB-8D43-3DAA-DBCB-80B717798D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5D81F0C-3CD1-94C8-2CF5-1521158ACB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E2B753F-7131-49E4-4E5B-FCC17314F5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C3F0B47-D0C5-94BA-71CC-CD294714A5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8AF896A-E31F-A11C-F831-DABD7A0DF7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8D2918-BF33-0393-3A61-3F054312D7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897083F-1747-9424-84B4-DEEB70206B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F60A9B3-E720-D493-ED75-1AC62F7012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674CB43-682B-53CA-8611-FD946FA85D7A}"/>
                </a:ext>
              </a:extLst>
            </p:cNvPr>
            <p:cNvGrpSpPr/>
            <p:nvPr userDrawn="1"/>
          </p:nvGrpSpPr>
          <p:grpSpPr>
            <a:xfrm>
              <a:off x="6993" y="1393902"/>
              <a:ext cx="12112959" cy="2709366"/>
              <a:chOff x="6993" y="4076634"/>
              <a:chExt cx="12112959" cy="27093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43BAA12-F77A-3E24-4F56-B5DC165B40C1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73" name="Picture 7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95E449-FD2A-FEED-B953-7B946690C3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0E1E4BA-2756-8F53-CFEC-B787D724DB8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E1248C1D-A6C6-FD9F-ADF5-C7DD7D3150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94A8A3B3-ED5B-6AFB-5930-61A6E0A5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C682213-8BD1-C6D3-416B-A53F6F171B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CCCB4AF5-2700-B660-8705-5E2EF4AFD1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9709C49-7CED-69D1-E4A3-F962A5BEA6A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8D7770-2CC4-272D-CFE6-2B30B5B93C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F843120-71FF-7421-0D7F-A7EAF81814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0CC1666-9AFA-EBCF-C147-EC52CD0F6B42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64" name="Picture 6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ED5FE2-1174-D248-B2ED-25B4F6A6A1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9CF61F4-7B28-A793-86C5-C782CDB89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963995-EA73-EFB0-4C33-EAD719FD40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1460000-9E25-FBBF-A988-654D6131B5C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FE888A38-9DFD-6703-3446-37543A77DE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4B6259B-DED8-6F73-50A6-38AA8B00EF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D635F86-4CB0-604A-9211-41F170A9A7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7CAFF56-EC93-00A6-69DE-ACDB534CF5D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D8A3752-2543-5B48-7F6C-72D69A4497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2F1F5CB-90FF-1C50-66A2-D5340FFC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7756"/>
            <a:ext cx="10800000" cy="503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638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211035-43C5-6128-5A59-E87FA36D7AE5}"/>
              </a:ext>
            </a:extLst>
          </p:cNvPr>
          <p:cNvGrpSpPr/>
          <p:nvPr userDrawn="1"/>
        </p:nvGrpSpPr>
        <p:grpSpPr>
          <a:xfrm>
            <a:off x="0" y="5710030"/>
            <a:ext cx="12192000" cy="1152000"/>
            <a:chOff x="0" y="5710030"/>
            <a:chExt cx="12192000" cy="1152000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B4AF8D3-4B74-DE27-FE3E-DBC5ED3BC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0" y="5710030"/>
              <a:ext cx="1154027" cy="1152000"/>
            </a:xfrm>
            <a:prstGeom prst="rect">
              <a:avLst/>
            </a:prstGeom>
          </p:spPr>
        </p:pic>
        <p:pic>
          <p:nvPicPr>
            <p:cNvPr id="21" name="Picture 2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8DFF3D3-3454-43CB-785C-941926B2E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226441" y="5710030"/>
              <a:ext cx="1154027" cy="115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B4C556C-B534-EE27-7F40-01D63A2080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2452882" y="5710030"/>
              <a:ext cx="1154027" cy="1152000"/>
            </a:xfrm>
            <a:prstGeom prst="rect">
              <a:avLst/>
            </a:prstGeom>
          </p:spPr>
        </p:pic>
        <p:pic>
          <p:nvPicPr>
            <p:cNvPr id="23" name="Picture 2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6D5D65B-369F-BA39-B760-5AD96FF723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3679323" y="5710030"/>
              <a:ext cx="1154027" cy="115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8C58D724-AC1C-6757-B52B-55CAE296E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4905764" y="5710030"/>
              <a:ext cx="1154027" cy="1152000"/>
            </a:xfrm>
            <a:prstGeom prst="rect">
              <a:avLst/>
            </a:prstGeom>
          </p:spPr>
        </p:pic>
        <p:pic>
          <p:nvPicPr>
            <p:cNvPr id="25" name="Picture 2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0C310FA-B7D6-C368-4E7C-299701971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6132205" y="5710030"/>
              <a:ext cx="1154027" cy="1152000"/>
            </a:xfrm>
            <a:prstGeom prst="rect">
              <a:avLst/>
            </a:prstGeom>
          </p:spPr>
        </p:pic>
        <p:pic>
          <p:nvPicPr>
            <p:cNvPr id="26" name="Picture 2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F43A656-C0C1-B926-4375-2537CE88E8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7358646" y="5710030"/>
              <a:ext cx="1154027" cy="1152000"/>
            </a:xfrm>
            <a:prstGeom prst="rect">
              <a:avLst/>
            </a:prstGeom>
          </p:spPr>
        </p:pic>
        <p:pic>
          <p:nvPicPr>
            <p:cNvPr id="27" name="Picture 2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786E783-6C96-D796-7F7B-8F114E24A5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8585087" y="5710030"/>
              <a:ext cx="1154027" cy="1152000"/>
            </a:xfrm>
            <a:prstGeom prst="rect">
              <a:avLst/>
            </a:prstGeom>
          </p:spPr>
        </p:pic>
        <p:pic>
          <p:nvPicPr>
            <p:cNvPr id="28" name="Picture 2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AEA229F-2B71-551D-1BEF-D0C033F2F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9811528" y="5710030"/>
              <a:ext cx="1154027" cy="1152000"/>
            </a:xfrm>
            <a:prstGeom prst="rect">
              <a:avLst/>
            </a:prstGeom>
          </p:spPr>
        </p:pic>
        <p:pic>
          <p:nvPicPr>
            <p:cNvPr id="29" name="Picture 2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FD13426-BC82-9B60-28D8-B666F501EF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1037973" y="571003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979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59C2B2-16E7-4EFB-7BE1-F26EA758A3EF}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AB752B5-28B1-F3BA-3BC2-3FA8DD7391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B5DB090-113B-3530-0C97-A78972B7D7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AFF1815-98C0-2A0F-596F-BA11775AC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1" name="Picture 1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D71E7B0-D0BF-D3C0-EACD-1858C724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87A4BAE-4319-2A8F-938C-80754BF75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3" name="Picture 1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B4BB755-A682-802F-8C8D-64976DB873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57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8C7D63-E157-5EBD-6D4A-99EBB93A6281}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846E7D98-57C7-25F8-4381-9CB9168ABB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6" name="Picture 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D8AC6EE-57ED-0116-BC12-05F6B305C0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AFEA577-2D19-7F5F-B30B-D8B12D0566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314955F-D9C3-1AF6-AB94-6E01010B97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3CF4055-5FBA-77A5-C268-BDBF4538F1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0CCA14B-F914-D64F-4E70-9290EC0C4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770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8DA033-C592-EF3E-2860-6486692F31A6}"/>
              </a:ext>
            </a:extLst>
          </p:cNvPr>
          <p:cNvGrpSpPr/>
          <p:nvPr userDrawn="1"/>
        </p:nvGrpSpPr>
        <p:grpSpPr>
          <a:xfrm>
            <a:off x="0" y="5130000"/>
            <a:ext cx="12192000" cy="1728000"/>
            <a:chOff x="0" y="5130000"/>
            <a:chExt cx="12192000" cy="1728000"/>
          </a:xfrm>
        </p:grpSpPr>
        <p:pic>
          <p:nvPicPr>
            <p:cNvPr id="4" name="Picture 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C562083-B71B-D2FE-C962-53D1A5E18C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0" y="5130000"/>
              <a:ext cx="1711320" cy="1728000"/>
            </a:xfrm>
            <a:prstGeom prst="rect">
              <a:avLst/>
            </a:prstGeom>
          </p:spPr>
        </p:pic>
        <p:pic>
          <p:nvPicPr>
            <p:cNvPr id="6" name="Picture 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5F17E65-1A7A-2DE8-618D-7FBBADE86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746780" y="5130000"/>
              <a:ext cx="1711320" cy="1728000"/>
            </a:xfrm>
            <a:prstGeom prst="rect">
              <a:avLst/>
            </a:prstGeom>
          </p:spPr>
        </p:pic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7D6FC3C-83E6-A0CC-C8EB-EEDD2B295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3493560" y="5130000"/>
              <a:ext cx="1711320" cy="1728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9123988-D30F-40AC-C46D-35860EABD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5240340" y="5130000"/>
              <a:ext cx="1711320" cy="1728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7C8FEF2-0109-93D1-5FD7-AABE69345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6987120" y="5130000"/>
              <a:ext cx="1711320" cy="1728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0EAD993-0C80-EBBA-796C-F66486EBE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8733900" y="5130000"/>
              <a:ext cx="1711320" cy="1728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AB7BF71-C49E-D62E-D003-424F99A12D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0480680" y="5130000"/>
              <a:ext cx="171132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98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6546B4-9573-2BDE-1927-F09E6EA2AD09}"/>
              </a:ext>
            </a:extLst>
          </p:cNvPr>
          <p:cNvGrpSpPr/>
          <p:nvPr userDrawn="1"/>
        </p:nvGrpSpPr>
        <p:grpSpPr>
          <a:xfrm>
            <a:off x="0" y="5675175"/>
            <a:ext cx="12192000" cy="1152000"/>
            <a:chOff x="0" y="5456100"/>
            <a:chExt cx="12192000" cy="1152000"/>
          </a:xfrm>
        </p:grpSpPr>
        <p:pic>
          <p:nvPicPr>
            <p:cNvPr id="3" name="Picture 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9011D9E-9555-553A-E19D-98345C8B4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0" y="5456100"/>
              <a:ext cx="1140880" cy="1152000"/>
            </a:xfrm>
            <a:prstGeom prst="rect">
              <a:avLst/>
            </a:prstGeom>
          </p:spPr>
        </p:pic>
        <p:pic>
          <p:nvPicPr>
            <p:cNvPr id="4" name="Picture 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91DABD4-F460-8881-F562-CFCE99720E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2210224" y="5456100"/>
              <a:ext cx="1140880" cy="1152000"/>
            </a:xfrm>
            <a:prstGeom prst="rect">
              <a:avLst/>
            </a:prstGeom>
          </p:spPr>
        </p:pic>
        <p:pic>
          <p:nvPicPr>
            <p:cNvPr id="5" name="Picture 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9B5A948-B96A-C404-3FCB-86E2C7D0A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4420448" y="5456100"/>
              <a:ext cx="1140880" cy="1152000"/>
            </a:xfrm>
            <a:prstGeom prst="rect">
              <a:avLst/>
            </a:prstGeom>
          </p:spPr>
        </p:pic>
        <p:pic>
          <p:nvPicPr>
            <p:cNvPr id="6" name="Picture 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802D429-4F25-B3C8-A984-1B82A7E77B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6630672" y="5456100"/>
              <a:ext cx="1140880" cy="1152000"/>
            </a:xfrm>
            <a:prstGeom prst="rect">
              <a:avLst/>
            </a:prstGeom>
          </p:spPr>
        </p:pic>
        <p:pic>
          <p:nvPicPr>
            <p:cNvPr id="7" name="Picture 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A120E35-FDED-3E8A-2DB7-A5EAE11243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8840896" y="5456100"/>
              <a:ext cx="1140880" cy="1152000"/>
            </a:xfrm>
            <a:prstGeom prst="rect">
              <a:avLst/>
            </a:prstGeom>
          </p:spPr>
        </p:pic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6F3C551-0F5D-401E-16A7-82DCB820B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9946008" y="5456100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04713C6-97E0-65A6-6647-DA06A35B5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0" y="5456100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180CC29-BB79-165F-C99F-9062640B0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" y="5456100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195CE4E-BAE5-BC6C-6A17-45FF145F0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3315336" y="5456100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EE3BD74-CB9E-01EB-F82E-CEACF141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5525560" y="5456100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A2F5BBC-200F-97D9-79DD-BF5EB26F2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7735784" y="545610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461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84A02E7-30FA-ECE2-4C15-FCCD0830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4C1F18-AF10-EF70-D41D-3F24BC38D367}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3" name="Picture 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B0FDB2F-40C9-749F-2398-99E568B291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345801D-629F-D8CF-E392-A1D2204ED9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6581708-573F-DE44-0858-4E5AC50181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3DEA67B-20E0-9B02-C2B8-A652449E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9" name="Picture 1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1EEC2E1-EC4C-9BAF-184B-E611343AF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20" name="Picture 1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14C7ED1-BB3B-CD73-EEB0-23DD0CF90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760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6" y="1297726"/>
            <a:ext cx="989801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1E3BE-7D22-2F5A-F2CB-0D44A9F927A7}"/>
              </a:ext>
            </a:extLst>
          </p:cNvPr>
          <p:cNvSpPr txBox="1">
            <a:spLocks/>
          </p:cNvSpPr>
          <p:nvPr userDrawn="1"/>
        </p:nvSpPr>
        <p:spPr>
          <a:xfrm>
            <a:off x="1266825" y="0"/>
            <a:ext cx="10910314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715963" lv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1F2EAC-B350-DA7D-8FE5-6FCD141A8BC1}"/>
              </a:ext>
            </a:extLst>
          </p:cNvPr>
          <p:cNvGrpSpPr/>
          <p:nvPr userDrawn="1"/>
        </p:nvGrpSpPr>
        <p:grpSpPr>
          <a:xfrm>
            <a:off x="0" y="0"/>
            <a:ext cx="1152000" cy="6860849"/>
            <a:chOff x="11040000" y="0"/>
            <a:chExt cx="1152000" cy="6860849"/>
          </a:xfrm>
        </p:grpSpPr>
        <p:pic>
          <p:nvPicPr>
            <p:cNvPr id="3" name="Picture 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1B9F820-1543-205D-A3FF-9CCDE998EF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4" name="Picture 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3F2CB4D-1226-F390-949D-045F5B4BB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6" name="Picture 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0DC4C6D-384C-F0CD-D9F4-847F2F4D5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7" name="Picture 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CB28F4D-7A38-A956-D9C7-5A63D5F2E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258B2CA-A7AC-98CF-F5B9-004CD9D174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D30CB85-D900-8C7A-D0E2-6618D49DA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133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A80473-F1FE-331B-2596-911BBC4F0212}"/>
              </a:ext>
            </a:extLst>
          </p:cNvPr>
          <p:cNvGrpSpPr/>
          <p:nvPr userDrawn="1"/>
        </p:nvGrpSpPr>
        <p:grpSpPr>
          <a:xfrm>
            <a:off x="0" y="5675175"/>
            <a:ext cx="12192000" cy="1152000"/>
            <a:chOff x="0" y="5456100"/>
            <a:chExt cx="12192000" cy="1152000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4A86BB3-F36B-72A4-4706-F895C4359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0" y="5456100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F469019-D5B8-7FEC-DCBB-787B473978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2210224" y="5456100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612060D-F491-F2D6-FE93-E658DAF888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4420448" y="5456100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993FEA5-1111-7D1E-1A15-703914696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6630672" y="5456100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67BACB3-16D6-82D6-755B-217CC5549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8840896" y="5456100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8F63335-6B29-64B6-2531-6ADBA23838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9946008" y="5456100"/>
              <a:ext cx="1140880" cy="1152000"/>
            </a:xfrm>
            <a:prstGeom prst="rect">
              <a:avLst/>
            </a:prstGeom>
          </p:spPr>
        </p:pic>
        <p:pic>
          <p:nvPicPr>
            <p:cNvPr id="14" name="Picture 1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FA78259-C4CF-9126-2956-4305BA49E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0" y="5456100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894F307-B203-FE34-FB36-9E9FC27FA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" y="5456100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FF22755-1A78-FA54-0F4F-0198FE694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3315336" y="5456100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0494E8F-740E-BD60-80BD-D1601582E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5525560" y="5456100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8ED5151-7362-7067-80E8-AD2E28509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7735784" y="545610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360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8A460-7C35-85E6-B7C4-4EEC378DBD3B}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5" name="Picture 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9DEABBD-79CB-CDDB-9538-D27455F48B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9A8D523-2AB2-37DE-6846-CBA6CBA5F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E185144-DFD5-C92E-3A04-8F8898F2FE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F189726-9100-983A-AD6E-F01B85604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3572D40-7A1D-2CD3-3498-1CCFA28B7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9" name="Picture 1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F85CE9B-F33E-C589-564F-62F71C323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684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0" y="0"/>
            <a:ext cx="10926137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8391" y="1267670"/>
            <a:ext cx="468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D658CB-9C59-1BDF-31FB-3407D2BC0871}"/>
              </a:ext>
            </a:extLst>
          </p:cNvPr>
          <p:cNvGrpSpPr/>
          <p:nvPr userDrawn="1"/>
        </p:nvGrpSpPr>
        <p:grpSpPr>
          <a:xfrm>
            <a:off x="528" y="-2849"/>
            <a:ext cx="1152000" cy="6860849"/>
            <a:chOff x="11040000" y="0"/>
            <a:chExt cx="1152000" cy="6860849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E2B2D12-31A1-78F4-5F57-657EC6198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F671059-CBB6-B7DD-C3B8-0524F02409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316E9B1-8831-5AF4-44B9-2276D2817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2D6C812-FF43-794B-5F02-2EE3E7AEDA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378E971-5858-FA8D-35BF-05E7AF01F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35B5DD4-556F-3DE8-3A94-A7DB4C06F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46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tx1">
                  <a:lumMod val="20000"/>
                  <a:lumOff val="80000"/>
                </a:schemeClr>
              </a:gs>
              <a:gs pos="7400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9C438-B9A9-B1A7-D988-3925B63305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72" y="1277756"/>
            <a:ext cx="12195172" cy="5428695"/>
            <a:chOff x="6993" y="1393902"/>
            <a:chExt cx="12112959" cy="53920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AC335B-5E7C-8C23-98DE-997D48A679A2}"/>
                </a:ext>
              </a:extLst>
            </p:cNvPr>
            <p:cNvGrpSpPr/>
            <p:nvPr userDrawn="1"/>
          </p:nvGrpSpPr>
          <p:grpSpPr>
            <a:xfrm>
              <a:off x="6993" y="4076634"/>
              <a:ext cx="12112959" cy="2709366"/>
              <a:chOff x="6993" y="4076634"/>
              <a:chExt cx="12112959" cy="27093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5728E2-4D44-36F3-7B32-5E23BDE0E5D5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" name="Picture 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C397E9-2447-E5CD-6633-982A652995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34A3936-B2F4-84C4-8DC9-DDBC32D3B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5ECECEF-E42A-7488-995D-5A7351282C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5B6D9A5-37B5-D27C-2AF7-067B71D17D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3690AC4-88B7-E85D-973E-35D28A16EF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D14F883-EF4D-27B7-90A1-54C495B206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7947A0B-1F5F-F70B-04D8-395F3B52A9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CFD33D7-212C-0DC4-94AC-A9CDE4B388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14842BB8-C6A9-36E6-4E6A-A688EE10129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1D2C31A-B61C-8874-E52C-EEB00D34D48C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1" name="Picture 5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7391BAA-1E07-E3E4-C104-FF9075CE49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21822BB-8D43-3DAA-DBCB-80B717798D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5D81F0C-3CD1-94C8-2CF5-1521158ACB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E2B753F-7131-49E4-4E5B-FCC17314F5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C3F0B47-D0C5-94BA-71CC-CD294714A5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8AF896A-E31F-A11C-F831-DABD7A0DF7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8D2918-BF33-0393-3A61-3F054312D7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897083F-1747-9424-84B4-DEEB70206B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F60A9B3-E720-D493-ED75-1AC62F7012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674CB43-682B-53CA-8611-FD946FA85D7A}"/>
                </a:ext>
              </a:extLst>
            </p:cNvPr>
            <p:cNvGrpSpPr/>
            <p:nvPr userDrawn="1"/>
          </p:nvGrpSpPr>
          <p:grpSpPr>
            <a:xfrm>
              <a:off x="6993" y="1393902"/>
              <a:ext cx="12112959" cy="2709366"/>
              <a:chOff x="6993" y="4076634"/>
              <a:chExt cx="12112959" cy="27093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43BAA12-F77A-3E24-4F56-B5DC165B40C1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73" name="Picture 7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95E449-FD2A-FEED-B953-7B946690C3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0E1E4BA-2756-8F53-CFEC-B787D724DB8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E1248C1D-A6C6-FD9F-ADF5-C7DD7D3150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94A8A3B3-ED5B-6AFB-5930-61A6E0A5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C682213-8BD1-C6D3-416B-A53F6F171B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CCCB4AF5-2700-B660-8705-5E2EF4AFD1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9709C49-7CED-69D1-E4A3-F962A5BEA6A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8D7770-2CC4-272D-CFE6-2B30B5B93C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F843120-71FF-7421-0D7F-A7EAF81814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0CC1666-9AFA-EBCF-C147-EC52CD0F6B42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64" name="Picture 6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ED5FE2-1174-D248-B2ED-25B4F6A6A1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9CF61F4-7B28-A793-86C5-C782CDB89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963995-EA73-EFB0-4C33-EAD719FD40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1460000-9E25-FBBF-A988-654D6131B5C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FE888A38-9DFD-6703-3446-37543A77DE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4B6259B-DED8-6F73-50A6-38AA8B00EF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D635F86-4CB0-604A-9211-41F170A9A7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7CAFF56-EC93-00A6-69DE-ACDB534CF5D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D8A3752-2543-5B48-7F6C-72D69A4497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2F1F5CB-90FF-1C50-66A2-D5340FFC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7756"/>
            <a:ext cx="10800000" cy="503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638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1" y="0"/>
            <a:ext cx="10902462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018F8A-1DE0-028B-CED3-38509BBF5846}"/>
              </a:ext>
            </a:extLst>
          </p:cNvPr>
          <p:cNvGrpSpPr/>
          <p:nvPr userDrawn="1"/>
        </p:nvGrpSpPr>
        <p:grpSpPr>
          <a:xfrm>
            <a:off x="1622" y="-2849"/>
            <a:ext cx="1152000" cy="6860849"/>
            <a:chOff x="11040000" y="0"/>
            <a:chExt cx="1152000" cy="6860849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F799E57-A3B1-108D-2509-77438322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C35BF52-DD3B-A738-86C8-252516F86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B0F938-E945-BA03-0E9A-88E180D259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6AEB57E-E153-46D9-FE00-5C501A2A4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A43A182-FE61-F98B-6A8E-A23D7F24A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2D00C83-092A-3793-FBA2-BFFD1052C4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62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CFEC5F-3788-9F71-8DB1-0CB0FB7C4105}"/>
              </a:ext>
            </a:extLst>
          </p:cNvPr>
          <p:cNvGrpSpPr/>
          <p:nvPr userDrawn="1"/>
        </p:nvGrpSpPr>
        <p:grpSpPr>
          <a:xfrm>
            <a:off x="0" y="5675175"/>
            <a:ext cx="12192000" cy="1152000"/>
            <a:chOff x="0" y="5456100"/>
            <a:chExt cx="12192000" cy="1152000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701D4D0-0EE5-AFD4-E7EB-D2C657022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0" y="5456100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E5C319F-B150-02D1-FAFD-C51142640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2210224" y="5456100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3EC8790-7189-E1D5-7A93-24B9107FE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4420448" y="5456100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6A84552-5997-2E4A-81E3-63A6E781B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6630672" y="5456100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EE6E995-BA07-5DF4-D999-7E0CFA28A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8840896" y="5456100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76248B1-F4C7-E5A1-2B80-2FB3F1CDBB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9946008" y="5456100"/>
              <a:ext cx="1140880" cy="1152000"/>
            </a:xfrm>
            <a:prstGeom prst="rect">
              <a:avLst/>
            </a:prstGeom>
          </p:spPr>
        </p:pic>
        <p:pic>
          <p:nvPicPr>
            <p:cNvPr id="14" name="Picture 1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9968237-6776-2BDC-84AD-40F150E40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0" y="5456100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EB439B6-2E72-64F3-3AEF-AACB6EAE2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" y="5456100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6327E85-72F2-B2AE-63A5-7F56B0972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3315336" y="5456100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71D42C7-3C1C-EC38-F6B7-59AC24B877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5525560" y="5456100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21936D5-D958-6553-EA22-C83A79868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7735784" y="545610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519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CC57EF-1549-7296-92E4-BA554612D2C3}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5" name="Picture 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20CFA9B-648A-A324-2C87-2C0781B20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4" name="Picture 1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FF52AA5-0C44-CBB1-703E-F9D6DAEB0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F8F680A-E387-813E-33DF-4B8B4A1311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274504-8CC9-EB38-0412-18E9E0A077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DE4EE8D-642D-57D4-6B82-5CD8779CF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A7A5FC2-1616-6DC3-CE6D-21D0087EE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331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B17E18-F435-BDE8-31FA-BDDB8A602B1C}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78FAFCF-4187-EAFD-B91B-AA21E455F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1564A41-D9DE-3A38-FE9A-7DD17B2735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34A13D6-348B-06B0-9817-802B19ACF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872CFB9-FF6B-89BF-E397-868482FC8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D53E0EB-F065-E923-43FB-09929A6757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DD5B5BC-7361-E359-F65C-403FF51A0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50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4" name="Picture 3" descr="A purple flower with black border&#10;&#10;Description automatically generated">
            <a:extLst>
              <a:ext uri="{FF2B5EF4-FFF2-40B4-BE49-F238E27FC236}">
                <a16:creationId xmlns:a16="http://schemas.microsoft.com/office/drawing/2014/main" id="{2A5093C6-19BC-8633-52BC-404544EC8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0278" r="10655" b="10555"/>
          <a:stretch/>
        </p:blipFill>
        <p:spPr>
          <a:xfrm>
            <a:off x="0" y="5130000"/>
            <a:ext cx="1731032" cy="172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A3F4EF0-1BAB-51B2-9FE2-C18A98FD781C}"/>
              </a:ext>
            </a:extLst>
          </p:cNvPr>
          <p:cNvGrpSpPr/>
          <p:nvPr userDrawn="1"/>
        </p:nvGrpSpPr>
        <p:grpSpPr>
          <a:xfrm>
            <a:off x="1743495" y="5130000"/>
            <a:ext cx="10448505" cy="1728000"/>
            <a:chOff x="1743495" y="5130000"/>
            <a:chExt cx="10448505" cy="1728000"/>
          </a:xfrm>
        </p:grpSpPr>
        <p:pic>
          <p:nvPicPr>
            <p:cNvPr id="6" name="Picture 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EB4568B-7AFA-FD50-57BF-071D64219E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743495" y="5130000"/>
              <a:ext cx="1731032" cy="1728000"/>
            </a:xfrm>
            <a:prstGeom prst="rect">
              <a:avLst/>
            </a:prstGeom>
          </p:spPr>
        </p:pic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6A9BF77-E280-14AB-7FE9-A2225202E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3486990" y="5130000"/>
              <a:ext cx="1731032" cy="172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D817F33-F8FE-9AAB-F44A-94469B591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5230485" y="5130000"/>
              <a:ext cx="1731032" cy="172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D2B0F90-CB44-2A75-D4AE-749196B353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973980" y="5130000"/>
              <a:ext cx="1731032" cy="172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96770B52-015D-FB3C-A440-11FC8FECC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8717475" y="5130000"/>
              <a:ext cx="1731032" cy="1728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637BB5E-7F02-5B5C-DB99-3B8C700BA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0460968" y="5130000"/>
              <a:ext cx="1731032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893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06DF04-EF20-0A76-D970-F9EE83312604}"/>
              </a:ext>
            </a:extLst>
          </p:cNvPr>
          <p:cNvGrpSpPr/>
          <p:nvPr userDrawn="1"/>
        </p:nvGrpSpPr>
        <p:grpSpPr>
          <a:xfrm>
            <a:off x="-12817" y="5674930"/>
            <a:ext cx="12221829" cy="1188000"/>
            <a:chOff x="6233" y="5713030"/>
            <a:chExt cx="12221829" cy="1188000"/>
          </a:xfrm>
        </p:grpSpPr>
        <p:pic>
          <p:nvPicPr>
            <p:cNvPr id="3" name="Picture 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3A58FC4-9E8F-CC68-8540-DD9E3662B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233" y="5713030"/>
              <a:ext cx="1190084" cy="1188000"/>
            </a:xfrm>
            <a:prstGeom prst="rect">
              <a:avLst/>
            </a:prstGeom>
          </p:spPr>
        </p:pic>
        <p:pic>
          <p:nvPicPr>
            <p:cNvPr id="4" name="Picture 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6D66C7C-031F-64DF-CBD6-0E9321A4E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231982" y="5713030"/>
              <a:ext cx="1190084" cy="1188000"/>
            </a:xfrm>
            <a:prstGeom prst="rect">
              <a:avLst/>
            </a:prstGeom>
          </p:spPr>
        </p:pic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6D74FCC-891D-B2E9-2008-C003AEABE3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2457731" y="5713030"/>
              <a:ext cx="1190084" cy="1188000"/>
            </a:xfrm>
            <a:prstGeom prst="rect">
              <a:avLst/>
            </a:prstGeom>
          </p:spPr>
        </p:pic>
        <p:pic>
          <p:nvPicPr>
            <p:cNvPr id="6" name="Picture 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7E2ECA3-BF00-58D2-D26A-E99237018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9812225" y="5713030"/>
              <a:ext cx="1190084" cy="1188000"/>
            </a:xfrm>
            <a:prstGeom prst="rect">
              <a:avLst/>
            </a:prstGeom>
          </p:spPr>
        </p:pic>
        <p:pic>
          <p:nvPicPr>
            <p:cNvPr id="7" name="Picture 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A3F9559-05B3-FE95-6A5A-8A12D202D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8586476" y="5713030"/>
              <a:ext cx="1190084" cy="1188000"/>
            </a:xfrm>
            <a:prstGeom prst="rect">
              <a:avLst/>
            </a:prstGeom>
          </p:spPr>
        </p:pic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1342FBE8-32C6-6597-8749-13AC0C7A8A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1037978" y="5713030"/>
              <a:ext cx="1190084" cy="1188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9D5E0AF-7E57-0BD8-FB73-9D45E82C2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7360727" y="5713030"/>
              <a:ext cx="1190084" cy="118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AAE91C2-373B-799B-B8C5-E4423058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134978" y="5713030"/>
              <a:ext cx="1190084" cy="118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E009DA-CF11-5B2B-1D5B-31E477DF99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4909229" y="5713030"/>
              <a:ext cx="1190084" cy="118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A388869-20AA-3DAF-0A63-575C7C18B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3683480" y="5713030"/>
              <a:ext cx="1190084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328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ADA8B2-BD6B-0687-5CD7-E94842A47528}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3" name="Picture 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A6E4873-864D-F874-52D7-CE6DEABC7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1FE092E-4B10-1944-0138-6CE7F1F2B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F646D65-2956-365C-9014-C8C78E6E6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4944DC2-E19D-7A98-3332-3DA40A711B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9" name="Picture 1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D37B899-0FC5-F84F-D387-2C7582D42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20" name="Picture 1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E8A2C8B-0F29-3CF5-35A3-7BFE3A94A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C5E2BA00-DFBB-3A40-8B88-68F8A236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8612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0DC6BF-7D9F-09CA-44C8-72590F632A89}"/>
              </a:ext>
            </a:extLst>
          </p:cNvPr>
          <p:cNvGrpSpPr/>
          <p:nvPr userDrawn="1"/>
        </p:nvGrpSpPr>
        <p:grpSpPr>
          <a:xfrm>
            <a:off x="0" y="-18536"/>
            <a:ext cx="1116000" cy="6876536"/>
            <a:chOff x="11089257" y="-9524"/>
            <a:chExt cx="1116000" cy="6876536"/>
          </a:xfrm>
        </p:grpSpPr>
        <p:pic>
          <p:nvPicPr>
            <p:cNvPr id="3" name="Picture 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488CA38-27A3-2F47-5E94-BC790E6FF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4" name="Picture 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2E8C683-FE9D-FC75-8F1C-197B0A4916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6" name="Picture 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250904A-5F42-0455-B919-7B15815CC2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7" name="Picture 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1DFEB778-0B27-63F3-7F22-7F04D434C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24B9169-0614-C63F-BB79-40473CFC36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CA3FC1C-4047-F4E4-4BA1-9E8507B3C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32AEB548-913A-4B97-B149-254F475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5751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ABBDBA-D390-13A6-F18B-7E0D8BEB6B8B}"/>
              </a:ext>
            </a:extLst>
          </p:cNvPr>
          <p:cNvGrpSpPr/>
          <p:nvPr userDrawn="1"/>
        </p:nvGrpSpPr>
        <p:grpSpPr>
          <a:xfrm>
            <a:off x="-12817" y="5674930"/>
            <a:ext cx="12221829" cy="1188000"/>
            <a:chOff x="6233" y="5713030"/>
            <a:chExt cx="12221829" cy="1188000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5D7A765-5777-9B03-6B68-4F61B78496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233" y="5713030"/>
              <a:ext cx="1190084" cy="1188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1BA3337A-9E46-457E-87C6-6106C311D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231982" y="5713030"/>
              <a:ext cx="1190084" cy="118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4032315-D546-E233-BDCE-92922C338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2457731" y="5713030"/>
              <a:ext cx="1190084" cy="118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9AA16966-5E76-947B-9623-D59829D85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9812225" y="5713030"/>
              <a:ext cx="1190084" cy="118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CD924F6-80A9-BA90-CF60-C8E215852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8586476" y="5713030"/>
              <a:ext cx="1190084" cy="1188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2F7E1A-0C7F-50A2-4ABA-4A4563A60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1037978" y="5713030"/>
              <a:ext cx="1190084" cy="118800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7E394D-FCFF-10AB-8990-2935D675A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7360727" y="5713030"/>
              <a:ext cx="1190084" cy="1188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98AB533-6C45-D74A-F04C-C1A5C8AA1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134978" y="5713030"/>
              <a:ext cx="1190084" cy="1188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BD3D5D6-18A1-E5EC-7274-A964E6AAE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4909229" y="5713030"/>
              <a:ext cx="1190084" cy="1188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3785D30-FA51-3588-89FF-4CB816DE90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3683480" y="5713030"/>
              <a:ext cx="1190084" cy="118800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4D82DF02-2667-BC98-6E86-298B87BF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8639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79FCF-ABB3-1D1D-B0ED-CA1C77B3CE24}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3C05FD5-22C1-33C9-56D0-94351B708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469C6D7-D68C-3856-E2D5-C435DD02A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C61B350-122B-587C-7521-6AC299C3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148E487-5ADC-28C4-1BAD-D9411CBC8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8" name="Picture 1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ED08891-0F52-5576-E326-04985BF5B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9" name="Picture 1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D0DCBF1-0255-E488-21DD-7BC576A03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5633CCE3-CC52-0A0F-5A46-501B5976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053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57" y="1904596"/>
            <a:ext cx="6587356" cy="3077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3" name="Picture 2" descr="A yellow sign with a red star&#10;&#10;Description automatically generated">
            <a:extLst>
              <a:ext uri="{FF2B5EF4-FFF2-40B4-BE49-F238E27FC236}">
                <a16:creationId xmlns:a16="http://schemas.microsoft.com/office/drawing/2014/main" id="{B59CB9E1-3BE4-8BC9-C080-0DB9E9BB2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6" y="3443877"/>
            <a:ext cx="1638910" cy="1594898"/>
          </a:xfrm>
          <a:prstGeom prst="rect">
            <a:avLst/>
          </a:prstGeom>
        </p:spPr>
      </p:pic>
      <p:pic>
        <p:nvPicPr>
          <p:cNvPr id="4" name="Picture 3" descr="A pink and blue sign with a star&#10;&#10;Description automatically generated">
            <a:extLst>
              <a:ext uri="{FF2B5EF4-FFF2-40B4-BE49-F238E27FC236}">
                <a16:creationId xmlns:a16="http://schemas.microsoft.com/office/drawing/2014/main" id="{E16E9579-DB6A-22C5-7E62-533F23ADA4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" y="179529"/>
            <a:ext cx="1638910" cy="1594898"/>
          </a:xfrm>
          <a:prstGeom prst="rect">
            <a:avLst/>
          </a:prstGeom>
        </p:spPr>
      </p:pic>
      <p:pic>
        <p:nvPicPr>
          <p:cNvPr id="5" name="Picture 4" descr="A blue diamond with a star&#10;&#10;Description automatically generated">
            <a:extLst>
              <a:ext uri="{FF2B5EF4-FFF2-40B4-BE49-F238E27FC236}">
                <a16:creationId xmlns:a16="http://schemas.microsoft.com/office/drawing/2014/main" id="{957934C2-C34E-01FA-7149-EDCD88529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0" y="1834102"/>
            <a:ext cx="1638910" cy="1594898"/>
          </a:xfrm>
          <a:prstGeom prst="rect">
            <a:avLst/>
          </a:prstGeom>
        </p:spPr>
      </p:pic>
      <p:pic>
        <p:nvPicPr>
          <p:cNvPr id="8" name="Picture 7" descr="A green and blue diamond with a star&#10;&#10;Description automatically generated">
            <a:extLst>
              <a:ext uri="{FF2B5EF4-FFF2-40B4-BE49-F238E27FC236}">
                <a16:creationId xmlns:a16="http://schemas.microsoft.com/office/drawing/2014/main" id="{60041BF7-4E08-2F5A-55FC-D5092A1D06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6" y="5121028"/>
            <a:ext cx="1638910" cy="15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32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8391" y="1267670"/>
            <a:ext cx="468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DA55E4-24EC-CFD9-F4A8-2B3E4F324E38}"/>
              </a:ext>
            </a:extLst>
          </p:cNvPr>
          <p:cNvGrpSpPr/>
          <p:nvPr userDrawn="1"/>
        </p:nvGrpSpPr>
        <p:grpSpPr>
          <a:xfrm>
            <a:off x="0" y="-18536"/>
            <a:ext cx="1116000" cy="6876536"/>
            <a:chOff x="11089257" y="-9524"/>
            <a:chExt cx="1116000" cy="6876536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753F02C-4E4A-5538-6AF5-CA8054886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FB3E3FC-69B4-933A-5386-B49D76829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B1A181D-443F-CBF9-A91D-394B7543F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E0F74D8-ABFB-7D74-AECA-C0C42DDCA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276B8B7-004E-794B-41CC-36514C5F68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F188209-6F93-DCB7-2514-44CA712CC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584E2B01-A5C5-E653-C609-9FA22976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8409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2A6766-9416-20D7-43AD-84DDFA6EF084}"/>
              </a:ext>
            </a:extLst>
          </p:cNvPr>
          <p:cNvGrpSpPr/>
          <p:nvPr userDrawn="1"/>
        </p:nvGrpSpPr>
        <p:grpSpPr>
          <a:xfrm>
            <a:off x="0" y="-18536"/>
            <a:ext cx="1116000" cy="6876536"/>
            <a:chOff x="11089257" y="-9524"/>
            <a:chExt cx="1116000" cy="6876536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788F4CC-21D9-225F-EDAB-7F6CF9048B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BC3C31D-2472-C262-DC5F-2870B38C3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0AC118A-1792-84B2-FF88-BD7C1F3E4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AC74E9C-9F1F-6BF2-FB52-4DC30F6A3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3FA7D89-4D70-9BDC-61E6-43D9C4C6A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310436D-FD4F-1F51-6A19-9BA570FFCC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1D0842B-1051-0532-8C9F-5FBBF0EF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9384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0F346A-92D0-FE59-B07B-1EB0E7C5528C}"/>
              </a:ext>
            </a:extLst>
          </p:cNvPr>
          <p:cNvGrpSpPr/>
          <p:nvPr userDrawn="1"/>
        </p:nvGrpSpPr>
        <p:grpSpPr>
          <a:xfrm>
            <a:off x="-12817" y="5674930"/>
            <a:ext cx="12221829" cy="1188000"/>
            <a:chOff x="6233" y="5713030"/>
            <a:chExt cx="12221829" cy="1188000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B960D04-5CDC-CA0A-B5F2-EE326051E2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233" y="5713030"/>
              <a:ext cx="1190084" cy="1188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F3BD5A9-F4EC-A780-04FC-2BA0CA2D5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231982" y="5713030"/>
              <a:ext cx="1190084" cy="118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BBC9A1F-CE63-5DBE-3B27-4CD714088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2457731" y="5713030"/>
              <a:ext cx="1190084" cy="118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7C952A1-F301-E7E4-BB71-543E891182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9812225" y="5713030"/>
              <a:ext cx="1190084" cy="118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35AD6B9-320D-994A-DD19-D13B4CFA0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8586476" y="5713030"/>
              <a:ext cx="1190084" cy="1188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21CDF70-0DFE-F25E-F82A-5116CE566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1037978" y="5713030"/>
              <a:ext cx="1190084" cy="118800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FB976E1-853B-5F2D-3777-685D630941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7360727" y="5713030"/>
              <a:ext cx="1190084" cy="1188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1B00EB1-E508-4125-E63A-96EC4EDE3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134978" y="5713030"/>
              <a:ext cx="1190084" cy="1188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36BB10D-6803-30F4-CD7F-F8C3ADF11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4909229" y="5713030"/>
              <a:ext cx="1190084" cy="1188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26A8A9F-83A9-FD81-8A31-F979F4181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3683480" y="5713030"/>
              <a:ext cx="1190084" cy="118800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89BE8F3-77A1-73FF-8E04-D1792FBF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367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9ED7D8-7F7D-AFD6-2550-2F2660E55ADA}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2C082C7-6F1A-789E-07E3-5CDCA10D3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B258F3C-589B-C820-95B4-A74E63B055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4726E22-E298-58B2-4843-3FB8B9FEC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2DEBDB3-6411-F6ED-709A-3A8B973DD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99C3370-74F3-6425-C049-A2334E637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8" name="Picture 1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F31A6A7-6EEE-ACB8-DFBF-FB7AD9692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D183EFF1-39E0-A7F3-BFB9-AE416F0C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9258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A250C9-8F71-BE8E-4576-0F021F0FFE81}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BDAA6A4-D9AA-9CFE-B9F1-D73978698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2A84C12-6985-92F6-7C2C-24924FE77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14CD0AC-0A76-D7DA-4AA7-732B4F5CF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B43E91A-9955-3326-847E-3CC32C99F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062DD67-8715-A734-7DD3-756927C7B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8" name="Picture 1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BF27521-72CC-E4E7-714C-E8EE25E17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BA7AA35A-1627-BE60-0064-9278C115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759999" cy="1743075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79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00FDAF1-9E9E-42DF-CB29-C8B443E5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046" y="1282045"/>
            <a:ext cx="7560000" cy="2450969"/>
          </a:xfr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/>
          <a:lstStyle>
            <a:lvl1pPr marL="0" indent="0"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CAABBF-E884-DB23-C3EE-78CA3C89876F}"/>
              </a:ext>
            </a:extLst>
          </p:cNvPr>
          <p:cNvGrpSpPr/>
          <p:nvPr userDrawn="1"/>
        </p:nvGrpSpPr>
        <p:grpSpPr>
          <a:xfrm>
            <a:off x="43541" y="5529612"/>
            <a:ext cx="12138516" cy="1332000"/>
            <a:chOff x="43541" y="5529612"/>
            <a:chExt cx="12138516" cy="1332000"/>
          </a:xfrm>
        </p:grpSpPr>
        <p:pic>
          <p:nvPicPr>
            <p:cNvPr id="18" name="Picture 1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E705CEE-A598-9E9E-DB08-9DC4B28E3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24" name="Picture 2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932528E-7A81-E9AF-B030-50616869EA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26" name="Picture 25" descr="A red and black design&#10;&#10;Description automatically generated">
              <a:extLst>
                <a:ext uri="{FF2B5EF4-FFF2-40B4-BE49-F238E27FC236}">
                  <a16:creationId xmlns:a16="http://schemas.microsoft.com/office/drawing/2014/main" id="{4B2EE9CB-3C1A-E833-781C-F9DA1F675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27" name="Picture 26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F924903-ABE5-3121-A5C6-5B38675D49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28" name="Picture 2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DBAE809-9A87-EFAD-CB2E-FA54B28B58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30" name="Picture 29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A2ECBA8-9D9E-D4BE-24E3-8BCF88B26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31" name="Picture 30" descr="A red and black design&#10;&#10;Description automatically generated">
              <a:extLst>
                <a:ext uri="{FF2B5EF4-FFF2-40B4-BE49-F238E27FC236}">
                  <a16:creationId xmlns:a16="http://schemas.microsoft.com/office/drawing/2014/main" id="{7137162F-81AE-9ABD-F9D7-2279B7026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34" name="Picture 3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A552720-9AFE-7499-64ED-4B6CDB002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35" name="Picture 3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AF41CB0-5A60-A892-C8EA-26A7DE3EC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189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0D1476-1481-F3B5-0D7A-5D6263CFB524}"/>
              </a:ext>
            </a:extLst>
          </p:cNvPr>
          <p:cNvGrpSpPr/>
          <p:nvPr userDrawn="1"/>
        </p:nvGrpSpPr>
        <p:grpSpPr>
          <a:xfrm>
            <a:off x="43541" y="5529612"/>
            <a:ext cx="12138516" cy="1332000"/>
            <a:chOff x="43541" y="5529612"/>
            <a:chExt cx="12138516" cy="1332000"/>
          </a:xfrm>
        </p:grpSpPr>
        <p:pic>
          <p:nvPicPr>
            <p:cNvPr id="3" name="Picture 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C4C52A9-F34C-ACAA-4767-17C110B6B2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4" name="Picture 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9BC1820-4565-1E0F-2400-B440018BC6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5" name="Picture 4" descr="A red and black design&#10;&#10;Description automatically generated">
              <a:extLst>
                <a:ext uri="{FF2B5EF4-FFF2-40B4-BE49-F238E27FC236}">
                  <a16:creationId xmlns:a16="http://schemas.microsoft.com/office/drawing/2014/main" id="{1C18DF26-9E0D-B908-0A1C-853E162E8D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6" name="Picture 5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DC0C0E3-EDAE-A197-425E-534797447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F0C1180-6B0C-8772-58C5-4C1E7DA5CA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ACDCE6D-B992-CB00-42C7-6B3061D58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9" name="Picture 8" descr="A red and black design&#10;&#10;Description automatically generated">
              <a:extLst>
                <a:ext uri="{FF2B5EF4-FFF2-40B4-BE49-F238E27FC236}">
                  <a16:creationId xmlns:a16="http://schemas.microsoft.com/office/drawing/2014/main" id="{3F53C812-2306-C1FC-49B3-9EE9CEC6E4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6C9C135-EB14-C879-5AE6-76D7925A37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268533B-30F3-2490-16B7-456EE3C71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68FCCBDF-81D0-4B59-04DE-CF9D66E1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19124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F51991-003E-045A-D7FD-8BCC59648749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8702726" y="3384455"/>
            <a:ext cx="5826548" cy="1152000"/>
            <a:chOff x="5445109" y="5529612"/>
            <a:chExt cx="6736948" cy="1332000"/>
          </a:xfrm>
        </p:grpSpPr>
        <p:pic>
          <p:nvPicPr>
            <p:cNvPr id="6" name="Picture 5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4E74587-CE1E-C811-EEE8-E46A76F0D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411EC31-6CFD-B02D-22B2-328EA81E3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344F554-0E51-CE15-617E-2544E07CED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9" name="Picture 8" descr="A red and black design&#10;&#10;Description automatically generated">
              <a:extLst>
                <a:ext uri="{FF2B5EF4-FFF2-40B4-BE49-F238E27FC236}">
                  <a16:creationId xmlns:a16="http://schemas.microsoft.com/office/drawing/2014/main" id="{D1438486-0370-D78A-9B38-723963458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1311EC5-3A7E-CE42-7550-1C0B7B6F4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5B60642-C710-C193-A804-39FF3156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8016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16F15A-333A-BA28-9534-F9EA37FE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AE5B69-88F8-D172-49F0-926AB808ACE4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-2337274" y="3417274"/>
            <a:ext cx="5826548" cy="1152000"/>
            <a:chOff x="5445109" y="5529612"/>
            <a:chExt cx="6736948" cy="1332000"/>
          </a:xfrm>
        </p:grpSpPr>
        <p:pic>
          <p:nvPicPr>
            <p:cNvPr id="11" name="Picture 10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C53BE80-1784-AF1B-4B7C-E8FDC9BE4C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9B10760-2A74-AE3A-D9A6-26EB45A344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665DCD0-B1C8-9066-9389-5617C8FE2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14" name="Picture 13" descr="A red and black design&#10;&#10;Description automatically generated">
              <a:extLst>
                <a:ext uri="{FF2B5EF4-FFF2-40B4-BE49-F238E27FC236}">
                  <a16:creationId xmlns:a16="http://schemas.microsoft.com/office/drawing/2014/main" id="{30215DD8-B5FB-9C4F-AA67-9D2630153D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BD8F619-0FD4-E550-C0E0-1DC315BEF2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667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901371"/>
            <a:ext cx="5040000" cy="367178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901371"/>
            <a:ext cx="5040000" cy="367178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474E2F-244F-4D6F-9502-A423B36E37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3195" y="5573154"/>
            <a:ext cx="11810448" cy="1296000"/>
            <a:chOff x="43541" y="5529612"/>
            <a:chExt cx="12138516" cy="1332000"/>
          </a:xfrm>
        </p:grpSpPr>
        <p:pic>
          <p:nvPicPr>
            <p:cNvPr id="20" name="Picture 1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76EF54F-07F6-80CB-0360-EE0F86393C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21" name="Picture 20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C80DC16-7A10-1FBF-100E-CD0335D6FF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22" name="Picture 21" descr="A red and black design&#10;&#10;Description automatically generated">
              <a:extLst>
                <a:ext uri="{FF2B5EF4-FFF2-40B4-BE49-F238E27FC236}">
                  <a16:creationId xmlns:a16="http://schemas.microsoft.com/office/drawing/2014/main" id="{3B6FE35F-5ECC-8F6F-714E-04E4495D2B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23" name="Picture 22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5B7D00-C3A0-8379-498F-0A7231D80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CDA0990-22DA-2549-CA57-5816E57F0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25" name="Picture 2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D1A1F3F-FE8D-454B-D753-9F891E63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26" name="Picture 25" descr="A red and black design&#10;&#10;Description automatically generated">
              <a:extLst>
                <a:ext uri="{FF2B5EF4-FFF2-40B4-BE49-F238E27FC236}">
                  <a16:creationId xmlns:a16="http://schemas.microsoft.com/office/drawing/2014/main" id="{4686BF46-613B-55A1-F862-691595C14E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27" name="Picture 2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9F2A5BE-7317-CA0A-BCEB-E5492DF825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28" name="Picture 2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BC4F1DF-9163-939E-B978-253AB5662E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FAFF168A-1401-E2D6-560E-FA379495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11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715500" cy="108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171450" indent="0" algn="l">
              <a:lnSpc>
                <a:spcPct val="100000"/>
              </a:lnSpc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24E3F-A7F8-0CC8-A7E0-88161E9CF5BE}"/>
              </a:ext>
            </a:extLst>
          </p:cNvPr>
          <p:cNvGrpSpPr/>
          <p:nvPr userDrawn="1"/>
        </p:nvGrpSpPr>
        <p:grpSpPr>
          <a:xfrm>
            <a:off x="10119213" y="160801"/>
            <a:ext cx="1661354" cy="6536397"/>
            <a:chOff x="286006" y="179529"/>
            <a:chExt cx="1661354" cy="6536397"/>
          </a:xfrm>
        </p:grpSpPr>
        <p:pic>
          <p:nvPicPr>
            <p:cNvPr id="3" name="Picture 2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B59CB9E1-3BE4-8BC9-C080-0DB9E9BB2A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3443877"/>
              <a:ext cx="1638910" cy="1594898"/>
            </a:xfrm>
            <a:prstGeom prst="rect">
              <a:avLst/>
            </a:prstGeom>
          </p:spPr>
        </p:pic>
        <p:pic>
          <p:nvPicPr>
            <p:cNvPr id="4" name="Picture 3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E16E9579-DB6A-22C5-7E62-533F23ADA4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10" y="179529"/>
              <a:ext cx="1638910" cy="1594898"/>
            </a:xfrm>
            <a:prstGeom prst="rect">
              <a:avLst/>
            </a:prstGeom>
          </p:spPr>
        </p:pic>
        <p:pic>
          <p:nvPicPr>
            <p:cNvPr id="5" name="Picture 4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957934C2-C34E-01FA-7149-EDCD88529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50" y="1834102"/>
              <a:ext cx="1638910" cy="1594898"/>
            </a:xfrm>
            <a:prstGeom prst="rect">
              <a:avLst/>
            </a:prstGeom>
          </p:spPr>
        </p:pic>
        <p:pic>
          <p:nvPicPr>
            <p:cNvPr id="8" name="Picture 7" descr="A green and blue diamond with a star&#10;&#10;Description automatically generated">
              <a:extLst>
                <a:ext uri="{FF2B5EF4-FFF2-40B4-BE49-F238E27FC236}">
                  <a16:creationId xmlns:a16="http://schemas.microsoft.com/office/drawing/2014/main" id="{60041BF7-4E08-2F5A-55FC-D5092A1D0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5121028"/>
              <a:ext cx="1638910" cy="1594898"/>
            </a:xfrm>
            <a:prstGeom prst="rect">
              <a:avLst/>
            </a:prstGeom>
          </p:spPr>
        </p:pic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61C408-EAC5-8D29-D093-26155B99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33" y="1304328"/>
            <a:ext cx="9304067" cy="492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788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69EEDA-275D-4A5E-A69B-1E32FED1E9F9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8702726" y="3384455"/>
            <a:ext cx="5826548" cy="1152000"/>
            <a:chOff x="5445109" y="5529612"/>
            <a:chExt cx="6736948" cy="1332000"/>
          </a:xfrm>
        </p:grpSpPr>
        <p:pic>
          <p:nvPicPr>
            <p:cNvPr id="11" name="Picture 10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7C32CD4-50EE-DCB2-051A-BCC7800CA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D89F04C-302B-1DC0-BB5B-A1D29258DF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85D15B2-7DCB-F861-3950-90E3FE5775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20" name="Picture 19" descr="A red and black design&#10;&#10;Description automatically generated">
              <a:extLst>
                <a:ext uri="{FF2B5EF4-FFF2-40B4-BE49-F238E27FC236}">
                  <a16:creationId xmlns:a16="http://schemas.microsoft.com/office/drawing/2014/main" id="{A83AA324-CBBB-715C-74E6-6CAA43A601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22" name="Picture 2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FD9323D-D9C4-DC43-4588-5B6590721C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32C3996-7836-C8AF-B7FF-850C6D06C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99" y="1252352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3F2ADD3-FEF4-45BF-64D2-135A5B33E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999" y="1874673"/>
            <a:ext cx="5040000" cy="461321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5F6D61C-A4EF-F1E8-A3CE-9F25AEBF8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9999" y="1252352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68ACCE2A-B606-213C-14A3-BAD16C29C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9999" y="1874673"/>
            <a:ext cx="5040000" cy="461321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0278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E6EE99-35EF-F125-C1E7-8A3838EF88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2853" y="5602182"/>
            <a:ext cx="11482380" cy="1260000"/>
            <a:chOff x="43541" y="5529612"/>
            <a:chExt cx="12138516" cy="1332000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15221C3-63E0-36B4-7C2E-58777AE291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19" name="Picture 18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42A7175-7F0F-D0DF-7092-964ED2F16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20" name="Picture 19" descr="A red and black design&#10;&#10;Description automatically generated">
              <a:extLst>
                <a:ext uri="{FF2B5EF4-FFF2-40B4-BE49-F238E27FC236}">
                  <a16:creationId xmlns:a16="http://schemas.microsoft.com/office/drawing/2014/main" id="{4AD5DDAE-3E9C-47AA-68B1-5EE8748F3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21" name="Picture 20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8DDD0B7-2AD5-5CF7-8644-8C0B0BF51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4EFFC81-6537-F362-ED39-8CDB5A0021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23" name="Picture 2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60C5E8A-95E2-E951-3B6D-50FDE855C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24" name="Picture 23" descr="A red and black design&#10;&#10;Description automatically generated">
              <a:extLst>
                <a:ext uri="{FF2B5EF4-FFF2-40B4-BE49-F238E27FC236}">
                  <a16:creationId xmlns:a16="http://schemas.microsoft.com/office/drawing/2014/main" id="{1B9CFFC5-E78C-FEA3-19B8-6266CB17E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25" name="Picture 2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C29FEED-B9FE-D769-235B-42F7C00C4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26" name="Picture 2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BC700B4-A188-E357-8ADF-3332C688EF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B2EF4EE4-C530-9EE8-438A-44AD9227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AU" sz="2500" dirty="0">
                <a:solidFill>
                  <a:schemeClr val="bg2">
                    <a:lumMod val="10000"/>
                  </a:schemeClr>
                </a:solidFill>
                <a:ea typeface="+mn-ea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164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 dirty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 dirty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 dirty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8F73AF-C854-01C1-42E0-E349978FDE3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8702726" y="3384455"/>
            <a:ext cx="5826548" cy="1152000"/>
            <a:chOff x="5445109" y="5529612"/>
            <a:chExt cx="6736948" cy="1332000"/>
          </a:xfrm>
        </p:grpSpPr>
        <p:pic>
          <p:nvPicPr>
            <p:cNvPr id="5" name="Picture 4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5293983-B555-2951-4394-13203B6DB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CDB4D19-950E-A1BA-83AB-680568C02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BF571D8-5383-5C38-E7C4-9A2CC14A0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9" name="Picture 8" descr="A red and black design&#10;&#10;Description automatically generated">
              <a:extLst>
                <a:ext uri="{FF2B5EF4-FFF2-40B4-BE49-F238E27FC236}">
                  <a16:creationId xmlns:a16="http://schemas.microsoft.com/office/drawing/2014/main" id="{8B100F3A-302B-4E8A-FF3B-C8B53E4CD4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87D84F6-D20B-FCB1-DAB1-E2554ED4C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17E5FD0F-65AB-57E5-0114-AB400F69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8748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 dirty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 dirty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 dirty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 dirty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229F54-53BC-81A1-706B-589945EF7602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-2337274" y="3368726"/>
            <a:ext cx="5826548" cy="1152000"/>
            <a:chOff x="5445109" y="5529612"/>
            <a:chExt cx="6736948" cy="1332000"/>
          </a:xfrm>
        </p:grpSpPr>
        <p:pic>
          <p:nvPicPr>
            <p:cNvPr id="5" name="Picture 4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1D1A795-AB29-149B-AC9B-D06B6BD13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F8ABF9F-26A8-DA5F-0761-F513EA920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15" name="Picture 1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3C6D5BA-B2E0-18E8-9DDE-C70889C5C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16" name="Picture 15" descr="A red and black design&#10;&#10;Description automatically generated">
              <a:extLst>
                <a:ext uri="{FF2B5EF4-FFF2-40B4-BE49-F238E27FC236}">
                  <a16:creationId xmlns:a16="http://schemas.microsoft.com/office/drawing/2014/main" id="{3FB199F3-9737-1072-24A6-84A81AB41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6C1C476-261D-6020-2A31-9687026F8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1FF3B89F-3547-3E5D-87F8-C045BDE1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2932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22A0A7-A8BB-2B2C-959F-DD9D65AB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999" cy="1843314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DEB4E8-8A00-8530-46E6-41445C4960B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6972" y="-16648"/>
            <a:ext cx="1134000" cy="6882293"/>
            <a:chOff x="11047257" y="-117806"/>
            <a:chExt cx="1154921" cy="69915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FB1AAB-BF1A-8D3F-736D-3C9A692539E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 flipV="1">
              <a:off x="8711443" y="3384455"/>
              <a:ext cx="5826548" cy="1152000"/>
              <a:chOff x="5445109" y="5529612"/>
              <a:chExt cx="6736948" cy="1332000"/>
            </a:xfrm>
          </p:grpSpPr>
          <p:pic>
            <p:nvPicPr>
              <p:cNvPr id="5" name="Picture 4" descr="A yellow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0BB9C2A-AF48-2D7A-9BD4-8F47FD5A38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5109" y="5529612"/>
                <a:ext cx="1335381" cy="1332000"/>
              </a:xfrm>
              <a:prstGeom prst="rect">
                <a:avLst/>
              </a:prstGeom>
            </p:spPr>
          </p:pic>
          <p:pic>
            <p:nvPicPr>
              <p:cNvPr id="6" name="Picture 5" descr="A black and orange design&#10;&#10;Description automatically generated">
                <a:extLst>
                  <a:ext uri="{FF2B5EF4-FFF2-40B4-BE49-F238E27FC236}">
                    <a16:creationId xmlns:a16="http://schemas.microsoft.com/office/drawing/2014/main" id="{C9824C99-1E50-25AD-4FC2-97926AF634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506" y="5529612"/>
                <a:ext cx="1335376" cy="1332000"/>
              </a:xfrm>
              <a:prstGeom prst="rect">
                <a:avLst/>
              </a:prstGeom>
            </p:spPr>
          </p:pic>
          <p:pic>
            <p:nvPicPr>
              <p:cNvPr id="7" name="Picture 6" descr="A blu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416A832E-A165-CD2C-91E2-D2852E3652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5898" y="5529612"/>
                <a:ext cx="1335376" cy="1332000"/>
              </a:xfrm>
              <a:prstGeom prst="rect">
                <a:avLst/>
              </a:prstGeom>
            </p:spPr>
          </p:pic>
          <p:pic>
            <p:nvPicPr>
              <p:cNvPr id="8" name="Picture 7" descr="A red and black design&#10;&#10;Description automatically generated">
                <a:extLst>
                  <a:ext uri="{FF2B5EF4-FFF2-40B4-BE49-F238E27FC236}">
                    <a16:creationId xmlns:a16="http://schemas.microsoft.com/office/drawing/2014/main" id="{7BE0B013-67AC-8CCD-D249-71899222BD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6681" y="5529612"/>
                <a:ext cx="1335376" cy="1332000"/>
              </a:xfrm>
              <a:prstGeom prst="rect">
                <a:avLst/>
              </a:prstGeom>
            </p:spPr>
          </p:pic>
          <p:pic>
            <p:nvPicPr>
              <p:cNvPr id="9" name="Picture 8" descr="A green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5D982C8-36F4-0174-E52C-E07C379BED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6290" y="5529612"/>
                <a:ext cx="1335376" cy="1332000"/>
              </a:xfrm>
              <a:prstGeom prst="rect">
                <a:avLst/>
              </a:prstGeom>
            </p:spPr>
          </p:pic>
        </p:grpSp>
        <p:pic>
          <p:nvPicPr>
            <p:cNvPr id="20" name="Picture 1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AF04F6F-23CB-66E8-C590-EF3CA256F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257" y="-117806"/>
              <a:ext cx="1154921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816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0161441-A534-35BB-2478-F87098DB9432}"/>
              </a:ext>
            </a:extLst>
          </p:cNvPr>
          <p:cNvSpPr txBox="1">
            <a:spLocks/>
          </p:cNvSpPr>
          <p:nvPr userDrawn="1"/>
        </p:nvSpPr>
        <p:spPr>
          <a:xfrm>
            <a:off x="2313460" y="1321324"/>
            <a:ext cx="7560000" cy="270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Click to edit Master title style</a:t>
            </a:r>
            <a:endParaRPr lang="en-AU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334186-A895-47BB-8E75-A1E38F80BB6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025" y="5113202"/>
            <a:ext cx="12126747" cy="1728000"/>
            <a:chOff x="0" y="5418000"/>
            <a:chExt cx="10105620" cy="1440000"/>
          </a:xfrm>
        </p:grpSpPr>
        <p:pic>
          <p:nvPicPr>
            <p:cNvPr id="4" name="Picture 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408531F-8562-50B2-2FAE-40D385463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000"/>
              <a:ext cx="1443660" cy="1440000"/>
            </a:xfrm>
            <a:prstGeom prst="rect">
              <a:avLst/>
            </a:prstGeom>
          </p:spPr>
        </p:pic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C17F8478-D7D2-50E6-D25F-7A4A06EB0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660" y="5418000"/>
              <a:ext cx="1443660" cy="144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4E12349-A995-553D-25DF-459A5FE0A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320" y="5418000"/>
              <a:ext cx="1443660" cy="1440000"/>
            </a:xfrm>
            <a:prstGeom prst="rect">
              <a:avLst/>
            </a:prstGeom>
          </p:spPr>
        </p:pic>
        <p:pic>
          <p:nvPicPr>
            <p:cNvPr id="7" name="Picture 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5DD54316-EAE4-C782-4D39-31A618DED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80" y="5418000"/>
              <a:ext cx="1443660" cy="1440000"/>
            </a:xfrm>
            <a:prstGeom prst="rect">
              <a:avLst/>
            </a:prstGeom>
          </p:spPr>
        </p:pic>
        <p:pic>
          <p:nvPicPr>
            <p:cNvPr id="8" name="Picture 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ECDD999-3FB6-B4C4-6612-395022EBF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640" y="5418000"/>
              <a:ext cx="1443660" cy="1440000"/>
            </a:xfrm>
            <a:prstGeom prst="rect">
              <a:avLst/>
            </a:prstGeom>
          </p:spPr>
        </p:pic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37C27AF6-CE00-253E-34F5-4482D29C2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300" y="5418000"/>
              <a:ext cx="1443660" cy="1440000"/>
            </a:xfrm>
            <a:prstGeom prst="rect">
              <a:avLst/>
            </a:prstGeom>
          </p:spPr>
        </p:pic>
        <p:pic>
          <p:nvPicPr>
            <p:cNvPr id="10" name="Picture 9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5C25BBF-056F-FE7E-CBB0-1F56AE53F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960" y="5418000"/>
              <a:ext cx="144366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97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FD2646-AF7D-ECE9-7E72-11C81C2C9B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14" y="5500914"/>
            <a:ext cx="12180882" cy="1350000"/>
            <a:chOff x="0" y="5471886"/>
            <a:chExt cx="12343293" cy="136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9BE464-A755-1E7C-21CE-BACA263436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471886"/>
              <a:ext cx="10971816" cy="1368000"/>
              <a:chOff x="0" y="5418000"/>
              <a:chExt cx="11549280" cy="1440000"/>
            </a:xfrm>
          </p:grpSpPr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4B72722-316A-C025-996B-FA7B3FF9F1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9CDB3DE-193B-49B3-65EB-2D60632C47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6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14090A7-873E-6BDB-E103-C23FC5919E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732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9" name="Picture 18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A9D797B-1DBD-1CF2-3F90-AED3988C63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8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0" name="Picture 1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BD8CEEA7-23AC-E886-5EC0-6F86786C0F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64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1" name="Picture 2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AC590AAE-E284-BDCE-0744-D378E85E13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2" name="Picture 2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E31E0CBB-B203-6F09-1F59-869132493C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3" name="Picture 2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575D415C-A337-0E4A-54EE-F19DBA4D49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5620" y="5418000"/>
                <a:ext cx="1443660" cy="1440000"/>
              </a:xfrm>
              <a:prstGeom prst="rect">
                <a:avLst/>
              </a:prstGeom>
            </p:spPr>
          </p:pic>
        </p:grpSp>
        <p:pic>
          <p:nvPicPr>
            <p:cNvPr id="24" name="Picture 2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AA9DFCE-9D48-7F6A-C0F1-C8D6101CD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16" y="5471886"/>
              <a:ext cx="1371477" cy="1368000"/>
            </a:xfrm>
            <a:prstGeom prst="rect">
              <a:avLst/>
            </a:prstGeom>
          </p:spPr>
        </p:pic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AC224257-83AD-79EE-9DB5-066EA86C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" y="0"/>
            <a:ext cx="12177486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623888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164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FD78BB-9970-082A-8E3C-06D8DACCADF4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3" name="Picture 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DE7C9BC-F59A-C13B-2A03-14FC3E358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29EC943-F40A-2B96-F680-5F34B66E2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5437C5A-80C6-F3A1-72C5-008F5A51E9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7" name="Picture 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8DFA035-C037-6B8A-FDCD-0765E1100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8" name="Picture 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78B2AB8-39CA-6692-CD55-2885EE8C2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9983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85F074-3614-5960-B7F2-587889CF8C09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05146" y="2752283"/>
            <a:ext cx="6763726" cy="1353433"/>
            <a:chOff x="1445490" y="5416169"/>
            <a:chExt cx="7214640" cy="1443662"/>
          </a:xfrm>
        </p:grpSpPr>
        <p:pic>
          <p:nvPicPr>
            <p:cNvPr id="23" name="Picture 2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90D9138-9E14-DFA4-2B8E-4CA705ECB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24" name="Picture 2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E874389-7525-02FE-3F43-38DFE081D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25" name="Picture 2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51911BE4-DD1A-398D-688D-1CE078283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26" name="Picture 2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6DA4458-87EF-64E1-3F2C-CE52A3649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27" name="Picture 2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39EB211-3462-6CE5-F050-C3B63EC40F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90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899868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899868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5CD743-F279-9A2F-0E4A-8E51674EFB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14" y="5500914"/>
            <a:ext cx="12180882" cy="1350000"/>
            <a:chOff x="0" y="5471886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331865-DF68-3825-08BF-CC3ABD84052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471886"/>
              <a:ext cx="10971816" cy="1368000"/>
              <a:chOff x="0" y="5418000"/>
              <a:chExt cx="11549280" cy="1440000"/>
            </a:xfrm>
          </p:grpSpPr>
          <p:pic>
            <p:nvPicPr>
              <p:cNvPr id="10" name="Picture 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A627BC2C-A0DF-A5C0-535A-D196393C44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1" name="Picture 1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026F4341-1022-03F1-A6E7-2F5E135F65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6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2" name="Picture 1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90BF706-AC8D-A85B-52E1-1B1A589494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732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3" name="Picture 1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07C6DD9-42A1-E99B-CF69-3452A6E807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8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4" name="Picture 13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502D5F9-6299-F0B8-7A72-1A148D2374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64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8B02846C-94E6-EF4D-FFAC-2537763E2D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F1AE56D1-3608-EDD1-9994-717CCC89D1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894F20E4-FF8C-7660-78DE-F8C4E1671C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5620" y="5418000"/>
                <a:ext cx="1443660" cy="1440000"/>
              </a:xfrm>
              <a:prstGeom prst="rect">
                <a:avLst/>
              </a:prstGeom>
            </p:spPr>
          </p:pic>
        </p:grpSp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3A0510FD-28DB-4E62-8331-41A44413E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16" y="5471886"/>
              <a:ext cx="1371477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06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1374"/>
            <a:ext cx="10134600" cy="108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171450" indent="0" algn="l">
              <a:lnSpc>
                <a:spcPct val="100000"/>
              </a:lnSpc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24E3F-A7F8-0CC8-A7E0-88161E9CF5BE}"/>
              </a:ext>
            </a:extLst>
          </p:cNvPr>
          <p:cNvGrpSpPr/>
          <p:nvPr userDrawn="1"/>
        </p:nvGrpSpPr>
        <p:grpSpPr>
          <a:xfrm>
            <a:off x="114300" y="160801"/>
            <a:ext cx="1661354" cy="6536397"/>
            <a:chOff x="286006" y="179529"/>
            <a:chExt cx="1661354" cy="6536397"/>
          </a:xfrm>
        </p:grpSpPr>
        <p:pic>
          <p:nvPicPr>
            <p:cNvPr id="3" name="Picture 2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B59CB9E1-3BE4-8BC9-C080-0DB9E9BB2A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3443877"/>
              <a:ext cx="1638910" cy="1594898"/>
            </a:xfrm>
            <a:prstGeom prst="rect">
              <a:avLst/>
            </a:prstGeom>
          </p:spPr>
        </p:pic>
        <p:pic>
          <p:nvPicPr>
            <p:cNvPr id="4" name="Picture 3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E16E9579-DB6A-22C5-7E62-533F23ADA4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10" y="179529"/>
              <a:ext cx="1638910" cy="1594898"/>
            </a:xfrm>
            <a:prstGeom prst="rect">
              <a:avLst/>
            </a:prstGeom>
          </p:spPr>
        </p:pic>
        <p:pic>
          <p:nvPicPr>
            <p:cNvPr id="5" name="Picture 4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957934C2-C34E-01FA-7149-EDCD88529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50" y="1834102"/>
              <a:ext cx="1638910" cy="1594898"/>
            </a:xfrm>
            <a:prstGeom prst="rect">
              <a:avLst/>
            </a:prstGeom>
          </p:spPr>
        </p:pic>
        <p:pic>
          <p:nvPicPr>
            <p:cNvPr id="8" name="Picture 7" descr="A green and blue diamond with a star&#10;&#10;Description automatically generated">
              <a:extLst>
                <a:ext uri="{FF2B5EF4-FFF2-40B4-BE49-F238E27FC236}">
                  <a16:creationId xmlns:a16="http://schemas.microsoft.com/office/drawing/2014/main" id="{60041BF7-4E08-2F5A-55FC-D5092A1D0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5121028"/>
              <a:ext cx="1638910" cy="1594898"/>
            </a:xfrm>
            <a:prstGeom prst="rect">
              <a:avLst/>
            </a:prstGeom>
          </p:spPr>
        </p:pic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61C408-EAC5-8D29-D093-26155B99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315701"/>
            <a:ext cx="9715500" cy="492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38262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11255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1929043"/>
            <a:ext cx="5040000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6350" y="1263336"/>
            <a:ext cx="4936164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6350" y="1929043"/>
            <a:ext cx="4936164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A482C6-A224-2D51-1FE6-CF5C65F55316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CF264950-F986-2337-3911-48DAD2902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704AC16-C785-274C-9F8D-ED4BE3752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EC76E04-2B66-6F6B-A269-9FE48A35C3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1BF9FE7-E1DD-C105-2F98-0B2293BA5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18" name="Picture 1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D1B5164-87C7-D43B-20FF-E32F70967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202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000" y="0"/>
            <a:ext cx="10800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65942" y="1263336"/>
            <a:ext cx="4873857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5942" y="1929043"/>
            <a:ext cx="4873857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0406" y="1263336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20406" y="1929043"/>
            <a:ext cx="5040000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1D176A-E160-B723-EE37-022FFA03B925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05146" y="2708741"/>
            <a:ext cx="6763726" cy="1353433"/>
            <a:chOff x="1445490" y="5416169"/>
            <a:chExt cx="7214640" cy="1443662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237628F-E3A0-9AD9-D0AA-5319FCF07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B592E9B-A307-FBB9-D90D-6A9E01301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9E14E31-BBAB-26C3-3BFF-DB09A5E184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41F4A8B-2AAA-43AA-1931-4DB08AF2AD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18" name="Picture 1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3DC6AA6-E983-3600-D688-6EEEAD8280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4139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74514"/>
            <a:ext cx="5040000" cy="424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dirty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 dirty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 dirty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74514"/>
            <a:ext cx="5040000" cy="424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7A351F-F5F3-F1D9-78D7-A29BD2E81A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14" y="5500914"/>
            <a:ext cx="12180882" cy="1350000"/>
            <a:chOff x="0" y="5471886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EDDE4F-E89C-5D3F-B9F5-62840F599E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471886"/>
              <a:ext cx="10971816" cy="1368000"/>
              <a:chOff x="0" y="5418000"/>
              <a:chExt cx="11549280" cy="1440000"/>
            </a:xfrm>
          </p:grpSpPr>
          <p:pic>
            <p:nvPicPr>
              <p:cNvPr id="10" name="Picture 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132AD40-1E25-A067-588D-1466D8982D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1" name="Picture 1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2F64EA93-ED07-BB07-692C-8007CAFA8C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6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2" name="Picture 1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F745C4E-1A34-7E8C-4C8D-EFCE67E78F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732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3" name="Picture 1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56EA5BA9-7F2F-5449-D7D4-C65035A1DB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8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4" name="Picture 13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FA3BE6EF-1126-637F-715F-ECECCA26F3E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64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5557FFF3-1A31-D43A-450A-0AD3E97984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6580B0E8-9446-461F-502A-E71A94C454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995856F6-FDF1-C57F-1995-8A6FFE3B3D7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5620" y="5418000"/>
                <a:ext cx="1443660" cy="1440000"/>
              </a:xfrm>
              <a:prstGeom prst="rect">
                <a:avLst/>
              </a:prstGeom>
            </p:spPr>
          </p:pic>
        </p:grpSp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ED64FD14-C254-325F-1C60-470558EC9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16" y="5471886"/>
              <a:ext cx="1371477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1737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FFC346-CD5D-729A-E30E-317FF4E9934D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13" name="Picture 1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662F63C2-6C33-8FB4-E8B8-B1F73EBE47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14" name="Picture 1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5BB0FF6-0F47-FBBD-5742-FACA21C9E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0DE668C-BFCE-2D88-0354-BE86D887B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965A1A1B-BB5B-5441-6713-DC0E8EF6E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A124525-E6A5-5264-4BF9-CDFEA3CFA4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5268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548000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3697E7-7253-2B33-C9CC-D9E9E0CE77A1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1A2AE56-E321-0932-1E40-BE4CE5BDE0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6BDDD49-712E-2884-43AD-1BC85315A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7" name="Picture 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D00E1240-4F0C-3915-C3B1-C0F43FF107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8" name="Picture 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BFE3549-679E-411E-EB2F-CFD721732B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E65DF234-9DA6-4D50-715A-89B8D7A9D1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8258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368F31-368E-00D6-220E-0996E5AF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60" y="1253765"/>
            <a:ext cx="7560000" cy="2700000"/>
          </a:xfr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8F64A-7438-905C-D83D-985F83878C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025" y="4811258"/>
            <a:ext cx="12126744" cy="2016000"/>
            <a:chOff x="0" y="5058000"/>
            <a:chExt cx="10827450" cy="1800000"/>
          </a:xfrm>
        </p:grpSpPr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A22E0B9-3973-A2CF-3D70-4388530F2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58000"/>
              <a:ext cx="1804575" cy="1800000"/>
            </a:xfrm>
            <a:prstGeom prst="rect">
              <a:avLst/>
            </a:prstGeom>
          </p:spPr>
        </p:pic>
        <p:pic>
          <p:nvPicPr>
            <p:cNvPr id="17" name="Picture 16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6DFAB80-D948-7798-98AB-6848B2FD59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575" y="5058000"/>
              <a:ext cx="1804575" cy="1800000"/>
            </a:xfrm>
            <a:prstGeom prst="rect">
              <a:avLst/>
            </a:prstGeom>
          </p:spPr>
        </p:pic>
        <p:pic>
          <p:nvPicPr>
            <p:cNvPr id="18" name="Picture 17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A86AEE1C-453E-1EB6-FC0C-DCDB92E24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150" y="5058000"/>
              <a:ext cx="1804575" cy="1800000"/>
            </a:xfrm>
            <a:prstGeom prst="rect">
              <a:avLst/>
            </a:prstGeom>
          </p:spPr>
        </p:pic>
        <p:pic>
          <p:nvPicPr>
            <p:cNvPr id="19" name="Picture 18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06E3CB54-B1BC-810D-15BC-73A407E612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725" y="5058000"/>
              <a:ext cx="1804575" cy="1800000"/>
            </a:xfrm>
            <a:prstGeom prst="rect">
              <a:avLst/>
            </a:prstGeom>
          </p:spPr>
        </p:pic>
        <p:pic>
          <p:nvPicPr>
            <p:cNvPr id="20" name="Picture 19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69D179A-9645-2C50-379E-13CEE85E1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300" y="5058000"/>
              <a:ext cx="1804575" cy="1800000"/>
            </a:xfrm>
            <a:prstGeom prst="rect">
              <a:avLst/>
            </a:prstGeom>
          </p:spPr>
        </p:pic>
        <p:pic>
          <p:nvPicPr>
            <p:cNvPr id="21" name="Picture 2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2B031B9-D15F-36B0-4D83-DF34A2E25A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875" y="5058000"/>
              <a:ext cx="1804575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732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E0E46-7A86-9E5E-9881-6B1168859A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E73BC46-287B-7C1C-EC7A-5E33422706F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4" name="Picture 3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061AE6EA-5924-A46B-C08E-DCE340ED47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5" name="Picture 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21E507C8-1725-B19D-F193-30D7859D3A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6" name="Picture 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877D0AB-9BAB-6A2E-7827-1443C46F0E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8" name="Picture 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FBE794EF-F495-87D1-B258-EC2E625675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9" name="Picture 8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EF9DB6F-F082-98FE-8415-897BB533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A339FB3-DBBC-145B-84DF-8E989D8D16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18B276-BF2B-44C0-ACE0-B6B26A0BE47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21" name="Picture 2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A5267F4-0194-9755-D6CB-7B634B9185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2" name="Picture 21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55F7D3F9-C657-8CE3-E979-25B0882CEA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3" name="Picture 2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8859B6B-6FD3-51D9-ABA5-28AE3DC58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3119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E910BB-71A7-1CED-3ADB-874BF25A6D2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F97597-C418-4E08-D71D-44D1FD95040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08489F8-9818-E141-1176-1E69491312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3" name="Picture 1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BC854E8-93F8-B9D1-72FA-EC87E6155A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5" name="Picture 1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F0D320E8-D9F2-9AE6-F8D6-49DF95E7A6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6" name="Picture 1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6AD467CD-AB68-EA76-74B5-7CA5EBC119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0" name="Picture 1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969FD227-58E6-E8E2-7291-2A72401CCE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1" name="Picture 2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EF5AC94-9DE2-0045-6FBC-D0577D029E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5211F8-538A-798C-8438-DF2A5BD16C7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6" name="Picture 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713FD9E-D488-B028-8E2A-FA52A073EB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8" name="Picture 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4F9BF4F2-1761-D067-D4C1-4B44F764A7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9" name="Picture 8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16ED704-A45C-549F-D4F2-5600E44780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75F11011-1BFF-801E-6ADB-619BEA67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3322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6231E7-87B1-C066-5E4F-AF72257193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9" name="Picture 8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77F62234-A654-1840-A73D-44AC651610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0" name="Picture 9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CF26A6E-B888-3B6E-DB6A-1FE9B240A3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1" name="Picture 1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334A50BE-00D9-3A55-1765-E5B15DFB3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CC8D5C0-E52D-B7FB-7DD9-F426AA8AF7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340BA86-D820-557E-9878-C598B75276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8471BC6E-74E3-5060-0FFD-81C42BF6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88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0592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5DCE03-9704-C318-B0A5-68D729FDD7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16293"/>
            <a:ext cx="1368000" cy="6822657"/>
            <a:chOff x="10731366" y="198000"/>
            <a:chExt cx="1335386" cy="6660000"/>
          </a:xfrm>
        </p:grpSpPr>
        <p:pic>
          <p:nvPicPr>
            <p:cNvPr id="9" name="Picture 8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F148F3F-24D8-5045-9608-350BC4FE8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0" name="Picture 9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86A87908-8BE5-2602-7718-7E67A4D32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1" name="Picture 1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04AFAE3-FF12-85F9-4311-1012CBA79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5C36C20A-F110-BCE7-1667-E62E4A795C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FFB838A1-AB7F-5809-C570-5867878E58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4F72BFE-56B4-6D05-75CD-DE59FBC2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000" y="0"/>
            <a:ext cx="10824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431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/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7953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346F2-CAC5-DE4C-912C-4A606C7BE0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AEC5CA-0E22-682B-C7FA-1DC3413B40D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13" name="Picture 1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234524F5-42D2-2912-3AA8-9348569EFD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4" name="Picture 13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4289161A-3CD6-1202-3A3B-784EB386EB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5" name="Picture 1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D360535-42EC-3ABE-7BCB-64C097C59E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6" name="Picture 1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85F53196-42E8-3EE0-78A5-AA15DF81DA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7" name="Picture 16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162E219-AA01-1005-9E72-1FA95E495A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8" name="Picture 1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B0C3D362-EE25-9A33-0E52-11A5EBC71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C563CE-5D44-0EEA-0CD0-12F5AB7F351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BFE4C092-F4BC-AA3D-D7DC-8E70A3A831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1" name="Picture 1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33C582E1-58CA-FE6A-A866-F6EE36CB30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2" name="Picture 11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692C8B71-F682-640C-8541-EA64CBE323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03C8EC72-B8E1-BF9E-79A0-993B7158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90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1999342"/>
            <a:ext cx="5040000" cy="415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24588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1999342"/>
            <a:ext cx="4824588" cy="415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FBABA1-C463-6018-4EAB-037EDBEAE5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5" name="Picture 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4192764-6B69-85D1-7ADF-198B090E7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64B722F-6D18-C8B2-AA6C-5FFE7981EE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5" name="Picture 1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795053A-0A0E-1C57-1FE7-57DC4EE13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E31E3787-E585-E13F-34C2-BA0B1143D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7" name="Picture 16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C8EB4FCE-8E74-16AB-DF0F-EC47387D0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227A37C-ABFE-A69D-E831-9E97D036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8705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0202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3D537F-5250-342B-F14E-10DE3FBE15C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3DD896-39F8-EA64-B4F7-605E540E494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13" name="Picture 1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57C7C5E-CA1F-404E-CA86-8756B1151F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4" name="Picture 13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807B0782-C65D-B4A4-F122-A56DE2F4E4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5" name="Picture 1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F362E1C1-912D-AD40-90E9-713880D749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6" name="Picture 1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3EA43474-E822-9B2E-21C4-F33B249750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7" name="Picture 16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50A2508-B720-782D-B89F-FCC5FF2AD0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8" name="Picture 1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6C68D48-D5E4-E381-3907-527DEAC0DC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74A6C0-6980-A241-FFF3-2595E3D52E1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93BDA5D4-0E5A-47F6-4828-26B1553800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1" name="Picture 1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3070D30F-EA8A-3D8D-1305-A35B76A2F5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2" name="Picture 11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B62FD10-57E4-0600-96AE-B8C29332AD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90524D88-93BD-38B9-21FB-F6870251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71845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42A89A-0464-7A4A-A286-3803AC2DF3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A5FC89C-1476-1F9B-802C-5C98C5E461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F4714DD-5B37-2E48-52E4-A495E306E2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4" name="Picture 13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3941356B-1001-1A2F-25A8-6264768449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5" name="Picture 1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78B91EA-72B0-161E-E6AD-1A6205298E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FBF1B882-5BD7-338D-6B6B-4327EED8B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715C2806-0B0A-4E29-F2CE-41C1835A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88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4325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2900" y="1980000"/>
            <a:ext cx="5417099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172EEB-F50C-116D-F2AC-879592B9FD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11" name="Picture 1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B75F9733-5448-91F2-4E5C-8ADB55A990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2B98635-6C66-548C-5114-27D3E056D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5C42A4B6-09C6-0B97-560D-5E2122E9C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5" name="Picture 1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612AD84-E9C9-9173-0C9E-E0F35CAD6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4465DED-B623-6209-F1E2-30B916C926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70E3D99-6D74-7F96-D920-CE03FE9A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999" cy="18288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2160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DBFEF-355D-A261-6CA3-443BF9065C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895" y="5043385"/>
            <a:ext cx="12006206" cy="1740515"/>
            <a:chOff x="2791855" y="5394414"/>
            <a:chExt cx="9254787" cy="1341647"/>
          </a:xfrm>
        </p:grpSpPr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515ED48-4C76-DF4E-2664-E4BEB7DC16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7161" y="5391895"/>
              <a:ext cx="1326961" cy="13320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2791855" y="5404061"/>
              <a:ext cx="7928623" cy="1332000"/>
              <a:chOff x="3436010" y="4219645"/>
              <a:chExt cx="7500048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7E4267F-977B-0391-98BB-9F1CE9F5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758" y="1795564"/>
            <a:ext cx="8565343" cy="2014435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 algn="ctr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6987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0AE500-C328-ADE9-61A4-33CC634B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65787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1565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29774E-C761-E6E3-43D1-6557DE51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96"/>
            <a:ext cx="10821149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CC8CD5-ECAC-7C03-3C07-58BC6B0D6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0A21F58-AC96-0EE5-66BD-30AA52EDC6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CCD3F12B-55EB-DE89-2D8D-38E3A4936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8FD21B-3870-6D76-F9E6-9279E8AF3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48C07F1-80AB-F5C7-12B4-6EA53A658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D410742-0B02-56D3-10DC-2FD573972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0799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734AF6-98EB-E7A4-8F69-C1470D32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65" y="0"/>
            <a:ext cx="10863235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95250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776B23-D897-416D-1220-9392C6EBE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48682" y="2709446"/>
            <a:ext cx="6786893" cy="1368000"/>
            <a:chOff x="938084" y="4219645"/>
            <a:chExt cx="6251085" cy="1260000"/>
          </a:xfrm>
        </p:grpSpPr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ABE9FE-4CBC-0DAC-2771-C40486FBF5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421AC9B-11FD-2D10-89C5-638B67E1C7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7953C67-D65F-EF53-FA01-F7EEE6DE47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7289368-08B8-DA3D-23C5-B9FFEE7AD4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7B528A-96D2-1344-A06F-B14405A7A4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03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35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C1692FF5-83CE-4452-96AE-C8F5F7F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02539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4720D0-8680-175A-CA0E-A52111CB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96"/>
            <a:ext cx="10821149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3D203B-1A29-7004-7B31-40F63B6C6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3E21CD40-8B46-6324-2810-ED12D2766F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1B018E6-F726-4A6B-444B-9071EE589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CC4BAB1C-5A51-1376-4770-4D172B8FE3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DD70A19-73AC-A4CB-B07F-CB29B62EF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345CFD0-25B3-291C-5CA0-30E1DF37B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8049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A6F598A-5F53-8B50-388C-630AB31B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2462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0257A1-7574-6D44-D6EC-0D147F7F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96"/>
            <a:ext cx="10821149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3925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F03ED4-377D-2A73-04DE-B4A01A022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34540C1D-EFC6-43E1-51DD-A4FE7AE5E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C6003F5-C762-F863-D5C1-98C16135EB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EC32963-75CB-BDAC-DDA1-2AFDE18A5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F422DD2-A36F-A7B5-5C78-7B3AEA6C3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056A6EB-8C88-0B6E-B8B1-DCC21A8644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5116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60B7-AE81-E3DB-DB23-8FB2FE2A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00" y="1221750"/>
            <a:ext cx="7560000" cy="2700000"/>
          </a:xfrm>
          <a:noFill/>
        </p:spPr>
        <p:txBody>
          <a:bodyPr/>
          <a:lstStyle>
            <a:lvl1pPr marL="0" indent="0" algn="ctr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CA351-1F09-DD9C-45E3-16BFCE6CB9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900" y="4779000"/>
            <a:ext cx="12096000" cy="2016000"/>
            <a:chOff x="0" y="5058000"/>
            <a:chExt cx="10800000" cy="1800000"/>
          </a:xfrm>
        </p:grpSpPr>
        <p:pic>
          <p:nvPicPr>
            <p:cNvPr id="4" name="Picture 3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52BB704-E599-9E8B-61EB-01A71BF23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6" name="Picture 5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0D36A81C-DB58-A41C-BAB9-E99000468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8" name="Picture 7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26336C5B-28A1-97E7-6D72-8DAE25147F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10" name="Picture 9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189C2D5E-1B1E-8022-1A9B-6C601517A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12" name="Picture 11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2D89198E-EE2E-ED91-B9EE-55B6B7317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14" name="Picture 13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EAC44B9C-E5A4-0295-888C-6595B3384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58000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1424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0000"/>
            <a:ext cx="1100565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618ED1-F4E7-108E-83DD-605C89C7982E}"/>
              </a:ext>
            </a:extLst>
          </p:cNvPr>
          <p:cNvGrpSpPr/>
          <p:nvPr userDrawn="1"/>
        </p:nvGrpSpPr>
        <p:grpSpPr>
          <a:xfrm>
            <a:off x="266700" y="5576868"/>
            <a:ext cx="11664000" cy="1296005"/>
            <a:chOff x="266700" y="5576868"/>
            <a:chExt cx="11664000" cy="1296005"/>
          </a:xfrm>
        </p:grpSpPr>
        <p:pic>
          <p:nvPicPr>
            <p:cNvPr id="36" name="Picture 35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024AE6CE-EB0B-1891-A333-78730E54F4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37" name="Picture 36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3EC7398C-BCB9-B05C-19AF-7C0BD57194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38" name="Picture 37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DCC9D8C6-1915-82B1-12A6-EFFF10AAC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39" name="Picture 38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3A5CDF25-8417-7A79-F66D-A2354F3B9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844" y="5576870"/>
              <a:ext cx="1296000" cy="1296002"/>
            </a:xfrm>
            <a:prstGeom prst="rect">
              <a:avLst/>
            </a:prstGeom>
          </p:spPr>
        </p:pic>
        <p:pic>
          <p:nvPicPr>
            <p:cNvPr id="40" name="Picture 39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61183524-7EDF-1E97-C016-92FE7AA649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272" y="5576871"/>
              <a:ext cx="1296000" cy="1296001"/>
            </a:xfrm>
            <a:prstGeom prst="rect">
              <a:avLst/>
            </a:prstGeom>
          </p:spPr>
        </p:pic>
        <p:pic>
          <p:nvPicPr>
            <p:cNvPr id="41" name="Picture 40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205BDF89-3083-622F-0D19-20EA6DE5C5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" y="5576872"/>
              <a:ext cx="1296000" cy="1296001"/>
            </a:xfrm>
            <a:prstGeom prst="rect">
              <a:avLst/>
            </a:prstGeom>
          </p:spPr>
        </p:pic>
        <p:pic>
          <p:nvPicPr>
            <p:cNvPr id="42" name="Picture 41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C7C5A500-0039-27DF-AE03-798C7A1CB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082" y="5576868"/>
              <a:ext cx="1296000" cy="1296000"/>
            </a:xfrm>
            <a:prstGeom prst="rect">
              <a:avLst/>
            </a:prstGeom>
          </p:spPr>
        </p:pic>
        <p:pic>
          <p:nvPicPr>
            <p:cNvPr id="43" name="Picture 42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E9D2ACF4-5ED4-7D07-AFCC-AAE288014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654" y="5576868"/>
              <a:ext cx="1296000" cy="1296000"/>
            </a:xfrm>
            <a:prstGeom prst="rect">
              <a:avLst/>
            </a:prstGeom>
          </p:spPr>
        </p:pic>
        <p:pic>
          <p:nvPicPr>
            <p:cNvPr id="44" name="Picture 43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2DCA910F-F7D2-EC8C-2E9A-F909E11DD4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4700" y="5576868"/>
              <a:ext cx="1296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4230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0000"/>
            <a:ext cx="1100565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5E5687-7421-902B-D135-A59B0ABCFDAE}"/>
              </a:ext>
            </a:extLst>
          </p:cNvPr>
          <p:cNvGrpSpPr/>
          <p:nvPr userDrawn="1"/>
        </p:nvGrpSpPr>
        <p:grpSpPr>
          <a:xfrm>
            <a:off x="285751" y="5576868"/>
            <a:ext cx="11640186" cy="1296005"/>
            <a:chOff x="285751" y="5576868"/>
            <a:chExt cx="11640186" cy="1296005"/>
          </a:xfrm>
        </p:grpSpPr>
        <p:pic>
          <p:nvPicPr>
            <p:cNvPr id="40" name="Picture 39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B857EC78-3A85-529E-CEA3-4F0030E7EB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41" name="Picture 40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0E913DB-F4CE-E4FC-B8F7-DA2726DE1D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42" name="Picture 41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1D1E5D23-B3DC-E5C9-83EA-18AED64D2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43" name="Picture 42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3713858-8861-17B8-7051-29AE2D2009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44" name="Picture 43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3F10355F-C8F3-88DB-44FD-97B044920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  <p:pic>
          <p:nvPicPr>
            <p:cNvPr id="45" name="Picture 44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03FCEE30-1DC7-D635-BA40-B765D3739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5576872"/>
              <a:ext cx="1296000" cy="1296001"/>
            </a:xfrm>
            <a:prstGeom prst="rect">
              <a:avLst/>
            </a:prstGeom>
          </p:spPr>
        </p:pic>
        <p:pic>
          <p:nvPicPr>
            <p:cNvPr id="46" name="Picture 4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22E436D0-93AE-B125-579E-7B80C8FB5E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082" y="5576868"/>
              <a:ext cx="1296000" cy="1296000"/>
            </a:xfrm>
            <a:prstGeom prst="rect">
              <a:avLst/>
            </a:prstGeom>
          </p:spPr>
        </p:pic>
        <p:pic>
          <p:nvPicPr>
            <p:cNvPr id="47" name="Picture 4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1425AD69-A623-702A-CFD3-E572EBA40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891" y="5576868"/>
              <a:ext cx="1296000" cy="1296000"/>
            </a:xfrm>
            <a:prstGeom prst="rect">
              <a:avLst/>
            </a:prstGeom>
          </p:spPr>
        </p:pic>
        <p:pic>
          <p:nvPicPr>
            <p:cNvPr id="48" name="Picture 4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2A9ACE81-9175-FAAA-00B9-78BC35EFB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937" y="5576868"/>
              <a:ext cx="1296000" cy="1296000"/>
            </a:xfrm>
            <a:prstGeom prst="rect">
              <a:avLst/>
            </a:prstGeom>
          </p:spPr>
        </p:pic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D48A48D6-C185-701B-A4D5-1FCF19E6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6029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0000"/>
            <a:ext cx="10207241" cy="502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/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DA3781-6A92-15F5-9B05-16B9AB67B1A7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14" name="Picture 13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2C3239F-9FB0-8481-422D-05922735D8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79E38016-8F5A-160C-4C91-813CB670B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24" name="Picture 23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251C2E77-0BBA-0682-902B-06833E438E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25" name="Picture 24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A9088334-6D54-A3B0-0904-77FEF178E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26" name="Picture 25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52F51355-2860-2276-3C5C-D617EEA200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5CF798E7-A75B-D013-D92E-B5D71B42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19302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78676"/>
            <a:ext cx="10506075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1693F9-8E61-7371-733D-D7AC6B61A853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9" name="Picture 8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7B3D59FC-6C42-5C2D-4201-DB79CE670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0" name="Picture 9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546F9908-DEC8-ED3B-9B07-0F2464CB2B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1" name="Picture 10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CD716FC9-1BCF-56A8-4F46-4B8288FB1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2" name="Picture 11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BCC7B84E-7909-74C5-6FE7-A31DE135F2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3" name="Picture 12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95EAA6E9-B469-BF5B-B863-CD33A97103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AF2318EA-E74D-F3DE-5AEF-D88F7A97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158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E0F1-4A2E-41E1-C26D-494904A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74A1-965B-9AA9-2637-1E6E843E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100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6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975" r:id="rId2"/>
    <p:sldLayoutId id="2147484013" r:id="rId3"/>
    <p:sldLayoutId id="2147484014" r:id="rId4"/>
    <p:sldLayoutId id="2147483889" r:id="rId5"/>
    <p:sldLayoutId id="2147483978" r:id="rId6"/>
    <p:sldLayoutId id="2147483979" r:id="rId7"/>
    <p:sldLayoutId id="2147483696" r:id="rId8"/>
    <p:sldLayoutId id="2147483956" r:id="rId9"/>
    <p:sldLayoutId id="2147483955" r:id="rId10"/>
    <p:sldLayoutId id="2147483890" r:id="rId11"/>
    <p:sldLayoutId id="2147483945" r:id="rId12"/>
    <p:sldLayoutId id="2147483891" r:id="rId13"/>
    <p:sldLayoutId id="2147483900" r:id="rId14"/>
    <p:sldLayoutId id="2147483775" r:id="rId15"/>
    <p:sldLayoutId id="2147483686" r:id="rId16"/>
    <p:sldLayoutId id="2147483966" r:id="rId17"/>
    <p:sldLayoutId id="2147483967" r:id="rId18"/>
    <p:sldLayoutId id="2147483887" r:id="rId19"/>
    <p:sldLayoutId id="2147483907" r:id="rId20"/>
    <p:sldLayoutId id="2147483692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86" r:id="rId28"/>
    <p:sldLayoutId id="2147483987" r:id="rId29"/>
    <p:sldLayoutId id="2147483988" r:id="rId30"/>
    <p:sldLayoutId id="2147483989" r:id="rId31"/>
    <p:sldLayoutId id="2147483990" r:id="rId32"/>
    <p:sldLayoutId id="2147484002" r:id="rId33"/>
    <p:sldLayoutId id="2147484003" r:id="rId34"/>
    <p:sldLayoutId id="2147484004" r:id="rId35"/>
    <p:sldLayoutId id="2147484005" r:id="rId36"/>
    <p:sldLayoutId id="2147484006" r:id="rId37"/>
    <p:sldLayoutId id="2147484007" r:id="rId38"/>
    <p:sldLayoutId id="2147484008" r:id="rId39"/>
    <p:sldLayoutId id="2147484009" r:id="rId40"/>
    <p:sldLayoutId id="2147484010" r:id="rId41"/>
    <p:sldLayoutId id="2147484011" r:id="rId42"/>
    <p:sldLayoutId id="2147484012" r:id="rId43"/>
    <p:sldLayoutId id="2147483991" r:id="rId44"/>
    <p:sldLayoutId id="2147483992" r:id="rId45"/>
    <p:sldLayoutId id="2147483993" r:id="rId46"/>
    <p:sldLayoutId id="2147483994" r:id="rId47"/>
    <p:sldLayoutId id="2147483995" r:id="rId48"/>
    <p:sldLayoutId id="2147483996" r:id="rId49"/>
    <p:sldLayoutId id="2147483997" r:id="rId50"/>
    <p:sldLayoutId id="2147483998" r:id="rId51"/>
    <p:sldLayoutId id="2147483999" r:id="rId52"/>
    <p:sldLayoutId id="2147484000" r:id="rId53"/>
    <p:sldLayoutId id="2147484001" r:id="rId54"/>
    <p:sldLayoutId id="2147483946" r:id="rId55"/>
    <p:sldLayoutId id="2147483893" r:id="rId56"/>
    <p:sldLayoutId id="2147483892" r:id="rId57"/>
    <p:sldLayoutId id="2147483901" r:id="rId58"/>
    <p:sldLayoutId id="2147483908" r:id="rId59"/>
    <p:sldLayoutId id="2147483909" r:id="rId60"/>
    <p:sldLayoutId id="2147483910" r:id="rId61"/>
    <p:sldLayoutId id="2147483911" r:id="rId62"/>
    <p:sldLayoutId id="2147483976" r:id="rId63"/>
    <p:sldLayoutId id="2147483912" r:id="rId64"/>
    <p:sldLayoutId id="2147483947" r:id="rId65"/>
    <p:sldLayoutId id="2147483929" r:id="rId66"/>
    <p:sldLayoutId id="2147483930" r:id="rId67"/>
    <p:sldLayoutId id="2147483931" r:id="rId68"/>
    <p:sldLayoutId id="2147483932" r:id="rId69"/>
    <p:sldLayoutId id="2147483933" r:id="rId70"/>
    <p:sldLayoutId id="2147483977" r:id="rId71"/>
    <p:sldLayoutId id="2147483934" r:id="rId72"/>
    <p:sldLayoutId id="2147483935" r:id="rId73"/>
    <p:sldLayoutId id="2147483936" r:id="rId74"/>
    <p:sldLayoutId id="2147483948" r:id="rId75"/>
    <p:sldLayoutId id="2147483894" r:id="rId76"/>
    <p:sldLayoutId id="2147483969" r:id="rId77"/>
    <p:sldLayoutId id="2147483897" r:id="rId78"/>
    <p:sldLayoutId id="2147483902" r:id="rId79"/>
    <p:sldLayoutId id="2147483913" r:id="rId80"/>
    <p:sldLayoutId id="2147483914" r:id="rId81"/>
    <p:sldLayoutId id="2147483915" r:id="rId82"/>
    <p:sldLayoutId id="2147483916" r:id="rId83"/>
    <p:sldLayoutId id="2147483917" r:id="rId84"/>
    <p:sldLayoutId id="2147483957" r:id="rId85"/>
    <p:sldLayoutId id="2147483958" r:id="rId86"/>
    <p:sldLayoutId id="2147483972" r:id="rId87"/>
    <p:sldLayoutId id="2147483959" r:id="rId88"/>
    <p:sldLayoutId id="2147483960" r:id="rId89"/>
    <p:sldLayoutId id="2147483961" r:id="rId90"/>
    <p:sldLayoutId id="2147483962" r:id="rId91"/>
    <p:sldLayoutId id="2147483963" r:id="rId92"/>
    <p:sldLayoutId id="2147483964" r:id="rId93"/>
    <p:sldLayoutId id="2147483965" r:id="rId94"/>
    <p:sldLayoutId id="2147483952" r:id="rId95"/>
    <p:sldLayoutId id="2147483898" r:id="rId96"/>
    <p:sldLayoutId id="2147483973" r:id="rId97"/>
    <p:sldLayoutId id="2147483899" r:id="rId98"/>
    <p:sldLayoutId id="2147483904" r:id="rId99"/>
    <p:sldLayoutId id="2147484018" r:id="rId100"/>
    <p:sldLayoutId id="2147483923" r:id="rId101"/>
    <p:sldLayoutId id="2147483924" r:id="rId102"/>
    <p:sldLayoutId id="2147484019" r:id="rId103"/>
    <p:sldLayoutId id="2147483925" r:id="rId104"/>
    <p:sldLayoutId id="2147483926" r:id="rId105"/>
    <p:sldLayoutId id="2147484017" r:id="rId106"/>
    <p:sldLayoutId id="2147483927" r:id="rId107"/>
    <p:sldLayoutId id="2147483953" r:id="rId108"/>
    <p:sldLayoutId id="2147483886" r:id="rId109"/>
    <p:sldLayoutId id="2147483954" r:id="rId110"/>
    <p:sldLayoutId id="2147483905" r:id="rId111"/>
    <p:sldLayoutId id="2147483789" r:id="rId112"/>
    <p:sldLayoutId id="2147483906" r:id="rId113"/>
    <p:sldLayoutId id="2147484015" r:id="rId114"/>
    <p:sldLayoutId id="2147484016" r:id="rId115"/>
  </p:sldLayoutIdLst>
  <p:txStyles>
    <p:titleStyle>
      <a:lvl1pPr marL="715963" indent="0" algn="l" defTabSz="914400" rtl="0" eaLnBrk="1" latinLnBrk="0" hangingPunct="1">
        <a:lnSpc>
          <a:spcPct val="90000"/>
        </a:lnSpc>
        <a:spcBef>
          <a:spcPct val="0"/>
        </a:spcBef>
        <a:buNone/>
        <a:defRPr lang="en-AU" sz="4000" kern="1200" dirty="0">
          <a:solidFill>
            <a:schemeClr val="bg2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9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8D7A-0E1B-41DB-E097-DC2AFB2160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99633"/>
            <a:ext cx="12192000" cy="2340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Join a Community of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4A52B-294E-E8F1-3D8E-98F7B2EBD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 Pro" panose="020B0604030504040204" pitchFamily="34" charset="0"/>
              </a:rPr>
              <a:t>This resource supports the development of level 1, stage 3 core capabilities.</a:t>
            </a:r>
            <a:r>
              <a:rPr lang="en-GB" sz="18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 Pro" panose="020B060403050404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48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54E48-61BA-81A1-730E-63A1F86C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network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550AA5-10D1-B746-F64D-D943E5F5F2B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l" rtl="0" fontAlgn="base"/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Being a part of a CoP can </a:t>
            </a:r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give you a strong </a:t>
            </a:r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support network.</a:t>
            </a:r>
          </a:p>
          <a:p>
            <a:pPr fontAlgn="base"/>
            <a:r>
              <a:rPr lang="en-NZ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When you feel supported, you will feel more motivated and confident in your practice.</a:t>
            </a:r>
          </a:p>
          <a:p>
            <a:pPr fontAlgn="base"/>
            <a:r>
              <a:rPr lang="en-NZ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If you are confident, it means that your learners will trust you.</a:t>
            </a:r>
          </a:p>
          <a:p>
            <a:pPr fontAlgn="base"/>
            <a:r>
              <a:rPr lang="en-NZ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You have ‘credibility’, when your learners trust that you know your topic and you know how to train.</a:t>
            </a:r>
          </a:p>
          <a:p>
            <a:endParaRPr lang="en-GB" sz="1900" dirty="0">
              <a:latin typeface="+mn-lt"/>
            </a:endParaRP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23D6BD-ADC1-E6E1-EC89-16997189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27000"/>
            <a:ext cx="4772413" cy="5004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fontAlgn="base">
              <a:buNone/>
            </a:pPr>
            <a:r>
              <a:rPr lang="en-AU" sz="1800" b="1" i="0" u="none" strike="noStrike" kern="1200" dirty="0">
                <a:effectLst/>
                <a:latin typeface="Arial" panose="020B0604020202020204" pitchFamily="34" charset="0"/>
              </a:rPr>
              <a:t>Example</a:t>
            </a:r>
            <a:endParaRPr lang="en-AU" sz="1800" b="1" i="0" u="none" strike="noStrike" dirty="0">
              <a:effectLst/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NZ" sz="1900" dirty="0">
                <a:solidFill>
                  <a:srgbClr val="000000"/>
                </a:solidFill>
                <a:latin typeface="+mn-lt"/>
              </a:rPr>
              <a:t>Emin has a tricky situation with a learner, who is struggling to learn. He feels that he has tried everything, but the learner just doesn’t seem to understand. </a:t>
            </a:r>
          </a:p>
          <a:p>
            <a:pPr marL="0" indent="0" fontAlgn="base">
              <a:buNone/>
            </a:pPr>
            <a:r>
              <a:rPr lang="en-NZ" sz="1900" dirty="0">
                <a:solidFill>
                  <a:srgbClr val="000000"/>
                </a:solidFill>
                <a:latin typeface="+mn-lt"/>
              </a:rPr>
              <a:t>Emin discussed the issue in his </a:t>
            </a:r>
            <a:r>
              <a:rPr lang="en-NZ" sz="1900" dirty="0" err="1">
                <a:solidFill>
                  <a:srgbClr val="000000"/>
                </a:solidFill>
                <a:latin typeface="+mn-lt"/>
              </a:rPr>
              <a:t>CoP.</a:t>
            </a:r>
            <a:r>
              <a:rPr lang="en-NZ" sz="1900" dirty="0">
                <a:solidFill>
                  <a:srgbClr val="000000"/>
                </a:solidFill>
                <a:latin typeface="+mn-lt"/>
              </a:rPr>
              <a:t> The other members:</a:t>
            </a:r>
          </a:p>
          <a:p>
            <a:pPr lvl="1" fontAlgn="base"/>
            <a:r>
              <a:rPr lang="en-NZ" sz="1700" dirty="0">
                <a:solidFill>
                  <a:srgbClr val="000000"/>
                </a:solidFill>
                <a:latin typeface="+mn-lt"/>
              </a:rPr>
              <a:t>shared some stories about similar situations, so Emin didn’t feel so alone with the problem</a:t>
            </a:r>
          </a:p>
          <a:p>
            <a:pPr lvl="1" fontAlgn="base"/>
            <a:r>
              <a:rPr lang="en-NZ" sz="1700" dirty="0">
                <a:solidFill>
                  <a:srgbClr val="000000"/>
                </a:solidFill>
                <a:latin typeface="+mn-lt"/>
              </a:rPr>
              <a:t>brainstormed some new ideas and activities that Emin hadn’t tried before, so he learned some new training strategies</a:t>
            </a:r>
            <a:r>
              <a:rPr lang="en-NZ" sz="1900" dirty="0">
                <a:solidFill>
                  <a:srgbClr val="000000"/>
                </a:solidFill>
                <a:latin typeface="+mn-lt"/>
              </a:rPr>
              <a:t>.</a:t>
            </a:r>
            <a:endParaRPr lang="en-AU" sz="19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38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19BF-230E-6EC2-2A5B-C8783C6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Experiential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2C2C-460E-13AF-E0CE-6886B18EC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1900" b="1" i="0" u="none" strike="noStrike" kern="1200" dirty="0">
                <a:effectLst/>
                <a:latin typeface="Arial" panose="020B0604020202020204" pitchFamily="34" charset="0"/>
              </a:rPr>
              <a:t>Example</a:t>
            </a:r>
          </a:p>
          <a:p>
            <a:pPr marL="0" indent="0">
              <a:buNone/>
            </a:pPr>
            <a:r>
              <a:rPr lang="en-NZ" sz="1700" i="0" dirty="0">
                <a:effectLst/>
                <a:latin typeface="Arial" panose="020B0604020202020204" pitchFamily="34" charset="0"/>
              </a:rPr>
              <a:t>Emin </a:t>
            </a:r>
            <a:r>
              <a:rPr lang="en-NZ" sz="1700" dirty="0"/>
              <a:t>was</a:t>
            </a:r>
            <a:r>
              <a:rPr lang="en-NZ" sz="1700" i="0" dirty="0">
                <a:effectLst/>
                <a:latin typeface="Arial" panose="020B0604020202020204" pitchFamily="34" charset="0"/>
              </a:rPr>
              <a:t> not co</a:t>
            </a:r>
            <a:r>
              <a:rPr lang="en-NZ" sz="1700" dirty="0"/>
              <a:t>nfident to use some of the suggested strategies with his learners. </a:t>
            </a:r>
            <a:r>
              <a:rPr lang="en-NZ" sz="1700" i="0" dirty="0">
                <a:effectLst/>
                <a:latin typeface="Arial" panose="020B0604020202020204" pitchFamily="34" charset="0"/>
              </a:rPr>
              <a:t>The </a:t>
            </a:r>
            <a:r>
              <a:rPr lang="en-NZ" sz="1700" dirty="0"/>
              <a:t>CoP members suggest he could do a practice session with them. </a:t>
            </a:r>
          </a:p>
          <a:p>
            <a:pPr marL="0" indent="0">
              <a:buNone/>
            </a:pPr>
            <a:r>
              <a:rPr lang="en-NZ" sz="1700" dirty="0"/>
              <a:t>He prepared the session and delivered it to some of the CoP members. They:</a:t>
            </a:r>
          </a:p>
          <a:p>
            <a:pPr lvl="1"/>
            <a:r>
              <a:rPr lang="en-NZ" sz="1700" i="0" dirty="0">
                <a:effectLst/>
                <a:latin typeface="Arial" panose="020B0604020202020204" pitchFamily="34" charset="0"/>
              </a:rPr>
              <a:t>gave him feedback</a:t>
            </a:r>
          </a:p>
          <a:p>
            <a:pPr lvl="1"/>
            <a:r>
              <a:rPr lang="en-NZ" sz="1700" dirty="0"/>
              <a:t>supported him as he reflected on the experience.</a:t>
            </a:r>
          </a:p>
          <a:p>
            <a:pPr marL="0" lvl="1" indent="0">
              <a:buNone/>
            </a:pPr>
            <a:r>
              <a:rPr lang="en-NZ" sz="1700" dirty="0"/>
              <a:t>He left feeling confident, motivated, and supported.</a:t>
            </a:r>
          </a:p>
          <a:p>
            <a:pPr marL="0" indent="0">
              <a:buNone/>
            </a:pPr>
            <a:endParaRPr lang="en-NZ" sz="19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2900A5-9E06-EA25-87F4-7B792D1A5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2" y="1272619"/>
            <a:ext cx="5060843" cy="5024849"/>
          </a:xfrm>
        </p:spPr>
        <p:txBody>
          <a:bodyPr anchor="t">
            <a:normAutofit/>
          </a:bodyPr>
          <a:lstStyle/>
          <a:p>
            <a:r>
              <a:rPr lang="en-NZ" sz="19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Being part of a CoP give you an opportunity to learn and develop as a trainer.</a:t>
            </a:r>
          </a:p>
          <a:p>
            <a:r>
              <a:rPr lang="en-NZ" sz="1900" dirty="0">
                <a:highlight>
                  <a:srgbClr val="FFFFFF"/>
                </a:highlight>
              </a:rPr>
              <a:t>The approach used in the example is called ‘experiential learning’. </a:t>
            </a:r>
          </a:p>
          <a:p>
            <a:pPr lvl="1"/>
            <a:r>
              <a:rPr lang="en-NZ" sz="1600" dirty="0">
                <a:highlight>
                  <a:srgbClr val="FFFFFF"/>
                </a:highlight>
              </a:rPr>
              <a:t>Learning through experience</a:t>
            </a:r>
          </a:p>
          <a:p>
            <a:r>
              <a:rPr lang="en-NZ" sz="1900" dirty="0">
                <a:highlight>
                  <a:srgbClr val="FFFFFF"/>
                </a:highlight>
              </a:rPr>
              <a:t>Try this approach with your learners.</a:t>
            </a:r>
          </a:p>
        </p:txBody>
      </p:sp>
      <p:pic>
        <p:nvPicPr>
          <p:cNvPr id="7" name="Picture 6" descr="icon - circle of 4 people, 1 more to the front than the other 3">
            <a:extLst>
              <a:ext uri="{FF2B5EF4-FFF2-40B4-BE49-F238E27FC236}">
                <a16:creationId xmlns:a16="http://schemas.microsoft.com/office/drawing/2014/main" id="{5E7479D2-512C-6743-0D5B-011AD022AF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31" y="3438328"/>
            <a:ext cx="3474964" cy="34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1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19BF-230E-6EC2-2A5B-C8783C6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knowledge &amp; resources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18E421-A98C-DDDC-46C9-3C54A1091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Sharing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2C2C-460E-13AF-E0CE-6886B18ECF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l" rtl="0" fontAlgn="base"/>
            <a:r>
              <a:rPr lang="en-NZ" sz="1900" b="0" i="0" dirty="0">
                <a:effectLst/>
                <a:highlight>
                  <a:srgbClr val="FFFFFF"/>
                </a:highlight>
                <a:latin typeface="+mn-lt"/>
              </a:rPr>
              <a:t>A CoP contains a broad range of knowledge and skills.</a:t>
            </a:r>
          </a:p>
          <a:p>
            <a:pPr algn="l" rtl="0" fontAlgn="base"/>
            <a:r>
              <a:rPr lang="en-NZ" sz="2000" b="0" i="0" dirty="0">
                <a:effectLst/>
                <a:highlight>
                  <a:srgbClr val="FFFFFF"/>
                </a:highlight>
                <a:latin typeface="+mn-lt"/>
              </a:rPr>
              <a:t>Your knowledge and skills are a part of this, and you will share this with other people.</a:t>
            </a:r>
            <a:endParaRPr lang="en-NZ" sz="1900" b="0" i="0" dirty="0">
              <a:effectLst/>
              <a:highlight>
                <a:srgbClr val="FFFFFF"/>
              </a:highlight>
              <a:latin typeface="+mn-lt"/>
            </a:endParaRPr>
          </a:p>
          <a:p>
            <a:pPr algn="l" rtl="0" fontAlgn="base"/>
            <a:r>
              <a:rPr lang="en-NZ" sz="1900" b="0" i="0" dirty="0">
                <a:effectLst/>
                <a:highlight>
                  <a:srgbClr val="FFFFFF"/>
                </a:highlight>
                <a:latin typeface="+mn-lt"/>
              </a:rPr>
              <a:t>Other members will also have new and different ideas and ways of doing things. </a:t>
            </a:r>
          </a:p>
          <a:p>
            <a:pPr algn="l" rtl="0" fontAlgn="base"/>
            <a:r>
              <a:rPr lang="en-NZ" sz="1900" b="0" i="0" dirty="0">
                <a:effectLst/>
                <a:highlight>
                  <a:srgbClr val="FFFFFF"/>
                </a:highlight>
                <a:latin typeface="+mn-lt"/>
              </a:rPr>
              <a:t>It is useful to share things that didn’t work as well as things to did work.</a:t>
            </a:r>
          </a:p>
          <a:p>
            <a:endParaRPr lang="en-GB" sz="1900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88E207-2C5B-45F2-CF7E-34F93C515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Sharing resources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5922FC-DD1C-B910-D7CF-AE764DD579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1900" dirty="0"/>
              <a:t>Often trainers don’t have the resources they need or the money to buy them.</a:t>
            </a:r>
          </a:p>
          <a:p>
            <a:r>
              <a:rPr lang="en-GB" sz="1900" dirty="0"/>
              <a:t>In a CoP members can share resources that they have developed or adapted. </a:t>
            </a:r>
          </a:p>
          <a:p>
            <a:r>
              <a:rPr lang="en-GB" sz="1900" dirty="0"/>
              <a:t>Sharing experiences about how to work successfully with industry and community partners is another useful way to overcome resource shortages.</a:t>
            </a:r>
          </a:p>
          <a:p>
            <a:r>
              <a:rPr lang="en-GB" sz="1900" dirty="0"/>
              <a:t>Sharing resources can save a lot of time and effort.</a:t>
            </a:r>
          </a:p>
        </p:txBody>
      </p:sp>
    </p:spTree>
    <p:extLst>
      <p:ext uri="{BB962C8B-B14F-4D97-AF65-F5344CB8AC3E}">
        <p14:creationId xmlns:p14="http://schemas.microsoft.com/office/powerpoint/2010/main" val="16949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AA073F-C260-FDD9-B721-E75986CB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 Tips for a successful </a:t>
            </a:r>
            <a:br>
              <a:rPr lang="en-GB" dirty="0"/>
            </a:br>
            <a:r>
              <a:rPr lang="en-GB" dirty="0"/>
              <a:t>Community of Practice</a:t>
            </a:r>
          </a:p>
        </p:txBody>
      </p:sp>
    </p:spTree>
    <p:extLst>
      <p:ext uri="{BB962C8B-B14F-4D97-AF65-F5344CB8AC3E}">
        <p14:creationId xmlns:p14="http://schemas.microsoft.com/office/powerpoint/2010/main" val="288990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80D70-5E0B-4B24-6643-0B0B7400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1: Clarify who the CoP is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0716-C3D1-6857-06D9-49A0FEF6C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CoP works best if the members all share the same type of job.</a:t>
            </a:r>
          </a:p>
          <a:p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It is important that group members feel safe in the group so they can talk freely about things they find difficul</a:t>
            </a:r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</a:rPr>
              <a:t>t, </a:t>
            </a:r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try new ideas, and make mistakes</a:t>
            </a:r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</a:p>
          <a:p>
            <a:pPr lvl="1"/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trainer may feel uncomfortable to share if their manager is in the group.</a:t>
            </a:r>
          </a:p>
          <a:p>
            <a:pPr lvl="1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</a:rPr>
              <a:t>A manager may feel uncomfortable to share if a regulator is in the group.</a:t>
            </a:r>
          </a:p>
          <a:p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</a:rPr>
              <a:t>In TVET we can have a separate CoP for these different types of roles:</a:t>
            </a:r>
          </a:p>
          <a:p>
            <a:pPr lvl="1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</a:rPr>
              <a:t>t</a:t>
            </a:r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rainers, teachers, tutors</a:t>
            </a:r>
          </a:p>
          <a:p>
            <a:pPr lvl="1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</a:rPr>
              <a:t>r</a:t>
            </a:r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egulators and policy makers</a:t>
            </a:r>
          </a:p>
          <a:p>
            <a:pPr lvl="1"/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managers, heads of school, deans.</a:t>
            </a:r>
          </a:p>
        </p:txBody>
      </p:sp>
      <p:pic>
        <p:nvPicPr>
          <p:cNvPr id="7" name="Content Placeholder 5" descr="icon - circle of 4 people">
            <a:extLst>
              <a:ext uri="{FF2B5EF4-FFF2-40B4-BE49-F238E27FC236}">
                <a16:creationId xmlns:a16="http://schemas.microsoft.com/office/drawing/2014/main" id="{3A0EB97D-D4A3-A1CA-E482-8BEB261B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7598"/>
            <a:ext cx="2591723" cy="2591723"/>
          </a:xfrm>
          <a:prstGeom prst="rect">
            <a:avLst/>
          </a:prstGeom>
        </p:spPr>
      </p:pic>
      <p:pic>
        <p:nvPicPr>
          <p:cNvPr id="6" name="Content Placeholder 5" descr="icon - circle of 4 people">
            <a:extLst>
              <a:ext uri="{FF2B5EF4-FFF2-40B4-BE49-F238E27FC236}">
                <a16:creationId xmlns:a16="http://schemas.microsoft.com/office/drawing/2014/main" id="{52BDBE57-B418-F7B8-2654-A51CA603702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66277"/>
            <a:ext cx="2591723" cy="2591723"/>
          </a:xfrm>
        </p:spPr>
      </p:pic>
      <p:pic>
        <p:nvPicPr>
          <p:cNvPr id="8" name="Content Placeholder 5" descr="icon - circle of 4 people">
            <a:extLst>
              <a:ext uri="{FF2B5EF4-FFF2-40B4-BE49-F238E27FC236}">
                <a16:creationId xmlns:a16="http://schemas.microsoft.com/office/drawing/2014/main" id="{8E743987-EC4D-5330-13B4-040902D439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0" y="2631938"/>
            <a:ext cx="2591723" cy="25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5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C87E-A992-8C54-A68F-A4587AB4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2: Establish key roles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268BF-F847-FBE7-D523-7C04970A34B5}"/>
              </a:ext>
            </a:extLst>
          </p:cNvPr>
          <p:cNvSpPr txBox="1"/>
          <p:nvPr/>
        </p:nvSpPr>
        <p:spPr>
          <a:xfrm>
            <a:off x="720000" y="1251277"/>
            <a:ext cx="5602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rgbClr val="000000"/>
                </a:solidFill>
                <a:highlight>
                  <a:srgbClr val="FFFFFF"/>
                </a:highlight>
              </a:rPr>
              <a:t>These roles can be done by one or more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rgbClr val="000000"/>
                </a:solidFill>
                <a:highlight>
                  <a:srgbClr val="FFFFFF"/>
                </a:highlight>
              </a:rPr>
              <a:t>They can also rotate between members over time.</a:t>
            </a:r>
            <a:endParaRPr lang="en-NZ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110C2-CB9E-C9A8-20AD-F68F526F9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068885"/>
            <a:ext cx="5040000" cy="540000"/>
          </a:xfrm>
        </p:spPr>
        <p:txBody>
          <a:bodyPr/>
          <a:lstStyle/>
          <a:p>
            <a:r>
              <a:rPr lang="en-GB" dirty="0"/>
              <a:t>Organiser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F75D-A03D-A45A-F317-BA68CC13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711471"/>
            <a:ext cx="5040000" cy="239518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</a:rPr>
              <a:t>CoPs work better when someone takes responsibility for the following tasks:</a:t>
            </a:r>
          </a:p>
          <a:p>
            <a:pPr marL="342900" lvl="1" indent="-342900"/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arrange the time and date for meetings</a:t>
            </a:r>
          </a:p>
          <a:p>
            <a:pPr marL="342900" lvl="1" indent="-342900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</a:rPr>
              <a:t>f</a:t>
            </a:r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ind a room </a:t>
            </a:r>
          </a:p>
          <a:p>
            <a:pPr marL="342900" lvl="1" indent="-342900"/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send out calendar invitations</a:t>
            </a:r>
          </a:p>
          <a:p>
            <a:pPr marL="342900" lvl="1" indent="-342900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</a:rPr>
              <a:t>manage group communication</a:t>
            </a:r>
          </a:p>
          <a:p>
            <a:pPr marL="342900" lvl="1" indent="-342900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</a:rPr>
              <a:t>ask for </a:t>
            </a:r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topics and activities for the agenda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6BBBA-39FF-077D-EE50-451234F8A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2068885"/>
            <a:ext cx="5040000" cy="540000"/>
          </a:xfrm>
        </p:spPr>
        <p:txBody>
          <a:bodyPr/>
          <a:lstStyle/>
          <a:p>
            <a:r>
              <a:rPr lang="en-GB" dirty="0"/>
              <a:t>Facilitator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2D295-A372-FCD0-1671-7C42717A2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711471"/>
            <a:ext cx="5040000" cy="2395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</a:rPr>
              <a:t>Meetings work well when there is a facilitator. They make sure:</a:t>
            </a:r>
          </a:p>
          <a:p>
            <a:pPr lvl="1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</a:rPr>
              <a:t>discussions stay on track</a:t>
            </a:r>
          </a:p>
          <a:p>
            <a:pPr lvl="1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</a:rPr>
              <a:t>the items on the agenda are covered</a:t>
            </a:r>
          </a:p>
          <a:p>
            <a:pPr lvl="1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</a:rPr>
              <a:t>action points and ideas for the next meeting are written down.</a:t>
            </a:r>
            <a:endParaRPr lang="en-GB" sz="17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942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4318-4A67-EAA0-EF9F-921E313A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3: Meet regularly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BCBB6-33C7-BA54-CBAB-5262713B2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141" y="1279049"/>
            <a:ext cx="9783477" cy="2149951"/>
          </a:xfrm>
        </p:spPr>
        <p:txBody>
          <a:bodyPr>
            <a:normAutofit/>
          </a:bodyPr>
          <a:lstStyle/>
          <a:p>
            <a:pPr fontAlgn="base"/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It is important that members commit time to establish the </a:t>
            </a:r>
            <a:r>
              <a:rPr lang="en-NZ" sz="1900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CoP.</a:t>
            </a:r>
            <a:endParaRPr lang="en-NZ" sz="1900" dirty="0">
              <a:solidFill>
                <a:srgbClr val="000000"/>
              </a:solidFill>
              <a:highlight>
                <a:srgbClr val="FFFFFF"/>
              </a:highlight>
              <a:latin typeface="+mn-lt"/>
            </a:endParaRPr>
          </a:p>
          <a:p>
            <a:pPr fontAlgn="base"/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Setting a regular meeting time from the outset will help people to commit to attending and building a positive group.</a:t>
            </a:r>
          </a:p>
          <a:p>
            <a:pPr fontAlgn="base"/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Suggestion:</a:t>
            </a:r>
          </a:p>
          <a:p>
            <a:pPr lvl="1" fontAlgn="base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start the CoP by meeting once a week</a:t>
            </a:r>
          </a:p>
          <a:p>
            <a:pPr lvl="1" fontAlgn="base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move to every second week or once a month, as the group matures.</a:t>
            </a:r>
          </a:p>
        </p:txBody>
      </p:sp>
      <p:graphicFrame>
        <p:nvGraphicFramePr>
          <p:cNvPr id="7" name="Diagram 6" descr="Members need to feel safe to ask questions and discuss their challenges. &#10;So, they need to get to know each other as soon as possible. This will help everyone to feel comfortable and build trust within the group.&#10;Members want to feel that meetings are ‘good value’. &#10;Good attendance and participation are important to develop ‘good value’.">
            <a:extLst>
              <a:ext uri="{FF2B5EF4-FFF2-40B4-BE49-F238E27FC236}">
                <a16:creationId xmlns:a16="http://schemas.microsoft.com/office/drawing/2014/main" id="{CF18210A-9DD8-FA77-CE41-F876592E5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974317"/>
              </p:ext>
            </p:extLst>
          </p:nvPr>
        </p:nvGraphicFramePr>
        <p:xfrm>
          <a:off x="1517141" y="3283528"/>
          <a:ext cx="9522691" cy="326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62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859C-D4B5-472C-1680-365426E5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4: Share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F40D-D828-270A-85B8-24FC77BBC2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lnSpc>
                <a:spcPct val="110000"/>
              </a:lnSpc>
            </a:pPr>
            <a:r>
              <a:rPr lang="en-NZ" sz="22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Establish the CoP so members are comfortable interacting with each other.</a:t>
            </a:r>
          </a:p>
          <a:p>
            <a:pPr algn="l" rtl="0" fontAlgn="base">
              <a:lnSpc>
                <a:spcPct val="110000"/>
              </a:lnSpc>
            </a:pPr>
            <a:r>
              <a:rPr lang="en-NZ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Encourage members to show respect by:</a:t>
            </a:r>
          </a:p>
          <a:p>
            <a:pPr lvl="1" fontAlgn="base">
              <a:lnSpc>
                <a:spcPct val="110000"/>
              </a:lnSpc>
            </a:pPr>
            <a:r>
              <a:rPr lang="en-NZ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sharing stories</a:t>
            </a:r>
          </a:p>
          <a:p>
            <a:pPr lvl="1" fontAlgn="base">
              <a:lnSpc>
                <a:spcPct val="110000"/>
              </a:lnSpc>
            </a:pPr>
            <a:r>
              <a:rPr lang="en-NZ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listening to other</a:t>
            </a:r>
            <a:r>
              <a:rPr lang="en-NZ" sz="20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 people’s stories</a:t>
            </a:r>
            <a:endParaRPr lang="en-NZ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lvl="1" fontAlgn="base">
              <a:lnSpc>
                <a:spcPct val="110000"/>
              </a:lnSpc>
            </a:pPr>
            <a:r>
              <a:rPr lang="en-NZ" sz="20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having an</a:t>
            </a:r>
            <a:r>
              <a:rPr lang="en-NZ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open mind.</a:t>
            </a:r>
          </a:p>
          <a:p>
            <a:pPr algn="l" rtl="0" fontAlgn="base">
              <a:lnSpc>
                <a:spcPct val="110000"/>
              </a:lnSpc>
            </a:pPr>
            <a:r>
              <a:rPr lang="en-NZ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Sharing stories can help people to:</a:t>
            </a:r>
          </a:p>
          <a:p>
            <a:pPr lvl="1" fontAlgn="base">
              <a:lnSpc>
                <a:spcPct val="110000"/>
              </a:lnSpc>
            </a:pPr>
            <a:r>
              <a:rPr lang="en-NZ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make connections</a:t>
            </a:r>
          </a:p>
          <a:p>
            <a:pPr lvl="1" fontAlgn="base">
              <a:lnSpc>
                <a:spcPct val="110000"/>
              </a:lnSpc>
            </a:pPr>
            <a:r>
              <a:rPr lang="en-NZ" sz="20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learn</a:t>
            </a:r>
          </a:p>
          <a:p>
            <a:pPr lvl="1" fontAlgn="base">
              <a:lnSpc>
                <a:spcPct val="110000"/>
              </a:lnSpc>
            </a:pPr>
            <a:r>
              <a:rPr lang="en-NZ" sz="20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build trust</a:t>
            </a:r>
          </a:p>
          <a:p>
            <a:pPr lvl="1" fontAlgn="base">
              <a:lnSpc>
                <a:spcPct val="110000"/>
              </a:lnSpc>
            </a:pPr>
            <a:r>
              <a:rPr lang="en-NZ" sz="20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support each other.</a:t>
            </a:r>
            <a:endParaRPr lang="en-NZ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algn="l" rtl="0" fontAlgn="base">
              <a:lnSpc>
                <a:spcPct val="110000"/>
              </a:lnSpc>
            </a:pPr>
            <a:r>
              <a:rPr lang="en-NZ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Make sure to share stories of success as well as challenges.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530AC6A-B137-C606-6626-CC3FDC1F2451}"/>
              </a:ext>
            </a:extLst>
          </p:cNvPr>
          <p:cNvSpPr/>
          <p:nvPr/>
        </p:nvSpPr>
        <p:spPr>
          <a:xfrm>
            <a:off x="5760000" y="1260000"/>
            <a:ext cx="2660073" cy="1828800"/>
          </a:xfrm>
          <a:prstGeom prst="wedgeEllipseCallout">
            <a:avLst>
              <a:gd name="adj1" fmla="val 47136"/>
              <a:gd name="adj2" fmla="val 465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Yes, I know what you mean. That happened to me too.” 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Content Placeholder 10" descr="icon - four people facing each other around a table">
            <a:extLst>
              <a:ext uri="{FF2B5EF4-FFF2-40B4-BE49-F238E27FC236}">
                <a16:creationId xmlns:a16="http://schemas.microsoft.com/office/drawing/2014/main" id="{DE17022F-06C5-B969-6436-0888FA9713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44" y="2272290"/>
            <a:ext cx="3204585" cy="3204585"/>
          </a:xfrm>
        </p:spPr>
      </p:pic>
    </p:spTree>
    <p:extLst>
      <p:ext uri="{BB962C8B-B14F-4D97-AF65-F5344CB8AC3E}">
        <p14:creationId xmlns:p14="http://schemas.microsoft.com/office/powerpoint/2010/main" val="3636091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A8FC-2490-08D3-B12E-C2D90D21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5: Network </a:t>
            </a:r>
          </a:p>
        </p:txBody>
      </p:sp>
      <p:pic>
        <p:nvPicPr>
          <p:cNvPr id="8" name="Content Placeholder 7" descr="Icon - A group of colourful faces in circles around the globe&#10;">
            <a:extLst>
              <a:ext uri="{FF2B5EF4-FFF2-40B4-BE49-F238E27FC236}">
                <a16:creationId xmlns:a16="http://schemas.microsoft.com/office/drawing/2014/main" id="{39C38DA2-702A-9E6E-2A23-C3F4065BF85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8" y="1948440"/>
            <a:ext cx="4525096" cy="452509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ACED-BFBF-D7B0-7556-DC1DC9637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If you find like-minded people in the group, connect with them.</a:t>
            </a:r>
          </a:p>
          <a:p>
            <a:pPr lvl="1"/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You don’t have to wait for the next meeting to talk to them.</a:t>
            </a:r>
          </a:p>
          <a:p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Forming networks outside of meetings could help you in your </a:t>
            </a:r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</a:rPr>
              <a:t>job.</a:t>
            </a:r>
            <a:endParaRPr lang="en-NZ" sz="19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People from your CoP may also introduce you to other people who could help you.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88582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BB73-06DF-7377-CB12-0AEE7068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6: Use a mix of activities</a:t>
            </a:r>
          </a:p>
        </p:txBody>
      </p:sp>
      <p:graphicFrame>
        <p:nvGraphicFramePr>
          <p:cNvPr id="6" name="Content Placeholder 5" descr="1. Share stories: Share stories of your challenges. But make sure you also share stories of your successes. &#10;2. Activities: Include some activities or techniques for the group to try out. This could be something you could try with your own learners. &#10;3. Showcase: Someone in the group could share something that they are working on. It might give others in the group some ideas.  &#10;3. Invite other experts: You could invite an expert to talk about a topic. For example, you could invite an expert on literacy and numeracy. This could give you some ideas to deal with challenges. &#10;5. Ideas for resources: Invite a local business or community representative to talk to the group about working together and sharing resources.  &#10;6. Recognition: Recognise members of the group for doing well. This could be for contributing to the group or trying something in their teaching that was a success.">
            <a:extLst>
              <a:ext uri="{FF2B5EF4-FFF2-40B4-BE49-F238E27FC236}">
                <a16:creationId xmlns:a16="http://schemas.microsoft.com/office/drawing/2014/main" id="{95BA7828-C27C-1F48-A156-F3E83C00B80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21918636"/>
              </p:ext>
            </p:extLst>
          </p:nvPr>
        </p:nvGraphicFramePr>
        <p:xfrm>
          <a:off x="1611601" y="1144441"/>
          <a:ext cx="9080644" cy="546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08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68DC-7E34-E93C-AAAF-0C3AA21C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F441-13EB-C7F3-97B9-8DC64E2C9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What is a Community of Practice?</a:t>
            </a:r>
          </a:p>
          <a:p>
            <a:r>
              <a:rPr lang="en-GB" dirty="0"/>
              <a:t>Being part of a CoP</a:t>
            </a:r>
          </a:p>
          <a:p>
            <a:r>
              <a:rPr lang="en-GB" dirty="0"/>
              <a:t>Tips for a successful CoP</a:t>
            </a:r>
          </a:p>
        </p:txBody>
      </p:sp>
    </p:spTree>
    <p:extLst>
      <p:ext uri="{BB962C8B-B14F-4D97-AF65-F5344CB8AC3E}">
        <p14:creationId xmlns:p14="http://schemas.microsoft.com/office/powerpoint/2010/main" val="25970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B2CA-8DEC-28E1-2927-78386DEE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7: If it works, do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9CEF-C1D1-7EA8-D570-2C3DD40A01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It will take time for the group to take off.</a:t>
            </a:r>
          </a:p>
          <a:p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It might feel challenging but keep going.</a:t>
            </a:r>
          </a:p>
          <a:p>
            <a:pPr lvl="1"/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Try different things.</a:t>
            </a:r>
          </a:p>
          <a:p>
            <a:pPr lvl="1"/>
            <a:r>
              <a:rPr lang="en-NZ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See what works and what doesn’t.</a:t>
            </a:r>
          </a:p>
          <a:p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If you find something that works well in the meeting, then do more of it!</a:t>
            </a:r>
            <a:endParaRPr lang="en-GB" sz="1900" dirty="0"/>
          </a:p>
        </p:txBody>
      </p:sp>
      <p:pic>
        <p:nvPicPr>
          <p:cNvPr id="6" name="Content Placeholder 5" descr="icon - recycle symbol">
            <a:extLst>
              <a:ext uri="{FF2B5EF4-FFF2-40B4-BE49-F238E27FC236}">
                <a16:creationId xmlns:a16="http://schemas.microsoft.com/office/drawing/2014/main" id="{5C33E106-0E29-B2C0-7F82-0391B3DDFE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2" y="1260475"/>
            <a:ext cx="4216400" cy="4216400"/>
          </a:xfrm>
        </p:spPr>
      </p:pic>
    </p:spTree>
    <p:extLst>
      <p:ext uri="{BB962C8B-B14F-4D97-AF65-F5344CB8AC3E}">
        <p14:creationId xmlns:p14="http://schemas.microsoft.com/office/powerpoint/2010/main" val="361973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52C7A3-9B83-BAA0-4B89-F2E7F3C8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b="1" dirty="0"/>
              <a:t>Activity</a:t>
            </a:r>
            <a:br>
              <a:rPr lang="en-GB" sz="2100" dirty="0"/>
            </a:br>
            <a:br>
              <a:rPr lang="en-GB" sz="2100" dirty="0"/>
            </a:br>
            <a:r>
              <a:rPr lang="en-GB" sz="2100" dirty="0"/>
              <a:t>Invite some colleagues to meet and brainstorm how you could form a </a:t>
            </a:r>
            <a:r>
              <a:rPr lang="en-GB" sz="2100" dirty="0" err="1"/>
              <a:t>CoP.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13967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734C5-8A33-B28B-A581-4AA1F585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40166-833E-ECF4-D8D8-F80510148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 Community of Practice (CoP) is a group of people, who:</a:t>
            </a:r>
          </a:p>
          <a:p>
            <a:pPr lvl="1">
              <a:spcBef>
                <a:spcPts val="0"/>
              </a:spcBef>
            </a:pPr>
            <a:r>
              <a:rPr lang="en-GB" dirty="0">
                <a:latin typeface="+mn-lt"/>
              </a:rPr>
              <a:t>have a shared professional interest</a:t>
            </a:r>
          </a:p>
          <a:p>
            <a:pPr lvl="1">
              <a:spcBef>
                <a:spcPts val="0"/>
              </a:spcBef>
            </a:pPr>
            <a:r>
              <a:rPr lang="en-GB" dirty="0">
                <a:latin typeface="+mn-lt"/>
              </a:rPr>
              <a:t>come together to support one another to learn about their profession.</a:t>
            </a:r>
          </a:p>
          <a:p>
            <a:pPr marL="342900" indent="-342900"/>
            <a:r>
              <a:rPr lang="en-GB" dirty="0">
                <a:latin typeface="+mn-lt"/>
              </a:rPr>
              <a:t>For us, this means a group of TVET practitioners who get together to develop their skills and knowledge related to TVET.</a:t>
            </a:r>
          </a:p>
          <a:p>
            <a:pPr marL="342900" indent="-342900"/>
            <a:r>
              <a:rPr lang="en-GB" b="0" i="0" dirty="0">
                <a:solidFill>
                  <a:srgbClr val="000000"/>
                </a:solidFill>
                <a:effectLst/>
                <a:latin typeface="+mn-lt"/>
              </a:rPr>
              <a:t>Joining a CoP is a way to:</a:t>
            </a:r>
          </a:p>
          <a:p>
            <a:pPr lvl="1">
              <a:spcBef>
                <a:spcPts val="0"/>
              </a:spcBef>
            </a:pPr>
            <a:r>
              <a:rPr lang="en-GB" dirty="0">
                <a:latin typeface="+mn-lt"/>
              </a:rPr>
              <a:t>learn new things</a:t>
            </a:r>
          </a:p>
          <a:p>
            <a:pPr lvl="1">
              <a:spcBef>
                <a:spcPts val="0"/>
              </a:spcBef>
            </a:pPr>
            <a:r>
              <a:rPr lang="en-GB" dirty="0">
                <a:latin typeface="+mn-lt"/>
              </a:rPr>
              <a:t>become a better TVET practitioner</a:t>
            </a:r>
          </a:p>
          <a:p>
            <a:pPr lvl="1">
              <a:spcBef>
                <a:spcPts val="0"/>
              </a:spcBef>
            </a:pPr>
            <a:r>
              <a:rPr lang="en-GB" dirty="0">
                <a:latin typeface="+mn-lt"/>
              </a:rPr>
              <a:t>connect with other professionals</a:t>
            </a:r>
          </a:p>
          <a:p>
            <a:pPr lvl="1">
              <a:spcBef>
                <a:spcPts val="0"/>
              </a:spcBef>
            </a:pPr>
            <a:r>
              <a:rPr lang="en-GB" dirty="0">
                <a:latin typeface="+mn-lt"/>
              </a:rPr>
              <a:t>be a part of a team where everyone is equal. </a:t>
            </a:r>
          </a:p>
          <a:p>
            <a:r>
              <a:rPr lang="en-GB" dirty="0">
                <a:latin typeface="+mn-lt"/>
              </a:rPr>
              <a:t>A CoP can be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226664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222953-65AA-66D9-44A3-2B954019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en-GB" dirty="0"/>
              <a:t>What is a </a:t>
            </a:r>
            <a:br>
              <a:rPr lang="en-GB" dirty="0"/>
            </a:br>
            <a:r>
              <a:rPr lang="en-GB" dirty="0"/>
              <a:t>Community of Practice?</a:t>
            </a:r>
          </a:p>
        </p:txBody>
      </p:sp>
    </p:spTree>
    <p:extLst>
      <p:ext uri="{BB962C8B-B14F-4D97-AF65-F5344CB8AC3E}">
        <p14:creationId xmlns:p14="http://schemas.microsoft.com/office/powerpoint/2010/main" val="61951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165-4FBD-2A4D-F671-BADA6C12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names for a Community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3A19-67B3-481C-2E43-420B5FB5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5376000" cy="4211886"/>
          </a:xfrm>
        </p:spPr>
        <p:txBody>
          <a:bodyPr anchor="ctr"/>
          <a:lstStyle/>
          <a:p>
            <a:pPr marL="342900" indent="-342900"/>
            <a:r>
              <a:rPr lang="en-GB" dirty="0"/>
              <a:t>You may have heard of some other names for Community of Practice (or CoP for short)</a:t>
            </a:r>
          </a:p>
          <a:p>
            <a:r>
              <a:rPr lang="en-GB" dirty="0"/>
              <a:t>It might be called a:</a:t>
            </a:r>
          </a:p>
          <a:p>
            <a:pPr lvl="1"/>
            <a:r>
              <a:rPr lang="en-GB" dirty="0"/>
              <a:t>Professional group</a:t>
            </a:r>
          </a:p>
          <a:p>
            <a:pPr lvl="1"/>
            <a:r>
              <a:rPr lang="en-GB" dirty="0"/>
              <a:t>Professional circle</a:t>
            </a:r>
          </a:p>
          <a:p>
            <a:pPr lvl="1"/>
            <a:r>
              <a:rPr lang="en-GB" dirty="0"/>
              <a:t>Professional community</a:t>
            </a:r>
          </a:p>
          <a:p>
            <a:pPr lvl="1"/>
            <a:r>
              <a:rPr lang="en-GB" dirty="0"/>
              <a:t>Learning network</a:t>
            </a:r>
          </a:p>
        </p:txBody>
      </p:sp>
      <p:pic>
        <p:nvPicPr>
          <p:cNvPr id="5" name="Picture 4" descr="Icon - aerial view of four people sitting around a table. There is a document in the middle of the table.">
            <a:extLst>
              <a:ext uri="{FF2B5EF4-FFF2-40B4-BE49-F238E27FC236}">
                <a16:creationId xmlns:a16="http://schemas.microsoft.com/office/drawing/2014/main" id="{6E88C572-656C-6FD5-5A55-6D437171B6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53" y="1711036"/>
            <a:ext cx="3435928" cy="34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49B4-3B24-408C-226A-BB7247A4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3B13-5601-DBED-B0F2-CC843243F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0" y="1272619"/>
            <a:ext cx="5257491" cy="5024849"/>
          </a:xfrm>
        </p:spPr>
        <p:txBody>
          <a:bodyPr anchor="ctr">
            <a:normAutofit/>
          </a:bodyPr>
          <a:lstStyle/>
          <a:p>
            <a:pPr marL="285750" indent="-285750" fontAlgn="base"/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CoP members meet regularly and talk about their shared interest. </a:t>
            </a:r>
          </a:p>
          <a:p>
            <a:pPr marL="285750" indent="-285750" fontAlgn="base"/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In TVET, members will all be interested in training for workplace competencies. </a:t>
            </a:r>
          </a:p>
          <a:p>
            <a:pPr marL="285750" indent="-285750" fontAlgn="base"/>
            <a:r>
              <a:rPr lang="en-GB" sz="2100" b="0" i="0" dirty="0">
                <a:solidFill>
                  <a:srgbClr val="000000"/>
                </a:solidFill>
                <a:effectLst/>
                <a:latin typeface="+mj-lt"/>
              </a:rPr>
              <a:t>In the meetings, members discuss: </a:t>
            </a:r>
          </a:p>
          <a:p>
            <a:pPr marL="1005750" lvl="1" indent="-285750" fontAlgn="base"/>
            <a:r>
              <a:rPr lang="en-GB" sz="1900" b="0" i="0" dirty="0">
                <a:solidFill>
                  <a:srgbClr val="000000"/>
                </a:solidFill>
                <a:effectLst/>
                <a:latin typeface="+mj-lt"/>
              </a:rPr>
              <a:t>challenges and looking for solutions </a:t>
            </a:r>
          </a:p>
          <a:p>
            <a:pPr marL="1005750" lvl="1" indent="-285750" fontAlgn="base"/>
            <a:r>
              <a:rPr lang="en-GB" sz="1900" b="0" i="0" dirty="0">
                <a:solidFill>
                  <a:srgbClr val="000000"/>
                </a:solidFill>
                <a:effectLst/>
                <a:latin typeface="+mj-lt"/>
              </a:rPr>
              <a:t>sharing resources </a:t>
            </a:r>
          </a:p>
          <a:p>
            <a:pPr marL="1005750" lvl="1" indent="-285750" fontAlgn="base"/>
            <a:r>
              <a:rPr lang="en-GB" sz="1900" b="0" i="0" dirty="0">
                <a:solidFill>
                  <a:srgbClr val="000000"/>
                </a:solidFill>
                <a:effectLst/>
                <a:latin typeface="+mj-lt"/>
              </a:rPr>
              <a:t>reflecting on practice </a:t>
            </a:r>
          </a:p>
          <a:p>
            <a:pPr marL="1005750" lvl="1" indent="-285750" fontAlgn="base"/>
            <a:r>
              <a:rPr lang="en-GB" sz="1900" b="0" i="0" dirty="0">
                <a:solidFill>
                  <a:srgbClr val="000000"/>
                </a:solidFill>
                <a:effectLst/>
                <a:latin typeface="+mj-lt"/>
              </a:rPr>
              <a:t>celebrating success stories.  </a:t>
            </a:r>
          </a:p>
          <a:p>
            <a:pPr marL="342900" indent="-342900"/>
            <a:endParaRPr lang="en-GB" dirty="0">
              <a:latin typeface="+mj-lt"/>
            </a:endParaRPr>
          </a:p>
        </p:txBody>
      </p:sp>
      <p:pic>
        <p:nvPicPr>
          <p:cNvPr id="10" name="Content Placeholder 9" descr="Icon of 5 people of with diverse colours and appearance">
            <a:extLst>
              <a:ext uri="{FF2B5EF4-FFF2-40B4-BE49-F238E27FC236}">
                <a16:creationId xmlns:a16="http://schemas.microsoft.com/office/drawing/2014/main" id="{A6E69EDC-9549-A0C0-3C47-68CD0F95BC4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881" y="1089025"/>
            <a:ext cx="4679950" cy="4679950"/>
          </a:xfrm>
        </p:spPr>
      </p:pic>
    </p:spTree>
    <p:extLst>
      <p:ext uri="{BB962C8B-B14F-4D97-AF65-F5344CB8AC3E}">
        <p14:creationId xmlns:p14="http://schemas.microsoft.com/office/powerpoint/2010/main" val="304863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CE9C-2B01-D511-1BE7-7B39D5C1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/>
            <a:r>
              <a:rPr lang="en-GB" dirty="0"/>
              <a:t>Benefits of a CoP</a:t>
            </a:r>
          </a:p>
        </p:txBody>
      </p:sp>
      <p:graphicFrame>
        <p:nvGraphicFramePr>
          <p:cNvPr id="4" name="Content Placeholder 3" descr="1. Check in on your practice: The group can help you to check if you are heading in the right direction with your teaching. &#10;2. Encourage good practice: The group can work together to create a common good practice for everyone to agree to and follow.  &#10;3. Support change: Making changes for your industry may be hard on your own but, a group has a lot more power.  &#10;4. Belong to a team: The group will give you a sense of belonging and being part of a team. Working as a team means that you can work together on common problems to find solutions.  &#10;5. Innovate: As a group, you can keep finding newer and better ways to do things. &#10;6. Learn from experience: The group can learn from each other’s experiences by sharing stories.  ">
            <a:extLst>
              <a:ext uri="{FF2B5EF4-FFF2-40B4-BE49-F238E27FC236}">
                <a16:creationId xmlns:a16="http://schemas.microsoft.com/office/drawing/2014/main" id="{B439D014-751C-06DD-323D-E5397F79B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009751"/>
              </p:ext>
            </p:extLst>
          </p:nvPr>
        </p:nvGraphicFramePr>
        <p:xfrm>
          <a:off x="362817" y="1475366"/>
          <a:ext cx="10204450" cy="469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09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0386B1-63F7-FA7B-331A-76E542E6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part of a CoP</a:t>
            </a:r>
          </a:p>
        </p:txBody>
      </p:sp>
    </p:spTree>
    <p:extLst>
      <p:ext uri="{BB962C8B-B14F-4D97-AF65-F5344CB8AC3E}">
        <p14:creationId xmlns:p14="http://schemas.microsoft.com/office/powerpoint/2010/main" val="180115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19BF-230E-6EC2-2A5B-C8783C6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Feeling alone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48B2D8-FB26-5589-268C-40A2741418C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fontAlgn="base"/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As a trainer, you may feel alone and isolated at times.</a:t>
            </a:r>
          </a:p>
          <a:p>
            <a:pPr lvl="1" fontAlgn="base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Your learners expect you to have the answer to everything.</a:t>
            </a:r>
          </a:p>
          <a:p>
            <a:pPr lvl="1" fontAlgn="base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Sometimes, you might feel like you don’t have much support, or that you are expected to ‘sink or swim’.</a:t>
            </a:r>
          </a:p>
          <a:p>
            <a:pPr lvl="1" fontAlgn="base"/>
            <a:r>
              <a:rPr lang="en-NZ" sz="17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Sometimes managers think this is a good way for you to learn, but not having support can be very stressful and make it hard for you to stay motivated to work.</a:t>
            </a:r>
          </a:p>
          <a:p>
            <a:endParaRPr lang="en-GB" dirty="0">
              <a:latin typeface="+mn-lt"/>
            </a:endParaRPr>
          </a:p>
        </p:txBody>
      </p:sp>
      <p:pic>
        <p:nvPicPr>
          <p:cNvPr id="11" name="Content Placeholder 10" descr="Icon - A person with question marks above their head and their head in their hands. ">
            <a:extLst>
              <a:ext uri="{FF2B5EF4-FFF2-40B4-BE49-F238E27FC236}">
                <a16:creationId xmlns:a16="http://schemas.microsoft.com/office/drawing/2014/main" id="{3313E991-7421-CCB3-3DCA-F71CF360E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40" y="1719000"/>
            <a:ext cx="3420000" cy="3420000"/>
          </a:xfrm>
        </p:spPr>
      </p:pic>
    </p:spTree>
    <p:extLst>
      <p:ext uri="{BB962C8B-B14F-4D97-AF65-F5344CB8AC3E}">
        <p14:creationId xmlns:p14="http://schemas.microsoft.com/office/powerpoint/2010/main" val="3036406364"/>
      </p:ext>
    </p:extLst>
  </p:cSld>
  <p:clrMapOvr>
    <a:masterClrMapping/>
  </p:clrMapOvr>
</p:sld>
</file>

<file path=ppt/theme/theme1.xml><?xml version="1.0" encoding="utf-8"?>
<a:theme xmlns:a="http://schemas.openxmlformats.org/drawingml/2006/main" name="Teal_Blues">
  <a:themeElements>
    <a:clrScheme name="Custom 1">
      <a:dk1>
        <a:srgbClr val="1E3265"/>
      </a:dk1>
      <a:lt1>
        <a:sysClr val="window" lastClr="FFFFFF"/>
      </a:lt1>
      <a:dk2>
        <a:srgbClr val="63918B"/>
      </a:dk2>
      <a:lt2>
        <a:srgbClr val="E8E8E8"/>
      </a:lt2>
      <a:accent1>
        <a:srgbClr val="2887BF"/>
      </a:accent1>
      <a:accent2>
        <a:srgbClr val="FF4076"/>
      </a:accent2>
      <a:accent3>
        <a:srgbClr val="02AA6D"/>
      </a:accent3>
      <a:accent4>
        <a:srgbClr val="FC5531"/>
      </a:accent4>
      <a:accent5>
        <a:srgbClr val="935DB1"/>
      </a:accent5>
      <a:accent6>
        <a:srgbClr val="FDE746"/>
      </a:accent6>
      <a:hlink>
        <a:srgbClr val="2887BF"/>
      </a:hlink>
      <a:folHlink>
        <a:srgbClr val="DF5352"/>
      </a:folHlink>
    </a:clrScheme>
    <a:fontScheme name="TVE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ET Toolkit Ppt Template Vivid.potx" id="{7F3FD911-0F2C-4197-8A8A-FEAB944F7E2E}" vid="{A1BD756F-F208-4B7F-8214-3543D848B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TVET Toolkit Ppt Template Vivid</Template>
  <TotalTime>1180</TotalTime>
  <Words>1572</Words>
  <Application>Microsoft Office PowerPoint</Application>
  <PresentationFormat>Widescreen</PresentationFormat>
  <Paragraphs>166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Verdana Pro</vt:lpstr>
      <vt:lpstr>Teal_Blues</vt:lpstr>
      <vt:lpstr>Join a Community of Practice</vt:lpstr>
      <vt:lpstr>Contents </vt:lpstr>
      <vt:lpstr>Introduction </vt:lpstr>
      <vt:lpstr>What is a  Community of Practice?</vt:lpstr>
      <vt:lpstr>Other names for a Community of Practice</vt:lpstr>
      <vt:lpstr>CoP meetings</vt:lpstr>
      <vt:lpstr>Benefits of a CoP</vt:lpstr>
      <vt:lpstr>Being part of a CoP</vt:lpstr>
      <vt:lpstr>Feeling alone</vt:lpstr>
      <vt:lpstr>Support network</vt:lpstr>
      <vt:lpstr>Experiential learning</vt:lpstr>
      <vt:lpstr>Sharing knowledge &amp; resources</vt:lpstr>
      <vt:lpstr>7 Tips for a successful  Community of Practice</vt:lpstr>
      <vt:lpstr>TIP 1: Clarify who the CoP is for</vt:lpstr>
      <vt:lpstr>TIP 2: Establish key roles</vt:lpstr>
      <vt:lpstr>TIP 3: Meet regularly</vt:lpstr>
      <vt:lpstr>TIP 4: Share stories</vt:lpstr>
      <vt:lpstr>TIP 5: Network </vt:lpstr>
      <vt:lpstr>TIP 6: Use a mix of activities</vt:lpstr>
      <vt:lpstr>TIP 7: If it works, do more</vt:lpstr>
      <vt:lpstr>Activity  Invite some colleagues to meet and brainstorm how you could form a CoP.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Ralston</dc:creator>
  <cp:lastModifiedBy>Cath Ralston</cp:lastModifiedBy>
  <cp:revision>1</cp:revision>
  <dcterms:created xsi:type="dcterms:W3CDTF">2024-10-14T06:06:16Z</dcterms:created>
  <dcterms:modified xsi:type="dcterms:W3CDTF">2024-10-15T01:47:04Z</dcterms:modified>
</cp:coreProperties>
</file>