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0"/>
  </p:notesMasterIdLst>
  <p:sldIdLst>
    <p:sldId id="257" r:id="rId2"/>
    <p:sldId id="258" r:id="rId3"/>
    <p:sldId id="259" r:id="rId4"/>
    <p:sldId id="260" r:id="rId5"/>
    <p:sldId id="261" r:id="rId6"/>
    <p:sldId id="262" r:id="rId7"/>
    <p:sldId id="286" r:id="rId8"/>
    <p:sldId id="263" r:id="rId9"/>
    <p:sldId id="268" r:id="rId10"/>
    <p:sldId id="290" r:id="rId11"/>
    <p:sldId id="270" r:id="rId12"/>
    <p:sldId id="269" r:id="rId13"/>
    <p:sldId id="287" r:id="rId14"/>
    <p:sldId id="266" r:id="rId15"/>
    <p:sldId id="283" r:id="rId16"/>
    <p:sldId id="285" r:id="rId17"/>
    <p:sldId id="288" r:id="rId18"/>
    <p:sldId id="284" r:id="rId19"/>
    <p:sldId id="275" r:id="rId20"/>
    <p:sldId id="274" r:id="rId21"/>
    <p:sldId id="264" r:id="rId22"/>
    <p:sldId id="265" r:id="rId23"/>
    <p:sldId id="289" r:id="rId24"/>
    <p:sldId id="267" r:id="rId25"/>
    <p:sldId id="278" r:id="rId26"/>
    <p:sldId id="280" r:id="rId27"/>
    <p:sldId id="281"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8F9"/>
    <a:srgbClr val="FFFFFF"/>
    <a:srgbClr val="E7E1CF"/>
    <a:srgbClr val="FDFCE3"/>
    <a:srgbClr val="081F68"/>
    <a:srgbClr val="C00C42"/>
    <a:srgbClr val="89D2C7"/>
    <a:srgbClr val="000000"/>
    <a:srgbClr val="D3C8A9"/>
    <a:srgbClr val="7619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200E50-E493-4833-A162-F8847C44AC51}" v="111" dt="2024-09-23T01:37:50.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3" autoAdjust="0"/>
  </p:normalViewPr>
  <p:slideViewPr>
    <p:cSldViewPr snapToGrid="0">
      <p:cViewPr varScale="1">
        <p:scale>
          <a:sx n="101" d="100"/>
          <a:sy n="101" d="100"/>
        </p:scale>
        <p:origin x="144"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 Ralston" userId="2e2d3c5e-d76f-4913-89e4-fc755cbde569" providerId="ADAL" clId="{8C200E50-E493-4833-A162-F8847C44AC51}"/>
    <pc:docChg chg="undo custSel addSld modSld">
      <pc:chgData name="Cath Ralston" userId="2e2d3c5e-d76f-4913-89e4-fc755cbde569" providerId="ADAL" clId="{8C200E50-E493-4833-A162-F8847C44AC51}" dt="2024-09-23T01:39:44.747" v="581" actId="962"/>
      <pc:docMkLst>
        <pc:docMk/>
      </pc:docMkLst>
      <pc:sldChg chg="addSp delSp modSp mod modClrScheme chgLayout">
        <pc:chgData name="Cath Ralston" userId="2e2d3c5e-d76f-4913-89e4-fc755cbde569" providerId="ADAL" clId="{8C200E50-E493-4833-A162-F8847C44AC51}" dt="2024-09-23T01:38:16.658" v="478" actId="13244"/>
        <pc:sldMkLst>
          <pc:docMk/>
          <pc:sldMk cId="3613435443" sldId="261"/>
        </pc:sldMkLst>
        <pc:spChg chg="del mod ord">
          <ac:chgData name="Cath Ralston" userId="2e2d3c5e-d76f-4913-89e4-fc755cbde569" providerId="ADAL" clId="{8C200E50-E493-4833-A162-F8847C44AC51}" dt="2024-09-23T01:36:30.429" v="415" actId="478"/>
          <ac:spMkLst>
            <pc:docMk/>
            <pc:sldMk cId="3613435443" sldId="261"/>
            <ac:spMk id="2" creationId="{2B0E8903-2A1F-03A5-14B8-70C24DCC806D}"/>
          </ac:spMkLst>
        </pc:spChg>
        <pc:spChg chg="mod ord">
          <ac:chgData name="Cath Ralston" userId="2e2d3c5e-d76f-4913-89e4-fc755cbde569" providerId="ADAL" clId="{8C200E50-E493-4833-A162-F8847C44AC51}" dt="2024-09-23T01:37:57.472" v="474" actId="14100"/>
          <ac:spMkLst>
            <pc:docMk/>
            <pc:sldMk cId="3613435443" sldId="261"/>
            <ac:spMk id="3" creationId="{91D66A45-C2BD-0A62-C1A0-FC4D5B7A535B}"/>
          </ac:spMkLst>
        </pc:spChg>
        <pc:spChg chg="mod ord">
          <ac:chgData name="Cath Ralston" userId="2e2d3c5e-d76f-4913-89e4-fc755cbde569" providerId="ADAL" clId="{8C200E50-E493-4833-A162-F8847C44AC51}" dt="2024-09-23T01:37:57.492" v="475" actId="27636"/>
          <ac:spMkLst>
            <pc:docMk/>
            <pc:sldMk cId="3613435443" sldId="261"/>
            <ac:spMk id="4" creationId="{7421A574-0708-8535-49AA-C0731FC3E4C5}"/>
          </ac:spMkLst>
        </pc:spChg>
        <pc:spChg chg="add del mod ord">
          <ac:chgData name="Cath Ralston" userId="2e2d3c5e-d76f-4913-89e4-fc755cbde569" providerId="ADAL" clId="{8C200E50-E493-4833-A162-F8847C44AC51}" dt="2024-09-23T01:36:54.426" v="467" actId="478"/>
          <ac:spMkLst>
            <pc:docMk/>
            <pc:sldMk cId="3613435443" sldId="261"/>
            <ac:spMk id="5" creationId="{9E57A5B8-E656-EB20-1EA8-E8C80D8C37AD}"/>
          </ac:spMkLst>
        </pc:spChg>
        <pc:spChg chg="add del mod ord">
          <ac:chgData name="Cath Ralston" userId="2e2d3c5e-d76f-4913-89e4-fc755cbde569" providerId="ADAL" clId="{8C200E50-E493-4833-A162-F8847C44AC51}" dt="2024-09-23T01:36:57.470" v="468" actId="478"/>
          <ac:spMkLst>
            <pc:docMk/>
            <pc:sldMk cId="3613435443" sldId="261"/>
            <ac:spMk id="6" creationId="{24C562DB-6CD4-C1FB-07AB-8C6A0188600F}"/>
          </ac:spMkLst>
        </pc:spChg>
        <pc:spChg chg="add del mod">
          <ac:chgData name="Cath Ralston" userId="2e2d3c5e-d76f-4913-89e4-fc755cbde569" providerId="ADAL" clId="{8C200E50-E493-4833-A162-F8847C44AC51}" dt="2024-09-23T01:36:34.645" v="416" actId="478"/>
          <ac:spMkLst>
            <pc:docMk/>
            <pc:sldMk cId="3613435443" sldId="261"/>
            <ac:spMk id="7" creationId="{47DDCE22-6F26-7CA8-A77A-47A6F6A475B7}"/>
          </ac:spMkLst>
        </pc:spChg>
        <pc:spChg chg="add mod ord">
          <ac:chgData name="Cath Ralston" userId="2e2d3c5e-d76f-4913-89e4-fc755cbde569" providerId="ADAL" clId="{8C200E50-E493-4833-A162-F8847C44AC51}" dt="2024-09-23T01:38:08.535" v="476" actId="13244"/>
          <ac:spMkLst>
            <pc:docMk/>
            <pc:sldMk cId="3613435443" sldId="261"/>
            <ac:spMk id="11" creationId="{73D9BD69-880C-30DA-78E8-3726F2B95AB3}"/>
          </ac:spMkLst>
        </pc:spChg>
        <pc:picChg chg="mod ord">
          <ac:chgData name="Cath Ralston" userId="2e2d3c5e-d76f-4913-89e4-fc755cbde569" providerId="ADAL" clId="{8C200E50-E493-4833-A162-F8847C44AC51}" dt="2024-09-23T01:38:12.710" v="477" actId="13244"/>
          <ac:picMkLst>
            <pc:docMk/>
            <pc:sldMk cId="3613435443" sldId="261"/>
            <ac:picMk id="8" creationId="{EB52EA6F-ED19-27E5-7D12-031DB5040DE0}"/>
          </ac:picMkLst>
        </pc:picChg>
        <pc:picChg chg="mod ord">
          <ac:chgData name="Cath Ralston" userId="2e2d3c5e-d76f-4913-89e4-fc755cbde569" providerId="ADAL" clId="{8C200E50-E493-4833-A162-F8847C44AC51}" dt="2024-09-23T01:38:16.658" v="478" actId="13244"/>
          <ac:picMkLst>
            <pc:docMk/>
            <pc:sldMk cId="3613435443" sldId="261"/>
            <ac:picMk id="10" creationId="{836C02D8-31BF-5F99-0ABC-307075B85D22}"/>
          </ac:picMkLst>
        </pc:picChg>
      </pc:sldChg>
      <pc:sldChg chg="modSp mod">
        <pc:chgData name="Cath Ralston" userId="2e2d3c5e-d76f-4913-89e4-fc755cbde569" providerId="ADAL" clId="{8C200E50-E493-4833-A162-F8847C44AC51}" dt="2024-09-23T01:34:07.795" v="405" actId="13244"/>
        <pc:sldMkLst>
          <pc:docMk/>
          <pc:sldMk cId="2625199651" sldId="263"/>
        </pc:sldMkLst>
        <pc:picChg chg="ord">
          <ac:chgData name="Cath Ralston" userId="2e2d3c5e-d76f-4913-89e4-fc755cbde569" providerId="ADAL" clId="{8C200E50-E493-4833-A162-F8847C44AC51}" dt="2024-09-23T01:34:07.795" v="405" actId="13244"/>
          <ac:picMkLst>
            <pc:docMk/>
            <pc:sldMk cId="2625199651" sldId="263"/>
            <ac:picMk id="4" creationId="{9F369089-D85F-285F-4B4A-4E613EEC0B43}"/>
          </ac:picMkLst>
        </pc:picChg>
      </pc:sldChg>
      <pc:sldChg chg="modSp mod">
        <pc:chgData name="Cath Ralston" userId="2e2d3c5e-d76f-4913-89e4-fc755cbde569" providerId="ADAL" clId="{8C200E50-E493-4833-A162-F8847C44AC51}" dt="2024-09-23T01:39:30.571" v="579" actId="962"/>
        <pc:sldMkLst>
          <pc:docMk/>
          <pc:sldMk cId="1752832124" sldId="265"/>
        </pc:sldMkLst>
        <pc:spChg chg="mod">
          <ac:chgData name="Cath Ralston" userId="2e2d3c5e-d76f-4913-89e4-fc755cbde569" providerId="ADAL" clId="{8C200E50-E493-4833-A162-F8847C44AC51}" dt="2024-09-23T01:19:59.490" v="195" actId="20577"/>
          <ac:spMkLst>
            <pc:docMk/>
            <pc:sldMk cId="1752832124" sldId="265"/>
            <ac:spMk id="3" creationId="{A3F5C667-204A-7DEB-361E-9B29078CAF09}"/>
          </ac:spMkLst>
        </pc:spChg>
        <pc:picChg chg="mod">
          <ac:chgData name="Cath Ralston" userId="2e2d3c5e-d76f-4913-89e4-fc755cbde569" providerId="ADAL" clId="{8C200E50-E493-4833-A162-F8847C44AC51}" dt="2024-09-23T01:39:30.571" v="579" actId="962"/>
          <ac:picMkLst>
            <pc:docMk/>
            <pc:sldMk cId="1752832124" sldId="265"/>
            <ac:picMk id="6" creationId="{616AD753-B42A-C0F1-4943-ACA596553C22}"/>
          </ac:picMkLst>
        </pc:picChg>
      </pc:sldChg>
      <pc:sldChg chg="modSp mod">
        <pc:chgData name="Cath Ralston" userId="2e2d3c5e-d76f-4913-89e4-fc755cbde569" providerId="ADAL" clId="{8C200E50-E493-4833-A162-F8847C44AC51}" dt="2024-09-23T01:39:37.472" v="580" actId="962"/>
        <pc:sldMkLst>
          <pc:docMk/>
          <pc:sldMk cId="1977684022" sldId="267"/>
        </pc:sldMkLst>
        <pc:picChg chg="mod">
          <ac:chgData name="Cath Ralston" userId="2e2d3c5e-d76f-4913-89e4-fc755cbde569" providerId="ADAL" clId="{8C200E50-E493-4833-A162-F8847C44AC51}" dt="2024-09-23T01:39:37.472" v="580" actId="962"/>
          <ac:picMkLst>
            <pc:docMk/>
            <pc:sldMk cId="1977684022" sldId="267"/>
            <ac:picMk id="9" creationId="{E54E294F-2D44-58E0-8573-37210C76C2CB}"/>
          </ac:picMkLst>
        </pc:picChg>
      </pc:sldChg>
      <pc:sldChg chg="modSp mod">
        <pc:chgData name="Cath Ralston" userId="2e2d3c5e-d76f-4913-89e4-fc755cbde569" providerId="ADAL" clId="{8C200E50-E493-4833-A162-F8847C44AC51}" dt="2024-09-23T01:07:10.065" v="13" actId="20577"/>
        <pc:sldMkLst>
          <pc:docMk/>
          <pc:sldMk cId="3933826532" sldId="270"/>
        </pc:sldMkLst>
        <pc:spChg chg="mod">
          <ac:chgData name="Cath Ralston" userId="2e2d3c5e-d76f-4913-89e4-fc755cbde569" providerId="ADAL" clId="{8C200E50-E493-4833-A162-F8847C44AC51}" dt="2024-09-23T01:07:10.065" v="13" actId="20577"/>
          <ac:spMkLst>
            <pc:docMk/>
            <pc:sldMk cId="3933826532" sldId="270"/>
            <ac:spMk id="10" creationId="{22233A76-C77B-1D4F-5355-33A5F9B585FD}"/>
          </ac:spMkLst>
        </pc:spChg>
        <pc:graphicFrameChg chg="mod">
          <ac:chgData name="Cath Ralston" userId="2e2d3c5e-d76f-4913-89e4-fc755cbde569" providerId="ADAL" clId="{8C200E50-E493-4833-A162-F8847C44AC51}" dt="2024-09-23T01:07:08.103" v="12" actId="20577"/>
          <ac:graphicFrameMkLst>
            <pc:docMk/>
            <pc:sldMk cId="3933826532" sldId="270"/>
            <ac:graphicFrameMk id="4" creationId="{19462314-66BD-E0BE-6C79-9B623FC09F5E}"/>
          </ac:graphicFrameMkLst>
        </pc:graphicFrameChg>
      </pc:sldChg>
      <pc:sldChg chg="modSp mod">
        <pc:chgData name="Cath Ralston" userId="2e2d3c5e-d76f-4913-89e4-fc755cbde569" providerId="ADAL" clId="{8C200E50-E493-4833-A162-F8847C44AC51}" dt="2024-09-23T01:33:41.999" v="404" actId="207"/>
        <pc:sldMkLst>
          <pc:docMk/>
          <pc:sldMk cId="1653305412" sldId="274"/>
        </pc:sldMkLst>
        <pc:spChg chg="mod">
          <ac:chgData name="Cath Ralston" userId="2e2d3c5e-d76f-4913-89e4-fc755cbde569" providerId="ADAL" clId="{8C200E50-E493-4833-A162-F8847C44AC51}" dt="2024-09-23T01:33:28.216" v="402" actId="207"/>
          <ac:spMkLst>
            <pc:docMk/>
            <pc:sldMk cId="1653305412" sldId="274"/>
            <ac:spMk id="3" creationId="{9F1B465A-2775-3A8F-ECCB-7162E079BE7C}"/>
          </ac:spMkLst>
        </pc:spChg>
        <pc:spChg chg="mod">
          <ac:chgData name="Cath Ralston" userId="2e2d3c5e-d76f-4913-89e4-fc755cbde569" providerId="ADAL" clId="{8C200E50-E493-4833-A162-F8847C44AC51}" dt="2024-09-23T01:33:36.214" v="403" actId="207"/>
          <ac:spMkLst>
            <pc:docMk/>
            <pc:sldMk cId="1653305412" sldId="274"/>
            <ac:spMk id="5" creationId="{F18B888B-23BF-0B81-D0C1-278D159D76A1}"/>
          </ac:spMkLst>
        </pc:spChg>
        <pc:spChg chg="mod">
          <ac:chgData name="Cath Ralston" userId="2e2d3c5e-d76f-4913-89e4-fc755cbde569" providerId="ADAL" clId="{8C200E50-E493-4833-A162-F8847C44AC51}" dt="2024-09-23T01:33:41.999" v="404" actId="207"/>
          <ac:spMkLst>
            <pc:docMk/>
            <pc:sldMk cId="1653305412" sldId="274"/>
            <ac:spMk id="8" creationId="{2E06C036-824D-7DF5-CC0B-A037230CFB6E}"/>
          </ac:spMkLst>
        </pc:spChg>
      </pc:sldChg>
      <pc:sldChg chg="modSp mod">
        <pc:chgData name="Cath Ralston" userId="2e2d3c5e-d76f-4913-89e4-fc755cbde569" providerId="ADAL" clId="{8C200E50-E493-4833-A162-F8847C44AC51}" dt="2024-09-23T01:35:07.609" v="408" actId="962"/>
        <pc:sldMkLst>
          <pc:docMk/>
          <pc:sldMk cId="4076773827" sldId="275"/>
        </pc:sldMkLst>
        <pc:spChg chg="mod">
          <ac:chgData name="Cath Ralston" userId="2e2d3c5e-d76f-4913-89e4-fc755cbde569" providerId="ADAL" clId="{8C200E50-E493-4833-A162-F8847C44AC51}" dt="2024-09-23T01:18:02.346" v="92" actId="6549"/>
          <ac:spMkLst>
            <pc:docMk/>
            <pc:sldMk cId="4076773827" sldId="275"/>
            <ac:spMk id="4" creationId="{E9CFC104-B651-6F00-E10F-701E645A6BFF}"/>
          </ac:spMkLst>
        </pc:spChg>
        <pc:picChg chg="mod ord">
          <ac:chgData name="Cath Ralston" userId="2e2d3c5e-d76f-4913-89e4-fc755cbde569" providerId="ADAL" clId="{8C200E50-E493-4833-A162-F8847C44AC51}" dt="2024-09-23T01:35:07.609" v="408" actId="962"/>
          <ac:picMkLst>
            <pc:docMk/>
            <pc:sldMk cId="4076773827" sldId="275"/>
            <ac:picMk id="6" creationId="{917267A8-D042-BDF2-E6DA-EC6247D9E1EA}"/>
          </ac:picMkLst>
        </pc:picChg>
      </pc:sldChg>
      <pc:sldChg chg="modSp mod">
        <pc:chgData name="Cath Ralston" userId="2e2d3c5e-d76f-4913-89e4-fc755cbde569" providerId="ADAL" clId="{8C200E50-E493-4833-A162-F8847C44AC51}" dt="2024-09-23T01:38:51.283" v="521" actId="20577"/>
        <pc:sldMkLst>
          <pc:docMk/>
          <pc:sldMk cId="4087709647" sldId="278"/>
        </pc:sldMkLst>
        <pc:spChg chg="mod">
          <ac:chgData name="Cath Ralston" userId="2e2d3c5e-d76f-4913-89e4-fc755cbde569" providerId="ADAL" clId="{8C200E50-E493-4833-A162-F8847C44AC51}" dt="2024-09-23T01:38:51.283" v="521" actId="20577"/>
          <ac:spMkLst>
            <pc:docMk/>
            <pc:sldMk cId="4087709647" sldId="278"/>
            <ac:spMk id="2" creationId="{C3B0BEBC-5567-5C3E-85C6-0DCA37E7E7AA}"/>
          </ac:spMkLst>
        </pc:spChg>
        <pc:graphicFrameChg chg="mod modGraphic">
          <ac:chgData name="Cath Ralston" userId="2e2d3c5e-d76f-4913-89e4-fc755cbde569" providerId="ADAL" clId="{8C200E50-E493-4833-A162-F8847C44AC51}" dt="2024-09-23T01:31:59.326" v="388"/>
          <ac:graphicFrameMkLst>
            <pc:docMk/>
            <pc:sldMk cId="4087709647" sldId="278"/>
            <ac:graphicFrameMk id="4" creationId="{1C89191F-CB07-C1A0-0F24-F7A4829F031B}"/>
          </ac:graphicFrameMkLst>
        </pc:graphicFrameChg>
      </pc:sldChg>
      <pc:sldChg chg="modSp mod">
        <pc:chgData name="Cath Ralston" userId="2e2d3c5e-d76f-4913-89e4-fc755cbde569" providerId="ADAL" clId="{8C200E50-E493-4833-A162-F8847C44AC51}" dt="2024-09-23T01:39:10.542" v="577" actId="6549"/>
        <pc:sldMkLst>
          <pc:docMk/>
          <pc:sldMk cId="3809829417" sldId="280"/>
        </pc:sldMkLst>
        <pc:spChg chg="mod">
          <ac:chgData name="Cath Ralston" userId="2e2d3c5e-d76f-4913-89e4-fc755cbde569" providerId="ADAL" clId="{8C200E50-E493-4833-A162-F8847C44AC51}" dt="2024-09-23T01:39:10.542" v="577" actId="6549"/>
          <ac:spMkLst>
            <pc:docMk/>
            <pc:sldMk cId="3809829417" sldId="280"/>
            <ac:spMk id="2" creationId="{C3B0BEBC-5567-5C3E-85C6-0DCA37E7E7AA}"/>
          </ac:spMkLst>
        </pc:spChg>
        <pc:spChg chg="mod">
          <ac:chgData name="Cath Ralston" userId="2e2d3c5e-d76f-4913-89e4-fc755cbde569" providerId="ADAL" clId="{8C200E50-E493-4833-A162-F8847C44AC51}" dt="2024-09-23T01:22:05.247" v="197" actId="20577"/>
          <ac:spMkLst>
            <pc:docMk/>
            <pc:sldMk cId="3809829417" sldId="280"/>
            <ac:spMk id="3" creationId="{9E286D19-C5F0-7015-2541-4272633A3BB0}"/>
          </ac:spMkLst>
        </pc:spChg>
        <pc:graphicFrameChg chg="mod modGraphic">
          <ac:chgData name="Cath Ralston" userId="2e2d3c5e-d76f-4913-89e4-fc755cbde569" providerId="ADAL" clId="{8C200E50-E493-4833-A162-F8847C44AC51}" dt="2024-09-23T01:32:26.019" v="393"/>
          <ac:graphicFrameMkLst>
            <pc:docMk/>
            <pc:sldMk cId="3809829417" sldId="280"/>
            <ac:graphicFrameMk id="4" creationId="{EC023200-ED9F-43CF-9E5C-22E944448DD8}"/>
          </ac:graphicFrameMkLst>
        </pc:graphicFrameChg>
      </pc:sldChg>
      <pc:sldChg chg="modSp">
        <pc:chgData name="Cath Ralston" userId="2e2d3c5e-d76f-4913-89e4-fc755cbde569" providerId="ADAL" clId="{8C200E50-E493-4833-A162-F8847C44AC51}" dt="2024-09-23T01:31:40.192" v="385" actId="962"/>
        <pc:sldMkLst>
          <pc:docMk/>
          <pc:sldMk cId="203942288" sldId="281"/>
        </pc:sldMkLst>
        <pc:graphicFrameChg chg="mod">
          <ac:chgData name="Cath Ralston" userId="2e2d3c5e-d76f-4913-89e4-fc755cbde569" providerId="ADAL" clId="{8C200E50-E493-4833-A162-F8847C44AC51}" dt="2024-09-23T01:31:40.192" v="385" actId="962"/>
          <ac:graphicFrameMkLst>
            <pc:docMk/>
            <pc:sldMk cId="203942288" sldId="281"/>
            <ac:graphicFrameMk id="5" creationId="{DE1203F7-0E7D-7AC2-64D7-3A681E7BDC57}"/>
          </ac:graphicFrameMkLst>
        </pc:graphicFrameChg>
      </pc:sldChg>
      <pc:sldChg chg="modSp mod">
        <pc:chgData name="Cath Ralston" userId="2e2d3c5e-d76f-4913-89e4-fc755cbde569" providerId="ADAL" clId="{8C200E50-E493-4833-A162-F8847C44AC51}" dt="2024-09-23T01:39:21.623" v="578" actId="962"/>
        <pc:sldMkLst>
          <pc:docMk/>
          <pc:sldMk cId="49164224" sldId="284"/>
        </pc:sldMkLst>
        <pc:spChg chg="mod">
          <ac:chgData name="Cath Ralston" userId="2e2d3c5e-d76f-4913-89e4-fc755cbde569" providerId="ADAL" clId="{8C200E50-E493-4833-A162-F8847C44AC51}" dt="2024-09-23T01:18:43.484" v="127" actId="6549"/>
          <ac:spMkLst>
            <pc:docMk/>
            <pc:sldMk cId="49164224" sldId="284"/>
            <ac:spMk id="4" creationId="{B0175895-167F-9C59-3261-783E513D9499}"/>
          </ac:spMkLst>
        </pc:spChg>
        <pc:picChg chg="mod">
          <ac:chgData name="Cath Ralston" userId="2e2d3c5e-d76f-4913-89e4-fc755cbde569" providerId="ADAL" clId="{8C200E50-E493-4833-A162-F8847C44AC51}" dt="2024-09-23T01:39:21.623" v="578" actId="962"/>
          <ac:picMkLst>
            <pc:docMk/>
            <pc:sldMk cId="49164224" sldId="284"/>
            <ac:picMk id="12" creationId="{0806774C-4D21-DF82-D6A8-46AD76324D5E}"/>
          </ac:picMkLst>
        </pc:picChg>
      </pc:sldChg>
      <pc:sldChg chg="modSp mod">
        <pc:chgData name="Cath Ralston" userId="2e2d3c5e-d76f-4913-89e4-fc755cbde569" providerId="ADAL" clId="{8C200E50-E493-4833-A162-F8847C44AC51}" dt="2024-09-23T01:09:21.800" v="53" actId="255"/>
        <pc:sldMkLst>
          <pc:docMk/>
          <pc:sldMk cId="3243778823" sldId="287"/>
        </pc:sldMkLst>
        <pc:spChg chg="mod">
          <ac:chgData name="Cath Ralston" userId="2e2d3c5e-d76f-4913-89e4-fc755cbde569" providerId="ADAL" clId="{8C200E50-E493-4833-A162-F8847C44AC51}" dt="2024-09-23T01:09:21.800" v="53" actId="255"/>
          <ac:spMkLst>
            <pc:docMk/>
            <pc:sldMk cId="3243778823" sldId="287"/>
            <ac:spMk id="2" creationId="{1A280EEB-B6B7-160B-0959-A2C2DD0A7FFD}"/>
          </ac:spMkLst>
        </pc:spChg>
      </pc:sldChg>
      <pc:sldChg chg="modSp mod">
        <pc:chgData name="Cath Ralston" userId="2e2d3c5e-d76f-4913-89e4-fc755cbde569" providerId="ADAL" clId="{8C200E50-E493-4833-A162-F8847C44AC51}" dt="2024-09-23T01:35:33.709" v="410" actId="13244"/>
        <pc:sldMkLst>
          <pc:docMk/>
          <pc:sldMk cId="2585210320" sldId="290"/>
        </pc:sldMkLst>
        <pc:spChg chg="mod ord">
          <ac:chgData name="Cath Ralston" userId="2e2d3c5e-d76f-4913-89e4-fc755cbde569" providerId="ADAL" clId="{8C200E50-E493-4833-A162-F8847C44AC51}" dt="2024-09-23T01:35:33.709" v="410" actId="13244"/>
          <ac:spMkLst>
            <pc:docMk/>
            <pc:sldMk cId="2585210320" sldId="290"/>
            <ac:spMk id="3" creationId="{78EB928C-0E12-10E0-1CB7-72DB9E3DED7E}"/>
          </ac:spMkLst>
        </pc:spChg>
        <pc:spChg chg="mod">
          <ac:chgData name="Cath Ralston" userId="2e2d3c5e-d76f-4913-89e4-fc755cbde569" providerId="ADAL" clId="{8C200E50-E493-4833-A162-F8847C44AC51}" dt="2024-09-23T01:05:42.648" v="2" actId="14100"/>
          <ac:spMkLst>
            <pc:docMk/>
            <pc:sldMk cId="2585210320" sldId="290"/>
            <ac:spMk id="11" creationId="{4D340518-FDE0-891C-F4EE-0716E7682D6D}"/>
          </ac:spMkLst>
        </pc:spChg>
        <pc:picChg chg="mod ord">
          <ac:chgData name="Cath Ralston" userId="2e2d3c5e-d76f-4913-89e4-fc755cbde569" providerId="ADAL" clId="{8C200E50-E493-4833-A162-F8847C44AC51}" dt="2024-09-23T01:35:30.557" v="409" actId="13244"/>
          <ac:picMkLst>
            <pc:docMk/>
            <pc:sldMk cId="2585210320" sldId="290"/>
            <ac:picMk id="14" creationId="{07EE1A62-413A-2C5F-C2B5-9ABB3098F772}"/>
          </ac:picMkLst>
        </pc:picChg>
      </pc:sldChg>
      <pc:sldChg chg="addSp delSp modSp new mod modClrScheme chgLayout">
        <pc:chgData name="Cath Ralston" userId="2e2d3c5e-d76f-4913-89e4-fc755cbde569" providerId="ADAL" clId="{8C200E50-E493-4833-A162-F8847C44AC51}" dt="2024-09-23T01:39:44.747" v="581" actId="962"/>
        <pc:sldMkLst>
          <pc:docMk/>
          <pc:sldMk cId="1361700718" sldId="291"/>
        </pc:sldMkLst>
        <pc:spChg chg="mod ord">
          <ac:chgData name="Cath Ralston" userId="2e2d3c5e-d76f-4913-89e4-fc755cbde569" providerId="ADAL" clId="{8C200E50-E493-4833-A162-F8847C44AC51}" dt="2024-09-23T01:30:15.755" v="380" actId="6549"/>
          <ac:spMkLst>
            <pc:docMk/>
            <pc:sldMk cId="1361700718" sldId="291"/>
            <ac:spMk id="2" creationId="{57E8C968-E8B9-7D0B-43B0-013FC10AF2A8}"/>
          </ac:spMkLst>
        </pc:spChg>
        <pc:spChg chg="mod ord">
          <ac:chgData name="Cath Ralston" userId="2e2d3c5e-d76f-4913-89e4-fc755cbde569" providerId="ADAL" clId="{8C200E50-E493-4833-A162-F8847C44AC51}" dt="2024-09-23T01:30:43.369" v="381" actId="20577"/>
          <ac:spMkLst>
            <pc:docMk/>
            <pc:sldMk cId="1361700718" sldId="291"/>
            <ac:spMk id="3" creationId="{0EBD053F-056E-C4B9-5AB5-FEA3EA8274D6}"/>
          </ac:spMkLst>
        </pc:spChg>
        <pc:spChg chg="add del mod ord">
          <ac:chgData name="Cath Ralston" userId="2e2d3c5e-d76f-4913-89e4-fc755cbde569" providerId="ADAL" clId="{8C200E50-E493-4833-A162-F8847C44AC51}" dt="2024-09-23T01:29:20.919" v="372"/>
          <ac:spMkLst>
            <pc:docMk/>
            <pc:sldMk cId="1361700718" sldId="291"/>
            <ac:spMk id="6" creationId="{653054E9-A52F-E70A-6630-8B2007E30A5F}"/>
          </ac:spMkLst>
        </pc:spChg>
        <pc:picChg chg="add del mod">
          <ac:chgData name="Cath Ralston" userId="2e2d3c5e-d76f-4913-89e4-fc755cbde569" providerId="ADAL" clId="{8C200E50-E493-4833-A162-F8847C44AC51}" dt="2024-09-23T01:29:19.687" v="371" actId="21"/>
          <ac:picMkLst>
            <pc:docMk/>
            <pc:sldMk cId="1361700718" sldId="291"/>
            <ac:picMk id="5" creationId="{369B027F-0962-6DAE-B839-3144AA74DA74}"/>
          </ac:picMkLst>
        </pc:picChg>
        <pc:picChg chg="add mod">
          <ac:chgData name="Cath Ralston" userId="2e2d3c5e-d76f-4913-89e4-fc755cbde569" providerId="ADAL" clId="{8C200E50-E493-4833-A162-F8847C44AC51}" dt="2024-09-23T01:39:44.747" v="581" actId="962"/>
          <ac:picMkLst>
            <pc:docMk/>
            <pc:sldMk cId="1361700718" sldId="291"/>
            <ac:picMk id="7" creationId="{369B027F-0962-6DAE-B839-3144AA74DA7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7078A-15E8-4EDA-BAE9-6DDFAD128B11}" type="doc">
      <dgm:prSet loTypeId="urn:microsoft.com/office/officeart/2005/8/layout/arrow4" loCatId="process" qsTypeId="urn:microsoft.com/office/officeart/2005/8/quickstyle/simple1" qsCatId="simple" csTypeId="urn:microsoft.com/office/officeart/2005/8/colors/colorful3" csCatId="colorful" phldr="1"/>
      <dgm:spPr/>
    </dgm:pt>
    <dgm:pt modelId="{6255A106-E059-477B-9024-3CB6F0A5A85E}">
      <dgm:prSet phldrT="[Text]" custT="1"/>
      <dgm:spPr/>
      <dgm:t>
        <a:bodyPr/>
        <a:lstStyle/>
        <a:p>
          <a:r>
            <a:rPr lang="en-AU" sz="1900" b="0" i="0" dirty="0">
              <a:effectLst/>
              <a:latin typeface="Arial" panose="020B0604020202020204" pitchFamily="34" charset="0"/>
            </a:rPr>
            <a:t>Learners can have different kinds of hardware, such as:</a:t>
          </a:r>
          <a:endParaRPr lang="en-AU" sz="1900" dirty="0"/>
        </a:p>
      </dgm:t>
      <dgm:extLst>
        <a:ext uri="{E40237B7-FDA0-4F09-8148-C483321AD2D9}">
          <dgm14:cNvPr xmlns:dgm14="http://schemas.microsoft.com/office/drawing/2010/diagram" id="0" name="" descr="Learners can use different kinds of hardware&#10; Computers&#10; Laptops&#10; Mobile devices&#10;Learners need to use different kinds of software&#10; Email&#10; Learning management systems (LMS)&#10; File sharing platforms e.g. One Drive and Dropbox.&#10;This means that they need to have some technical skills to be successful."/>
        </a:ext>
      </dgm:extLst>
    </dgm:pt>
    <dgm:pt modelId="{5FAD63C1-4358-43DB-815E-C10B07BCD56B}" type="parTrans" cxnId="{BEB272CC-730D-4F18-AABB-EFA423D9B9BA}">
      <dgm:prSet/>
      <dgm:spPr/>
      <dgm:t>
        <a:bodyPr/>
        <a:lstStyle/>
        <a:p>
          <a:endParaRPr lang="en-AU"/>
        </a:p>
      </dgm:t>
    </dgm:pt>
    <dgm:pt modelId="{A1EACCCD-646C-4D7B-8962-389B05AE26CB}" type="sibTrans" cxnId="{BEB272CC-730D-4F18-AABB-EFA423D9B9BA}">
      <dgm:prSet/>
      <dgm:spPr/>
      <dgm:t>
        <a:bodyPr/>
        <a:lstStyle/>
        <a:p>
          <a:endParaRPr lang="en-AU"/>
        </a:p>
      </dgm:t>
    </dgm:pt>
    <dgm:pt modelId="{238F0D2D-0A4E-4F27-9C48-D30A1CCD5935}">
      <dgm:prSet phldrT="[Text]" custT="1"/>
      <dgm:spPr/>
      <dgm:t>
        <a:bodyPr/>
        <a:lstStyle/>
        <a:p>
          <a:r>
            <a:rPr lang="en-AU" sz="1900" b="0" i="0" dirty="0">
              <a:effectLst/>
              <a:latin typeface="Arial" panose="020B0604020202020204" pitchFamily="34" charset="0"/>
            </a:rPr>
            <a:t>Learners need to use different kinds of software, such as:</a:t>
          </a:r>
          <a:endParaRPr lang="en-AU" sz="1900" dirty="0"/>
        </a:p>
      </dgm:t>
      <dgm:extLst>
        <a:ext uri="{E40237B7-FDA0-4F09-8148-C483321AD2D9}">
          <dgm14:cNvPr xmlns:dgm14="http://schemas.microsoft.com/office/drawing/2010/diagram" id="0" name="" descr="Learners can use different kinds of hardware&#10; Computers&#10; Laptops&#10; Mobile devices&#10;Learners need to use different kinds of software&#10; Email&#10; Learning management systems (LMS)&#10; File sharing platforms e.g. One Drive and Dropbox.&#10;This means that they need to have some technical skills to be successful."/>
        </a:ext>
      </dgm:extLst>
    </dgm:pt>
    <dgm:pt modelId="{20E0D5A5-FEA7-48B9-8C51-BD0685DFB84B}" type="parTrans" cxnId="{27137D1D-C9C9-4887-B373-3454D9C6DB35}">
      <dgm:prSet/>
      <dgm:spPr/>
      <dgm:t>
        <a:bodyPr/>
        <a:lstStyle/>
        <a:p>
          <a:endParaRPr lang="en-AU"/>
        </a:p>
      </dgm:t>
    </dgm:pt>
    <dgm:pt modelId="{23AD1FCA-766C-45D0-B211-34E57D3DB38C}" type="sibTrans" cxnId="{27137D1D-C9C9-4887-B373-3454D9C6DB35}">
      <dgm:prSet/>
      <dgm:spPr/>
      <dgm:t>
        <a:bodyPr/>
        <a:lstStyle/>
        <a:p>
          <a:endParaRPr lang="en-AU"/>
        </a:p>
      </dgm:t>
    </dgm:pt>
    <dgm:pt modelId="{5C329BD1-1878-4F8D-9F31-1687D14F691F}">
      <dgm:prSet phldrT="[Text]" custT="1"/>
      <dgm:spPr/>
      <dgm:t>
        <a:bodyPr/>
        <a:lstStyle/>
        <a:p>
          <a:r>
            <a:rPr lang="en-AU" sz="1700" b="0" i="0" dirty="0">
              <a:effectLst/>
              <a:latin typeface="Arial" panose="020B0604020202020204" pitchFamily="34" charset="0"/>
            </a:rPr>
            <a:t>Laptops</a:t>
          </a:r>
          <a:endParaRPr lang="en-AU" sz="1700" dirty="0"/>
        </a:p>
      </dgm:t>
    </dgm:pt>
    <dgm:pt modelId="{EDD729FC-9F00-4DB7-852E-AB1564143EA5}" type="parTrans" cxnId="{3B4D0E9D-7B8B-42B3-982F-1357C4540782}">
      <dgm:prSet/>
      <dgm:spPr/>
      <dgm:t>
        <a:bodyPr/>
        <a:lstStyle/>
        <a:p>
          <a:endParaRPr lang="en-AU"/>
        </a:p>
      </dgm:t>
    </dgm:pt>
    <dgm:pt modelId="{48D2718D-DC69-4582-B863-C2A12B6CED0A}" type="sibTrans" cxnId="{3B4D0E9D-7B8B-42B3-982F-1357C4540782}">
      <dgm:prSet/>
      <dgm:spPr/>
      <dgm:t>
        <a:bodyPr/>
        <a:lstStyle/>
        <a:p>
          <a:endParaRPr lang="en-AU"/>
        </a:p>
      </dgm:t>
    </dgm:pt>
    <dgm:pt modelId="{9853D108-9A93-45F0-8244-8E67C7250291}">
      <dgm:prSet phldrT="[Text]" custT="1"/>
      <dgm:spPr/>
      <dgm:t>
        <a:bodyPr/>
        <a:lstStyle/>
        <a:p>
          <a:r>
            <a:rPr lang="en-AU" sz="1700" b="0" i="0" dirty="0">
              <a:effectLst/>
              <a:latin typeface="Arial" panose="020B0604020202020204" pitchFamily="34" charset="0"/>
            </a:rPr>
            <a:t>Mobile devices.</a:t>
          </a:r>
          <a:endParaRPr lang="en-AU" sz="1700" dirty="0"/>
        </a:p>
      </dgm:t>
    </dgm:pt>
    <dgm:pt modelId="{22A27A17-C4EB-4E3C-807C-36F1D7FCB2DA}" type="parTrans" cxnId="{1E8B16FC-4174-454F-AA36-31CC062B283B}">
      <dgm:prSet/>
      <dgm:spPr/>
      <dgm:t>
        <a:bodyPr/>
        <a:lstStyle/>
        <a:p>
          <a:endParaRPr lang="en-AU"/>
        </a:p>
      </dgm:t>
    </dgm:pt>
    <dgm:pt modelId="{C138D89B-3ECC-4005-BA57-B0910844EA87}" type="sibTrans" cxnId="{1E8B16FC-4174-454F-AA36-31CC062B283B}">
      <dgm:prSet/>
      <dgm:spPr/>
      <dgm:t>
        <a:bodyPr/>
        <a:lstStyle/>
        <a:p>
          <a:endParaRPr lang="en-AU"/>
        </a:p>
      </dgm:t>
    </dgm:pt>
    <dgm:pt modelId="{C2611941-10D7-42C3-8C82-37EC74901E3B}">
      <dgm:prSet phldrT="[Text]" custT="1"/>
      <dgm:spPr/>
      <dgm:t>
        <a:bodyPr/>
        <a:lstStyle/>
        <a:p>
          <a:r>
            <a:rPr lang="en-AU" sz="1700" b="0" i="0" dirty="0">
              <a:effectLst/>
              <a:latin typeface="Arial" panose="020B0604020202020204" pitchFamily="34" charset="0"/>
            </a:rPr>
            <a:t>Computers</a:t>
          </a:r>
          <a:endParaRPr lang="en-AU" sz="1700" dirty="0"/>
        </a:p>
      </dgm:t>
    </dgm:pt>
    <dgm:pt modelId="{836086B2-C5BD-4B06-BA36-C27D9B3819A2}" type="parTrans" cxnId="{49FC027D-6957-4F7E-9F5E-A6D60FF09D46}">
      <dgm:prSet/>
      <dgm:spPr/>
      <dgm:t>
        <a:bodyPr/>
        <a:lstStyle/>
        <a:p>
          <a:endParaRPr lang="en-AU"/>
        </a:p>
      </dgm:t>
    </dgm:pt>
    <dgm:pt modelId="{0CC03CB2-028F-4A0E-8346-65E48744C40E}" type="sibTrans" cxnId="{49FC027D-6957-4F7E-9F5E-A6D60FF09D46}">
      <dgm:prSet/>
      <dgm:spPr/>
      <dgm:t>
        <a:bodyPr/>
        <a:lstStyle/>
        <a:p>
          <a:endParaRPr lang="en-AU"/>
        </a:p>
      </dgm:t>
    </dgm:pt>
    <dgm:pt modelId="{F35758A6-7352-4D22-A138-FDA54006D981}">
      <dgm:prSet phldrT="[Text]" custT="1"/>
      <dgm:spPr/>
      <dgm:t>
        <a:bodyPr/>
        <a:lstStyle/>
        <a:p>
          <a:pPr>
            <a:buFont typeface="Arial" panose="020B0604020202020204" pitchFamily="34" charset="0"/>
            <a:buChar char="•"/>
          </a:pPr>
          <a:r>
            <a:rPr lang="en-AU" sz="1700" dirty="0">
              <a:latin typeface="+mn-lt"/>
            </a:rPr>
            <a:t>E</a:t>
          </a:r>
          <a:r>
            <a:rPr lang="en-AU" sz="1700" b="0" i="0" dirty="0">
              <a:effectLst/>
              <a:latin typeface="+mn-lt"/>
            </a:rPr>
            <a:t>mail</a:t>
          </a:r>
          <a:endParaRPr lang="en-AU" sz="1700" dirty="0">
            <a:latin typeface="+mn-lt"/>
          </a:endParaRPr>
        </a:p>
      </dgm:t>
    </dgm:pt>
    <dgm:pt modelId="{813A7BBC-426F-4317-9B6A-112B412EDFC7}" type="parTrans" cxnId="{A88E1605-FCB3-4260-A18C-5A98612FF9AB}">
      <dgm:prSet/>
      <dgm:spPr/>
      <dgm:t>
        <a:bodyPr/>
        <a:lstStyle/>
        <a:p>
          <a:endParaRPr lang="en-AU"/>
        </a:p>
      </dgm:t>
    </dgm:pt>
    <dgm:pt modelId="{E64AAAE0-45CD-42D8-8B12-2FD31B46E577}" type="sibTrans" cxnId="{A88E1605-FCB3-4260-A18C-5A98612FF9AB}">
      <dgm:prSet/>
      <dgm:spPr/>
      <dgm:t>
        <a:bodyPr/>
        <a:lstStyle/>
        <a:p>
          <a:endParaRPr lang="en-AU"/>
        </a:p>
      </dgm:t>
    </dgm:pt>
    <dgm:pt modelId="{80FBB095-8A1C-4EA0-91BE-EA280E02C764}">
      <dgm:prSet custT="1"/>
      <dgm:spPr/>
      <dgm:t>
        <a:bodyPr/>
        <a:lstStyle/>
        <a:p>
          <a:r>
            <a:rPr lang="en-AU" sz="1700" b="0" i="0" dirty="0">
              <a:effectLst/>
              <a:latin typeface="+mn-lt"/>
            </a:rPr>
            <a:t>Learning management systems</a:t>
          </a:r>
          <a:r>
            <a:rPr lang="en-AU" sz="1700" dirty="0">
              <a:latin typeface="+mn-lt"/>
            </a:rPr>
            <a:t> (LMS)</a:t>
          </a:r>
        </a:p>
      </dgm:t>
    </dgm:pt>
    <dgm:pt modelId="{BA609084-D9D0-40A6-BBBE-C2A8A54445A0}" type="parTrans" cxnId="{D4E4E166-3AFA-4350-AE9C-91A5055C23E7}">
      <dgm:prSet/>
      <dgm:spPr/>
      <dgm:t>
        <a:bodyPr/>
        <a:lstStyle/>
        <a:p>
          <a:endParaRPr lang="en-AU"/>
        </a:p>
      </dgm:t>
    </dgm:pt>
    <dgm:pt modelId="{04CAF8D1-D5D0-4192-9E83-2556FA8156C9}" type="sibTrans" cxnId="{D4E4E166-3AFA-4350-AE9C-91A5055C23E7}">
      <dgm:prSet/>
      <dgm:spPr/>
      <dgm:t>
        <a:bodyPr/>
        <a:lstStyle/>
        <a:p>
          <a:endParaRPr lang="en-AU"/>
        </a:p>
      </dgm:t>
    </dgm:pt>
    <dgm:pt modelId="{D83FD44C-3A2E-49A9-AA86-21DD474027C8}">
      <dgm:prSet custT="1"/>
      <dgm:spPr/>
      <dgm:t>
        <a:bodyPr/>
        <a:lstStyle/>
        <a:p>
          <a:r>
            <a:rPr lang="en-AU" sz="1700" b="0" i="0" dirty="0">
              <a:effectLst/>
              <a:latin typeface="+mn-lt"/>
            </a:rPr>
            <a:t>File sharing platforms </a:t>
          </a:r>
          <a:r>
            <a:rPr lang="en-AU" sz="1700" dirty="0">
              <a:latin typeface="+mn-lt"/>
            </a:rPr>
            <a:t>e.g.</a:t>
          </a:r>
          <a:r>
            <a:rPr lang="en-AU" sz="1700" b="0" i="0" dirty="0">
              <a:effectLst/>
              <a:latin typeface="+mn-lt"/>
            </a:rPr>
            <a:t> One Drive and Dropbox.</a:t>
          </a:r>
          <a:endParaRPr lang="en-AU" sz="1700" dirty="0">
            <a:latin typeface="+mn-lt"/>
          </a:endParaRPr>
        </a:p>
      </dgm:t>
    </dgm:pt>
    <dgm:pt modelId="{A97C64B3-9BA9-4FC1-AED2-943BC70910AD}" type="parTrans" cxnId="{3AF85F11-663D-47AB-B163-9FAAAB670239}">
      <dgm:prSet/>
      <dgm:spPr/>
      <dgm:t>
        <a:bodyPr/>
        <a:lstStyle/>
        <a:p>
          <a:endParaRPr lang="en-AU"/>
        </a:p>
      </dgm:t>
    </dgm:pt>
    <dgm:pt modelId="{F7061809-0C54-44AC-BCDC-CCE767B948B5}" type="sibTrans" cxnId="{3AF85F11-663D-47AB-B163-9FAAAB670239}">
      <dgm:prSet/>
      <dgm:spPr/>
      <dgm:t>
        <a:bodyPr/>
        <a:lstStyle/>
        <a:p>
          <a:endParaRPr lang="en-AU"/>
        </a:p>
      </dgm:t>
    </dgm:pt>
    <dgm:pt modelId="{C427F52C-AAF6-4EA0-8474-BE04E20E839E}" type="pres">
      <dgm:prSet presAssocID="{2467078A-15E8-4EDA-BAE9-6DDFAD128B11}" presName="compositeShape" presStyleCnt="0">
        <dgm:presLayoutVars>
          <dgm:chMax val="2"/>
          <dgm:dir/>
          <dgm:resizeHandles val="exact"/>
        </dgm:presLayoutVars>
      </dgm:prSet>
      <dgm:spPr/>
    </dgm:pt>
    <dgm:pt modelId="{288141B3-DA3D-4BCB-BEAC-33AD9F5BF92C}" type="pres">
      <dgm:prSet presAssocID="{6255A106-E059-477B-9024-3CB6F0A5A85E}" presName="upArrow" presStyleLbl="node1" presStyleIdx="0" presStyleCnt="2"/>
      <dgm:spPr/>
    </dgm:pt>
    <dgm:pt modelId="{0FB8BF04-51A3-437F-B40C-6CC8CE9B312E}" type="pres">
      <dgm:prSet presAssocID="{6255A106-E059-477B-9024-3CB6F0A5A85E}" presName="upArrowText" presStyleLbl="revTx" presStyleIdx="0" presStyleCnt="2" custScaleX="115525" custLinFactNeighborX="8068" custLinFactNeighborY="-187">
        <dgm:presLayoutVars>
          <dgm:chMax val="0"/>
          <dgm:bulletEnabled val="1"/>
        </dgm:presLayoutVars>
      </dgm:prSet>
      <dgm:spPr/>
    </dgm:pt>
    <dgm:pt modelId="{0D5A63CB-25D0-48A5-B095-C480691FE116}" type="pres">
      <dgm:prSet presAssocID="{238F0D2D-0A4E-4F27-9C48-D30A1CCD5935}" presName="downArrow" presStyleLbl="node1" presStyleIdx="1" presStyleCnt="2"/>
      <dgm:spPr/>
    </dgm:pt>
    <dgm:pt modelId="{CEA343BB-9C26-43DC-9EC8-7BD1B351A632}" type="pres">
      <dgm:prSet presAssocID="{238F0D2D-0A4E-4F27-9C48-D30A1CCD5935}" presName="downArrowText" presStyleLbl="revTx" presStyleIdx="1" presStyleCnt="2">
        <dgm:presLayoutVars>
          <dgm:chMax val="0"/>
          <dgm:bulletEnabled val="1"/>
        </dgm:presLayoutVars>
      </dgm:prSet>
      <dgm:spPr/>
    </dgm:pt>
  </dgm:ptLst>
  <dgm:cxnLst>
    <dgm:cxn modelId="{EDCFF201-C4F6-4A92-BA75-CBB3BE746CB4}" type="presOf" srcId="{2467078A-15E8-4EDA-BAE9-6DDFAD128B11}" destId="{C427F52C-AAF6-4EA0-8474-BE04E20E839E}" srcOrd="0" destOrd="0" presId="urn:microsoft.com/office/officeart/2005/8/layout/arrow4"/>
    <dgm:cxn modelId="{A88E1605-FCB3-4260-A18C-5A98612FF9AB}" srcId="{238F0D2D-0A4E-4F27-9C48-D30A1CCD5935}" destId="{F35758A6-7352-4D22-A138-FDA54006D981}" srcOrd="0" destOrd="0" parTransId="{813A7BBC-426F-4317-9B6A-112B412EDFC7}" sibTransId="{E64AAAE0-45CD-42D8-8B12-2FD31B46E577}"/>
    <dgm:cxn modelId="{3AF85F11-663D-47AB-B163-9FAAAB670239}" srcId="{238F0D2D-0A4E-4F27-9C48-D30A1CCD5935}" destId="{D83FD44C-3A2E-49A9-AA86-21DD474027C8}" srcOrd="2" destOrd="0" parTransId="{A97C64B3-9BA9-4FC1-AED2-943BC70910AD}" sibTransId="{F7061809-0C54-44AC-BCDC-CCE767B948B5}"/>
    <dgm:cxn modelId="{27137D1D-C9C9-4887-B373-3454D9C6DB35}" srcId="{2467078A-15E8-4EDA-BAE9-6DDFAD128B11}" destId="{238F0D2D-0A4E-4F27-9C48-D30A1CCD5935}" srcOrd="1" destOrd="0" parTransId="{20E0D5A5-FEA7-48B9-8C51-BD0685DFB84B}" sibTransId="{23AD1FCA-766C-45D0-B211-34E57D3DB38C}"/>
    <dgm:cxn modelId="{2B9EB22D-39FC-4305-9CA8-521EE3051454}" type="presOf" srcId="{238F0D2D-0A4E-4F27-9C48-D30A1CCD5935}" destId="{CEA343BB-9C26-43DC-9EC8-7BD1B351A632}" srcOrd="0" destOrd="0" presId="urn:microsoft.com/office/officeart/2005/8/layout/arrow4"/>
    <dgm:cxn modelId="{D4E4E166-3AFA-4350-AE9C-91A5055C23E7}" srcId="{238F0D2D-0A4E-4F27-9C48-D30A1CCD5935}" destId="{80FBB095-8A1C-4EA0-91BE-EA280E02C764}" srcOrd="1" destOrd="0" parTransId="{BA609084-D9D0-40A6-BBBE-C2A8A54445A0}" sibTransId="{04CAF8D1-D5D0-4192-9E83-2556FA8156C9}"/>
    <dgm:cxn modelId="{21E20F77-BB3B-4CEF-BD2E-51426A80FAD2}" type="presOf" srcId="{C2611941-10D7-42C3-8C82-37EC74901E3B}" destId="{0FB8BF04-51A3-437F-B40C-6CC8CE9B312E}" srcOrd="0" destOrd="1" presId="urn:microsoft.com/office/officeart/2005/8/layout/arrow4"/>
    <dgm:cxn modelId="{49FC027D-6957-4F7E-9F5E-A6D60FF09D46}" srcId="{6255A106-E059-477B-9024-3CB6F0A5A85E}" destId="{C2611941-10D7-42C3-8C82-37EC74901E3B}" srcOrd="0" destOrd="0" parTransId="{836086B2-C5BD-4B06-BA36-C27D9B3819A2}" sibTransId="{0CC03CB2-028F-4A0E-8346-65E48744C40E}"/>
    <dgm:cxn modelId="{2DE51489-DB8C-4C1A-A473-1CE834A98AD0}" type="presOf" srcId="{F35758A6-7352-4D22-A138-FDA54006D981}" destId="{CEA343BB-9C26-43DC-9EC8-7BD1B351A632}" srcOrd="0" destOrd="1" presId="urn:microsoft.com/office/officeart/2005/8/layout/arrow4"/>
    <dgm:cxn modelId="{3B4D0E9D-7B8B-42B3-982F-1357C4540782}" srcId="{6255A106-E059-477B-9024-3CB6F0A5A85E}" destId="{5C329BD1-1878-4F8D-9F31-1687D14F691F}" srcOrd="1" destOrd="0" parTransId="{EDD729FC-9F00-4DB7-852E-AB1564143EA5}" sibTransId="{48D2718D-DC69-4582-B863-C2A12B6CED0A}"/>
    <dgm:cxn modelId="{32BEE1AF-FAEE-49FD-B2ED-BDAB041A2D32}" type="presOf" srcId="{6255A106-E059-477B-9024-3CB6F0A5A85E}" destId="{0FB8BF04-51A3-437F-B40C-6CC8CE9B312E}" srcOrd="0" destOrd="0" presId="urn:microsoft.com/office/officeart/2005/8/layout/arrow4"/>
    <dgm:cxn modelId="{4DB5B2B9-B34E-45AA-BF2B-9577D4926C8B}" type="presOf" srcId="{5C329BD1-1878-4F8D-9F31-1687D14F691F}" destId="{0FB8BF04-51A3-437F-B40C-6CC8CE9B312E}" srcOrd="0" destOrd="2" presId="urn:microsoft.com/office/officeart/2005/8/layout/arrow4"/>
    <dgm:cxn modelId="{892579C3-66A4-46B9-9CFF-E9B2BA4D2512}" type="presOf" srcId="{D83FD44C-3A2E-49A9-AA86-21DD474027C8}" destId="{CEA343BB-9C26-43DC-9EC8-7BD1B351A632}" srcOrd="0" destOrd="3" presId="urn:microsoft.com/office/officeart/2005/8/layout/arrow4"/>
    <dgm:cxn modelId="{963EB5CA-D4AC-4A7A-B521-648FF53C4149}" type="presOf" srcId="{80FBB095-8A1C-4EA0-91BE-EA280E02C764}" destId="{CEA343BB-9C26-43DC-9EC8-7BD1B351A632}" srcOrd="0" destOrd="2" presId="urn:microsoft.com/office/officeart/2005/8/layout/arrow4"/>
    <dgm:cxn modelId="{BEB272CC-730D-4F18-AABB-EFA423D9B9BA}" srcId="{2467078A-15E8-4EDA-BAE9-6DDFAD128B11}" destId="{6255A106-E059-477B-9024-3CB6F0A5A85E}" srcOrd="0" destOrd="0" parTransId="{5FAD63C1-4358-43DB-815E-C10B07BCD56B}" sibTransId="{A1EACCCD-646C-4D7B-8962-389B05AE26CB}"/>
    <dgm:cxn modelId="{EBBA25FB-EA33-4353-9A5B-F3041B14FCCE}" type="presOf" srcId="{9853D108-9A93-45F0-8244-8E67C7250291}" destId="{0FB8BF04-51A3-437F-B40C-6CC8CE9B312E}" srcOrd="0" destOrd="3" presId="urn:microsoft.com/office/officeart/2005/8/layout/arrow4"/>
    <dgm:cxn modelId="{1E8B16FC-4174-454F-AA36-31CC062B283B}" srcId="{6255A106-E059-477B-9024-3CB6F0A5A85E}" destId="{9853D108-9A93-45F0-8244-8E67C7250291}" srcOrd="2" destOrd="0" parTransId="{22A27A17-C4EB-4E3C-807C-36F1D7FCB2DA}" sibTransId="{C138D89B-3ECC-4005-BA57-B0910844EA87}"/>
    <dgm:cxn modelId="{9454CC21-B5D2-485F-9EF9-8410210D7101}" type="presParOf" srcId="{C427F52C-AAF6-4EA0-8474-BE04E20E839E}" destId="{288141B3-DA3D-4BCB-BEAC-33AD9F5BF92C}" srcOrd="0" destOrd="0" presId="urn:microsoft.com/office/officeart/2005/8/layout/arrow4"/>
    <dgm:cxn modelId="{BDA96F2A-C0DA-461A-8A27-61C0BAE8FE21}" type="presParOf" srcId="{C427F52C-AAF6-4EA0-8474-BE04E20E839E}" destId="{0FB8BF04-51A3-437F-B40C-6CC8CE9B312E}" srcOrd="1" destOrd="0" presId="urn:microsoft.com/office/officeart/2005/8/layout/arrow4"/>
    <dgm:cxn modelId="{93ACB0F3-0D1F-48E9-884A-DFD6EF4129A2}" type="presParOf" srcId="{C427F52C-AAF6-4EA0-8474-BE04E20E839E}" destId="{0D5A63CB-25D0-48A5-B095-C480691FE116}" srcOrd="2" destOrd="0" presId="urn:microsoft.com/office/officeart/2005/8/layout/arrow4"/>
    <dgm:cxn modelId="{99FADD57-DEEE-4EA1-8B83-57AB861AA487}" type="presParOf" srcId="{C427F52C-AAF6-4EA0-8474-BE04E20E839E}" destId="{CEA343BB-9C26-43DC-9EC8-7BD1B351A632}"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C62BFB-7B6F-4AD4-9938-D97979A6B72F}"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AU"/>
        </a:p>
      </dgm:t>
    </dgm:pt>
    <dgm:pt modelId="{D5FB9670-CBA1-4055-AC8E-995AD310D590}">
      <dgm:prSet phldrT="[Text]" custT="1"/>
      <dgm:spPr/>
      <dgm:t>
        <a:bodyPr/>
        <a:lstStyle/>
        <a:p>
          <a:r>
            <a:rPr lang="en-GB" sz="2100" kern="1200" dirty="0">
              <a:solidFill>
                <a:schemeClr val="bg1"/>
              </a:solidFill>
              <a:latin typeface="+mn-lt"/>
            </a:rPr>
            <a:t>1. Adaptive </a:t>
          </a:r>
          <a:r>
            <a:rPr lang="en-GB" sz="2100" kern="1200" dirty="0">
              <a:solidFill>
                <a:schemeClr val="bg1"/>
              </a:solidFill>
              <a:latin typeface="+mn-lt"/>
              <a:ea typeface="+mn-ea"/>
              <a:cs typeface="+mn-cs"/>
            </a:rPr>
            <a:t>learning</a:t>
          </a:r>
          <a:endParaRPr lang="en-AU" sz="2100" kern="1200" dirty="0">
            <a:solidFill>
              <a:schemeClr val="bg1"/>
            </a:solidFill>
            <a:latin typeface="+mn-lt"/>
            <a:ea typeface="+mn-ea"/>
            <a:cs typeface="+mn-cs"/>
          </a:endParaRPr>
        </a:p>
      </dgm:t>
      <dgm:extLst>
        <a:ext uri="{E40237B7-FDA0-4F09-8148-C483321AD2D9}">
          <dgm14:cNvPr xmlns:dgm14="http://schemas.microsoft.com/office/drawing/2010/diagram" id="0" name="" descr="Adaptive learning&#10; Create modules to adapt to learners' needs. Consider their previous knowledge and experience. Let them pick what they want to learn and what they find relevant. &#10;Mobile-first&#10; Design content that can be used on a mobile device. Many learners may use mobile devices like phones, iPads, or tablets. Content should be short. Consider the visual design and layout for smaller screens. For example, avoid large text and subtitles. &#10;Micro-learning&#10; Keep the modules short. Remember that learners don't stay focused for long when online. They should be able to complete a module in only a few minutes. &#10;Evaluation&#10; Data on activity, completion, scores, and time to complete will help you improve the online learning experience.  &#10; Also, refer to the module on ‘reflective practice’."/>
        </a:ext>
      </dgm:extLst>
    </dgm:pt>
    <dgm:pt modelId="{DBBD5532-6DCE-46BB-8F8D-2A63B511B2FD}" type="parTrans" cxnId="{A9FF51F7-65A8-4913-8219-CDD8BADD284D}">
      <dgm:prSet/>
      <dgm:spPr/>
      <dgm:t>
        <a:bodyPr/>
        <a:lstStyle/>
        <a:p>
          <a:endParaRPr lang="en-AU"/>
        </a:p>
      </dgm:t>
    </dgm:pt>
    <dgm:pt modelId="{AAE600C3-5D03-4328-82E7-F4149E8996EF}" type="sibTrans" cxnId="{A9FF51F7-65A8-4913-8219-CDD8BADD284D}">
      <dgm:prSet/>
      <dgm:spPr/>
      <dgm:t>
        <a:bodyPr/>
        <a:lstStyle/>
        <a:p>
          <a:endParaRPr lang="en-AU"/>
        </a:p>
      </dgm:t>
    </dgm:pt>
    <dgm:pt modelId="{4750F9AA-30B9-4F77-B2EE-4D438636B68C}">
      <dgm:prSet custT="1"/>
      <dgm:spPr/>
      <dgm: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Create modules to adapt to learners' needs. Consider their previous knowledge and experience. Let them pick what they want to learn and what they find relevant. </a:t>
          </a:r>
          <a:endParaRPr lang="en-AU" sz="1800" kern="1200" dirty="0">
            <a:solidFill>
              <a:srgbClr val="1D3138">
                <a:hueOff val="0"/>
                <a:satOff val="0"/>
                <a:lumOff val="0"/>
                <a:alphaOff val="0"/>
              </a:srgbClr>
            </a:solidFill>
            <a:latin typeface="Arial"/>
            <a:ea typeface="+mn-ea"/>
            <a:cs typeface="+mn-cs"/>
          </a:endParaRPr>
        </a:p>
      </dgm:t>
      <dgm:extLst>
        <a:ext uri="{E40237B7-FDA0-4F09-8148-C483321AD2D9}">
          <dgm14:cNvPr xmlns:dgm14="http://schemas.microsoft.com/office/drawing/2010/diagram" id="0" name="" descr="Adaptive learning&#10; Create modules to adapt to learners' needs. Consider their previous knowledge and experience. Let them pick what they want to learn and what they find relevant. &#10;Mobile-first&#10; Design content that can be used on a mobile device. Many learners may use mobile devices like phones, iPads, or tablets. Content should be short. Consider the visual design and layout for smaller screens. For example, avoid large text and subtitles. &#10;Micro-learning&#10; Keep the modules short. Remember that learners don't stay focused for long when online. They should be able to complete a module in only a few minutes. &#10;Evaluation&#10; Data on activity, completion, scores, and time to complete will help you improve the online learning experience.  &#10; Also, refer to the module on ‘reflective practice’."/>
        </a:ext>
      </dgm:extLst>
    </dgm:pt>
    <dgm:pt modelId="{077CE2AF-6461-40B3-A7CF-B1ADE0310BA1}" type="parTrans" cxnId="{A6D38845-41E7-4C5E-801A-4CCA6D587E8A}">
      <dgm:prSet/>
      <dgm:spPr/>
      <dgm:t>
        <a:bodyPr/>
        <a:lstStyle/>
        <a:p>
          <a:endParaRPr lang="en-AU"/>
        </a:p>
      </dgm:t>
    </dgm:pt>
    <dgm:pt modelId="{DFAB37D6-6BF3-4642-81DE-53259C59B4EB}" type="sibTrans" cxnId="{A6D38845-41E7-4C5E-801A-4CCA6D587E8A}">
      <dgm:prSet/>
      <dgm:spPr/>
      <dgm:t>
        <a:bodyPr/>
        <a:lstStyle/>
        <a:p>
          <a:endParaRPr lang="en-AU"/>
        </a:p>
      </dgm:t>
    </dgm:pt>
    <dgm:pt modelId="{AF2C34C7-F682-48EC-A40A-115D66453205}">
      <dgm:prSet custT="1"/>
      <dgm:spPr/>
      <dgm:t>
        <a:bodyPr/>
        <a:lstStyle/>
        <a:p>
          <a:pPr marL="0" lvl="0" indent="0" algn="l" defTabSz="800100">
            <a:lnSpc>
              <a:spcPct val="90000"/>
            </a:lnSpc>
            <a:spcBef>
              <a:spcPct val="0"/>
            </a:spcBef>
            <a:spcAft>
              <a:spcPct val="35000"/>
            </a:spcAft>
            <a:buNone/>
          </a:pPr>
          <a:r>
            <a:rPr lang="en-GB" sz="2100" kern="1200" dirty="0">
              <a:solidFill>
                <a:schemeClr val="bg1"/>
              </a:solidFill>
              <a:latin typeface="Arial"/>
              <a:ea typeface="+mn-ea"/>
              <a:cs typeface="+mn-cs"/>
            </a:rPr>
            <a:t>2. Mobile-first</a:t>
          </a:r>
          <a:endParaRPr lang="en-AU" sz="2100" kern="1200" dirty="0">
            <a:solidFill>
              <a:schemeClr val="bg1"/>
            </a:solidFill>
            <a:latin typeface="Arial"/>
            <a:ea typeface="+mn-ea"/>
            <a:cs typeface="+mn-cs"/>
          </a:endParaRPr>
        </a:p>
      </dgm:t>
      <dgm:extLst>
        <a:ext uri="{E40237B7-FDA0-4F09-8148-C483321AD2D9}">
          <dgm14:cNvPr xmlns:dgm14="http://schemas.microsoft.com/office/drawing/2010/diagram" id="0" name="" descr="Adaptive learning&#10; Create modules to adapt to learners' needs. Consider their previous knowledge and experience. Let them pick what they want to learn and what they find relevant. &#10;Mobile-first&#10; Design content that can be used on a mobile device. Many learners may use mobile devices like phones, iPads, or tablets. Content should be short. Consider the visual design and layout for smaller screens. For example, avoid large text and subtitles. &#10;Micro-learning&#10; Keep the modules short. Remember that learners don't stay focused for long when online. They should be able to complete a module in only a few minutes. &#10;Evaluation&#10; Data on activity, completion, scores, and time to complete will help you improve the online learning experience.  &#10; Also, refer to the module on ‘reflective practice’."/>
        </a:ext>
      </dgm:extLst>
    </dgm:pt>
    <dgm:pt modelId="{A0636C50-BB43-4662-B156-7963D2A97C06}" type="parTrans" cxnId="{A80C5732-FA5D-4F36-9635-266E6E50B2DF}">
      <dgm:prSet/>
      <dgm:spPr/>
      <dgm:t>
        <a:bodyPr/>
        <a:lstStyle/>
        <a:p>
          <a:endParaRPr lang="en-AU"/>
        </a:p>
      </dgm:t>
    </dgm:pt>
    <dgm:pt modelId="{F8BCC6A7-750E-4EA4-9A4F-0BBE998F17CC}" type="sibTrans" cxnId="{A80C5732-FA5D-4F36-9635-266E6E50B2DF}">
      <dgm:prSet/>
      <dgm:spPr/>
      <dgm:t>
        <a:bodyPr/>
        <a:lstStyle/>
        <a:p>
          <a:endParaRPr lang="en-AU"/>
        </a:p>
      </dgm:t>
    </dgm:pt>
    <dgm:pt modelId="{33C70723-F02F-4241-B87A-456E7758B1FE}">
      <dgm:prSet custT="1"/>
      <dgm:spPr/>
      <dgm: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Design content that can be used on a mobile device. Many learners may use mobile devices like phones, iPads, or tablets. Content should be short. Consider the visual design and layout for smaller screens. For example, avoid large text and subtitles. </a:t>
          </a:r>
          <a:endParaRPr lang="en-AU" sz="1800" kern="1200" dirty="0">
            <a:solidFill>
              <a:srgbClr val="1D3138">
                <a:hueOff val="0"/>
                <a:satOff val="0"/>
                <a:lumOff val="0"/>
                <a:alphaOff val="0"/>
              </a:srgbClr>
            </a:solidFill>
            <a:latin typeface="Arial"/>
            <a:ea typeface="+mn-ea"/>
            <a:cs typeface="+mn-cs"/>
          </a:endParaRPr>
        </a:p>
      </dgm:t>
      <dgm:extLst>
        <a:ext uri="{E40237B7-FDA0-4F09-8148-C483321AD2D9}">
          <dgm14:cNvPr xmlns:dgm14="http://schemas.microsoft.com/office/drawing/2010/diagram" id="0" name="" descr="Adaptive learning&#10; Create modules to adapt to learners' needs. Consider their previous knowledge and experience. Let them pick what they want to learn and what they find relevant. &#10;Mobile-first&#10; Design content that can be used on a mobile device. Many learners may use mobile devices like phones, iPads, or tablets. Content should be short. Consider the visual design and layout for smaller screens. For example, avoid large text and subtitles. &#10;Micro-learning&#10; Keep the modules short. Remember that learners don't stay focused for long when online. They should be able to complete a module in only a few minutes. &#10;Evaluation&#10; Data on activity, completion, scores, and time to complete will help you improve the online learning experience.  &#10; Also, refer to the module on ‘reflective practice’."/>
        </a:ext>
      </dgm:extLst>
    </dgm:pt>
    <dgm:pt modelId="{1B27BACA-A604-48BD-93D7-7ECBACCE4D7C}" type="parTrans" cxnId="{6F34188C-3835-44C4-9FDC-2BA7464FA136}">
      <dgm:prSet/>
      <dgm:spPr/>
      <dgm:t>
        <a:bodyPr/>
        <a:lstStyle/>
        <a:p>
          <a:endParaRPr lang="en-AU"/>
        </a:p>
      </dgm:t>
    </dgm:pt>
    <dgm:pt modelId="{31C990FD-18C7-41A5-8EE5-0CA52F801BAD}" type="sibTrans" cxnId="{6F34188C-3835-44C4-9FDC-2BA7464FA136}">
      <dgm:prSet/>
      <dgm:spPr/>
      <dgm:t>
        <a:bodyPr/>
        <a:lstStyle/>
        <a:p>
          <a:endParaRPr lang="en-AU"/>
        </a:p>
      </dgm:t>
    </dgm:pt>
    <dgm:pt modelId="{4BA11047-9172-4E72-A9DB-482C0F98B33F}">
      <dgm:prSet custT="1"/>
      <dgm:spPr/>
      <dgm:t>
        <a:bodyPr/>
        <a:lstStyle/>
        <a:p>
          <a:pPr marL="0" lvl="0" indent="0" algn="l" defTabSz="800100">
            <a:lnSpc>
              <a:spcPct val="90000"/>
            </a:lnSpc>
            <a:spcBef>
              <a:spcPct val="0"/>
            </a:spcBef>
            <a:spcAft>
              <a:spcPct val="35000"/>
            </a:spcAft>
            <a:buNone/>
          </a:pPr>
          <a:r>
            <a:rPr lang="en-GB" sz="2100" kern="1200" dirty="0">
              <a:solidFill>
                <a:srgbClr val="000000"/>
              </a:solidFill>
              <a:latin typeface="Arial"/>
              <a:ea typeface="+mn-ea"/>
              <a:cs typeface="+mn-cs"/>
            </a:rPr>
            <a:t>3. Micro-learning</a:t>
          </a:r>
          <a:endParaRPr lang="en-AU" sz="2100" kern="1200" dirty="0">
            <a:solidFill>
              <a:srgbClr val="000000"/>
            </a:solidFill>
            <a:latin typeface="Arial"/>
            <a:ea typeface="+mn-ea"/>
            <a:cs typeface="+mn-cs"/>
          </a:endParaRPr>
        </a:p>
      </dgm:t>
      <dgm:extLst>
        <a:ext uri="{E40237B7-FDA0-4F09-8148-C483321AD2D9}">
          <dgm14:cNvPr xmlns:dgm14="http://schemas.microsoft.com/office/drawing/2010/diagram" id="0" name="" descr="Adaptive learning&#10; Create modules to adapt to learners' needs. Consider their previous knowledge and experience. Let them pick what they want to learn and what they find relevant. &#10;Mobile-first&#10; Design content that can be used on a mobile device. Many learners may use mobile devices like phones, iPads, or tablets. Content should be short. Consider the visual design and layout for smaller screens. For example, avoid large text and subtitles. &#10;Micro-learning&#10; Keep the modules short. Remember that learners don't stay focused for long when online. They should be able to complete a module in only a few minutes. &#10;Evaluation&#10; Data on activity, completion, scores, and time to complete will help you improve the online learning experience.  &#10; Also, refer to the module on ‘reflective practice’."/>
        </a:ext>
      </dgm:extLst>
    </dgm:pt>
    <dgm:pt modelId="{E80BE5F5-239A-4A8E-98FC-6031C4F41E1D}" type="parTrans" cxnId="{4C76803A-6FB9-4E1D-82FE-FF70E56C35AB}">
      <dgm:prSet/>
      <dgm:spPr/>
      <dgm:t>
        <a:bodyPr/>
        <a:lstStyle/>
        <a:p>
          <a:endParaRPr lang="en-AU"/>
        </a:p>
      </dgm:t>
    </dgm:pt>
    <dgm:pt modelId="{741E0CE2-FB39-42B3-9256-88C526E8CFED}" type="sibTrans" cxnId="{4C76803A-6FB9-4E1D-82FE-FF70E56C35AB}">
      <dgm:prSet/>
      <dgm:spPr/>
      <dgm:t>
        <a:bodyPr/>
        <a:lstStyle/>
        <a:p>
          <a:endParaRPr lang="en-AU"/>
        </a:p>
      </dgm:t>
    </dgm:pt>
    <dgm:pt modelId="{D3F5FAD9-503F-41B8-92A6-CC3916DE1CA5}">
      <dgm:prSet custT="1"/>
      <dgm:spPr/>
      <dgm: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Keep the modules short. Remember that learners don't stay focused for long when online. They should be able to complete a module in only a few minutes. </a:t>
          </a:r>
          <a:endParaRPr lang="en-AU" sz="1800" kern="1200" dirty="0">
            <a:solidFill>
              <a:srgbClr val="1D3138">
                <a:hueOff val="0"/>
                <a:satOff val="0"/>
                <a:lumOff val="0"/>
                <a:alphaOff val="0"/>
              </a:srgbClr>
            </a:solidFill>
            <a:latin typeface="Arial"/>
            <a:ea typeface="+mn-ea"/>
            <a:cs typeface="+mn-cs"/>
          </a:endParaRPr>
        </a:p>
      </dgm:t>
      <dgm:extLst>
        <a:ext uri="{E40237B7-FDA0-4F09-8148-C483321AD2D9}">
          <dgm14:cNvPr xmlns:dgm14="http://schemas.microsoft.com/office/drawing/2010/diagram" id="0" name="" descr="Adaptive learning&#10; Create modules to adapt to learners' needs. Consider their previous knowledge and experience. Let them pick what they want to learn and what they find relevant. &#10;Mobile-first&#10; Design content that can be used on a mobile device. Many learners may use mobile devices like phones, iPads, or tablets. Content should be short. Consider the visual design and layout for smaller screens. For example, avoid large text and subtitles. &#10;Micro-learning&#10; Keep the modules short. Remember that learners don't stay focused for long when online. They should be able to complete a module in only a few minutes. &#10;Evaluation&#10; Data on activity, completion, scores, and time to complete will help you improve the online learning experience.  &#10; Also, refer to the module on ‘reflective practice’."/>
        </a:ext>
      </dgm:extLst>
    </dgm:pt>
    <dgm:pt modelId="{3D9A6CC7-41F6-45AB-92D0-B530279A7A91}" type="parTrans" cxnId="{FFB9CE65-1FE7-4E43-8292-7A9483CF0886}">
      <dgm:prSet/>
      <dgm:spPr/>
      <dgm:t>
        <a:bodyPr/>
        <a:lstStyle/>
        <a:p>
          <a:endParaRPr lang="en-AU"/>
        </a:p>
      </dgm:t>
    </dgm:pt>
    <dgm:pt modelId="{6E8A9B0E-27E3-46FD-BA82-4CA037503CE4}" type="sibTrans" cxnId="{FFB9CE65-1FE7-4E43-8292-7A9483CF0886}">
      <dgm:prSet/>
      <dgm:spPr/>
      <dgm:t>
        <a:bodyPr/>
        <a:lstStyle/>
        <a:p>
          <a:endParaRPr lang="en-AU"/>
        </a:p>
      </dgm:t>
    </dgm:pt>
    <dgm:pt modelId="{BAC6F028-6FFF-4D70-AA65-014154A7BEC7}" type="pres">
      <dgm:prSet presAssocID="{ACC62BFB-7B6F-4AD4-9938-D97979A6B72F}" presName="linear" presStyleCnt="0">
        <dgm:presLayoutVars>
          <dgm:dir/>
          <dgm:animLvl val="lvl"/>
          <dgm:resizeHandles val="exact"/>
        </dgm:presLayoutVars>
      </dgm:prSet>
      <dgm:spPr/>
    </dgm:pt>
    <dgm:pt modelId="{F12E68B8-E481-4C6A-AD46-D0E26C48F36D}" type="pres">
      <dgm:prSet presAssocID="{D5FB9670-CBA1-4055-AC8E-995AD310D590}" presName="parentLin" presStyleCnt="0"/>
      <dgm:spPr/>
    </dgm:pt>
    <dgm:pt modelId="{18ACE68C-E5F8-4AEF-82D6-75B7D45CBE9F}" type="pres">
      <dgm:prSet presAssocID="{D5FB9670-CBA1-4055-AC8E-995AD310D590}" presName="parentLeftMargin" presStyleLbl="node1" presStyleIdx="0" presStyleCnt="3"/>
      <dgm:spPr/>
    </dgm:pt>
    <dgm:pt modelId="{AE03D301-1238-4924-94F8-CCA2D3B9032D}" type="pres">
      <dgm:prSet presAssocID="{D5FB9670-CBA1-4055-AC8E-995AD310D590}" presName="parentText" presStyleLbl="node1" presStyleIdx="0" presStyleCnt="3" custScaleY="92915">
        <dgm:presLayoutVars>
          <dgm:chMax val="0"/>
          <dgm:bulletEnabled val="1"/>
        </dgm:presLayoutVars>
      </dgm:prSet>
      <dgm:spPr/>
    </dgm:pt>
    <dgm:pt modelId="{D88EDEBC-445D-4266-BAF3-0F1768D4041A}" type="pres">
      <dgm:prSet presAssocID="{D5FB9670-CBA1-4055-AC8E-995AD310D590}" presName="negativeSpace" presStyleCnt="0"/>
      <dgm:spPr/>
    </dgm:pt>
    <dgm:pt modelId="{3778307C-10C1-4EBC-B0A5-47DDD8442F91}" type="pres">
      <dgm:prSet presAssocID="{D5FB9670-CBA1-4055-AC8E-995AD310D590}" presName="childText" presStyleLbl="conFgAcc1" presStyleIdx="0" presStyleCnt="3">
        <dgm:presLayoutVars>
          <dgm:bulletEnabled val="1"/>
        </dgm:presLayoutVars>
      </dgm:prSet>
      <dgm:spPr/>
    </dgm:pt>
    <dgm:pt modelId="{AEFB1063-A25C-472F-87C7-8391B793EA23}" type="pres">
      <dgm:prSet presAssocID="{AAE600C3-5D03-4328-82E7-F4149E8996EF}" presName="spaceBetweenRectangles" presStyleCnt="0"/>
      <dgm:spPr/>
    </dgm:pt>
    <dgm:pt modelId="{8BF293CE-1932-4FE3-991F-0E78BC11A4EE}" type="pres">
      <dgm:prSet presAssocID="{AF2C34C7-F682-48EC-A40A-115D66453205}" presName="parentLin" presStyleCnt="0"/>
      <dgm:spPr/>
    </dgm:pt>
    <dgm:pt modelId="{EADC9B8A-527A-48A8-9C8C-A79B8972D217}" type="pres">
      <dgm:prSet presAssocID="{AF2C34C7-F682-48EC-A40A-115D66453205}" presName="parentLeftMargin" presStyleLbl="node1" presStyleIdx="0" presStyleCnt="3"/>
      <dgm:spPr/>
    </dgm:pt>
    <dgm:pt modelId="{CF59ABC2-2173-4F47-BFBC-650032C5C42D}" type="pres">
      <dgm:prSet presAssocID="{AF2C34C7-F682-48EC-A40A-115D66453205}" presName="parentText" presStyleLbl="node1" presStyleIdx="1" presStyleCnt="3" custScaleY="92915">
        <dgm:presLayoutVars>
          <dgm:chMax val="0"/>
          <dgm:bulletEnabled val="1"/>
        </dgm:presLayoutVars>
      </dgm:prSet>
      <dgm:spPr/>
    </dgm:pt>
    <dgm:pt modelId="{81C2F1BE-5C0E-45A9-AE3A-28F3FDE53CB9}" type="pres">
      <dgm:prSet presAssocID="{AF2C34C7-F682-48EC-A40A-115D66453205}" presName="negativeSpace" presStyleCnt="0"/>
      <dgm:spPr/>
    </dgm:pt>
    <dgm:pt modelId="{A2239A30-125B-4E1A-9036-6F69EC281B09}" type="pres">
      <dgm:prSet presAssocID="{AF2C34C7-F682-48EC-A40A-115D66453205}" presName="childText" presStyleLbl="conFgAcc1" presStyleIdx="1" presStyleCnt="3">
        <dgm:presLayoutVars>
          <dgm:bulletEnabled val="1"/>
        </dgm:presLayoutVars>
      </dgm:prSet>
      <dgm:spPr/>
    </dgm:pt>
    <dgm:pt modelId="{35E91062-E36A-4BDB-AB46-7FAF2F91CF06}" type="pres">
      <dgm:prSet presAssocID="{F8BCC6A7-750E-4EA4-9A4F-0BBE998F17CC}" presName="spaceBetweenRectangles" presStyleCnt="0"/>
      <dgm:spPr/>
    </dgm:pt>
    <dgm:pt modelId="{F118AC70-4111-44F6-951B-FAE48B79148D}" type="pres">
      <dgm:prSet presAssocID="{4BA11047-9172-4E72-A9DB-482C0F98B33F}" presName="parentLin" presStyleCnt="0"/>
      <dgm:spPr/>
    </dgm:pt>
    <dgm:pt modelId="{FEE5AAEC-4A3E-4AEC-9E4C-3BB3005C2B46}" type="pres">
      <dgm:prSet presAssocID="{4BA11047-9172-4E72-A9DB-482C0F98B33F}" presName="parentLeftMargin" presStyleLbl="node1" presStyleIdx="1" presStyleCnt="3"/>
      <dgm:spPr/>
    </dgm:pt>
    <dgm:pt modelId="{8E146014-18FD-4EA4-B375-A4B1ADBB080C}" type="pres">
      <dgm:prSet presAssocID="{4BA11047-9172-4E72-A9DB-482C0F98B33F}" presName="parentText" presStyleLbl="node1" presStyleIdx="2" presStyleCnt="3" custScaleY="92915">
        <dgm:presLayoutVars>
          <dgm:chMax val="0"/>
          <dgm:bulletEnabled val="1"/>
        </dgm:presLayoutVars>
      </dgm:prSet>
      <dgm:spPr/>
    </dgm:pt>
    <dgm:pt modelId="{22B5BEBD-F4C1-4819-A305-DA8ACF9EB7ED}" type="pres">
      <dgm:prSet presAssocID="{4BA11047-9172-4E72-A9DB-482C0F98B33F}" presName="negativeSpace" presStyleCnt="0"/>
      <dgm:spPr/>
    </dgm:pt>
    <dgm:pt modelId="{427BCDB3-2CC6-41CA-9050-CAE8784F0708}" type="pres">
      <dgm:prSet presAssocID="{4BA11047-9172-4E72-A9DB-482C0F98B33F}" presName="childText" presStyleLbl="conFgAcc1" presStyleIdx="2" presStyleCnt="3">
        <dgm:presLayoutVars>
          <dgm:bulletEnabled val="1"/>
        </dgm:presLayoutVars>
      </dgm:prSet>
      <dgm:spPr/>
    </dgm:pt>
  </dgm:ptLst>
  <dgm:cxnLst>
    <dgm:cxn modelId="{A80C5732-FA5D-4F36-9635-266E6E50B2DF}" srcId="{ACC62BFB-7B6F-4AD4-9938-D97979A6B72F}" destId="{AF2C34C7-F682-48EC-A40A-115D66453205}" srcOrd="1" destOrd="0" parTransId="{A0636C50-BB43-4662-B156-7963D2A97C06}" sibTransId="{F8BCC6A7-750E-4EA4-9A4F-0BBE998F17CC}"/>
    <dgm:cxn modelId="{4C76803A-6FB9-4E1D-82FE-FF70E56C35AB}" srcId="{ACC62BFB-7B6F-4AD4-9938-D97979A6B72F}" destId="{4BA11047-9172-4E72-A9DB-482C0F98B33F}" srcOrd="2" destOrd="0" parTransId="{E80BE5F5-239A-4A8E-98FC-6031C4F41E1D}" sibTransId="{741E0CE2-FB39-42B3-9256-88C526E8CFED}"/>
    <dgm:cxn modelId="{9E52275E-C74B-4E71-8D5B-13C320E9D442}" type="presOf" srcId="{33C70723-F02F-4241-B87A-456E7758B1FE}" destId="{A2239A30-125B-4E1A-9036-6F69EC281B09}" srcOrd="0" destOrd="0" presId="urn:microsoft.com/office/officeart/2005/8/layout/list1"/>
    <dgm:cxn modelId="{A6D38845-41E7-4C5E-801A-4CCA6D587E8A}" srcId="{D5FB9670-CBA1-4055-AC8E-995AD310D590}" destId="{4750F9AA-30B9-4F77-B2EE-4D438636B68C}" srcOrd="0" destOrd="0" parTransId="{077CE2AF-6461-40B3-A7CF-B1ADE0310BA1}" sibTransId="{DFAB37D6-6BF3-4642-81DE-53259C59B4EB}"/>
    <dgm:cxn modelId="{FFB9CE65-1FE7-4E43-8292-7A9483CF0886}" srcId="{4BA11047-9172-4E72-A9DB-482C0F98B33F}" destId="{D3F5FAD9-503F-41B8-92A6-CC3916DE1CA5}" srcOrd="0" destOrd="0" parTransId="{3D9A6CC7-41F6-45AB-92D0-B530279A7A91}" sibTransId="{6E8A9B0E-27E3-46FD-BA82-4CA037503CE4}"/>
    <dgm:cxn modelId="{F71B614A-B3C2-4229-9552-CEC8823AE709}" type="presOf" srcId="{ACC62BFB-7B6F-4AD4-9938-D97979A6B72F}" destId="{BAC6F028-6FFF-4D70-AA65-014154A7BEC7}" srcOrd="0" destOrd="0" presId="urn:microsoft.com/office/officeart/2005/8/layout/list1"/>
    <dgm:cxn modelId="{6F34188C-3835-44C4-9FDC-2BA7464FA136}" srcId="{AF2C34C7-F682-48EC-A40A-115D66453205}" destId="{33C70723-F02F-4241-B87A-456E7758B1FE}" srcOrd="0" destOrd="0" parTransId="{1B27BACA-A604-48BD-93D7-7ECBACCE4D7C}" sibTransId="{31C990FD-18C7-41A5-8EE5-0CA52F801BAD}"/>
    <dgm:cxn modelId="{F0ABD6B2-A29E-45A7-94F8-61547B2A5456}" type="presOf" srcId="{AF2C34C7-F682-48EC-A40A-115D66453205}" destId="{CF59ABC2-2173-4F47-BFBC-650032C5C42D}" srcOrd="1" destOrd="0" presId="urn:microsoft.com/office/officeart/2005/8/layout/list1"/>
    <dgm:cxn modelId="{A32D04C1-42B7-4117-B3BC-A703F3495A00}" type="presOf" srcId="{AF2C34C7-F682-48EC-A40A-115D66453205}" destId="{EADC9B8A-527A-48A8-9C8C-A79B8972D217}" srcOrd="0" destOrd="0" presId="urn:microsoft.com/office/officeart/2005/8/layout/list1"/>
    <dgm:cxn modelId="{230223C5-8C17-44E8-9394-09CABDD7F218}" type="presOf" srcId="{D5FB9670-CBA1-4055-AC8E-995AD310D590}" destId="{AE03D301-1238-4924-94F8-CCA2D3B9032D}" srcOrd="1" destOrd="0" presId="urn:microsoft.com/office/officeart/2005/8/layout/list1"/>
    <dgm:cxn modelId="{E2FBBFCF-494C-4AE4-85EA-FFE2D939696D}" type="presOf" srcId="{D5FB9670-CBA1-4055-AC8E-995AD310D590}" destId="{18ACE68C-E5F8-4AEF-82D6-75B7D45CBE9F}" srcOrd="0" destOrd="0" presId="urn:microsoft.com/office/officeart/2005/8/layout/list1"/>
    <dgm:cxn modelId="{99CF25DD-7EF9-4F37-BD26-9D7F52462460}" type="presOf" srcId="{4750F9AA-30B9-4F77-B2EE-4D438636B68C}" destId="{3778307C-10C1-4EBC-B0A5-47DDD8442F91}" srcOrd="0" destOrd="0" presId="urn:microsoft.com/office/officeart/2005/8/layout/list1"/>
    <dgm:cxn modelId="{C16B94E3-31B6-41A1-84AA-4B07FCB1F54A}" type="presOf" srcId="{4BA11047-9172-4E72-A9DB-482C0F98B33F}" destId="{8E146014-18FD-4EA4-B375-A4B1ADBB080C}" srcOrd="1" destOrd="0" presId="urn:microsoft.com/office/officeart/2005/8/layout/list1"/>
    <dgm:cxn modelId="{7FF3A3ED-1036-42AA-A894-DDA23425A1DD}" type="presOf" srcId="{4BA11047-9172-4E72-A9DB-482C0F98B33F}" destId="{FEE5AAEC-4A3E-4AEC-9E4C-3BB3005C2B46}" srcOrd="0" destOrd="0" presId="urn:microsoft.com/office/officeart/2005/8/layout/list1"/>
    <dgm:cxn modelId="{A9FF51F7-65A8-4913-8219-CDD8BADD284D}" srcId="{ACC62BFB-7B6F-4AD4-9938-D97979A6B72F}" destId="{D5FB9670-CBA1-4055-AC8E-995AD310D590}" srcOrd="0" destOrd="0" parTransId="{DBBD5532-6DCE-46BB-8F8D-2A63B511B2FD}" sibTransId="{AAE600C3-5D03-4328-82E7-F4149E8996EF}"/>
    <dgm:cxn modelId="{A8632BFC-39F6-4E10-B8EB-9E63ADD789F1}" type="presOf" srcId="{D3F5FAD9-503F-41B8-92A6-CC3916DE1CA5}" destId="{427BCDB3-2CC6-41CA-9050-CAE8784F0708}" srcOrd="0" destOrd="0" presId="urn:microsoft.com/office/officeart/2005/8/layout/list1"/>
    <dgm:cxn modelId="{859FF036-1E02-49CD-8DB0-4746410B20F6}" type="presParOf" srcId="{BAC6F028-6FFF-4D70-AA65-014154A7BEC7}" destId="{F12E68B8-E481-4C6A-AD46-D0E26C48F36D}" srcOrd="0" destOrd="0" presId="urn:microsoft.com/office/officeart/2005/8/layout/list1"/>
    <dgm:cxn modelId="{EFB0BE31-ECA2-4930-AB01-B0DCFF2C9CFE}" type="presParOf" srcId="{F12E68B8-E481-4C6A-AD46-D0E26C48F36D}" destId="{18ACE68C-E5F8-4AEF-82D6-75B7D45CBE9F}" srcOrd="0" destOrd="0" presId="urn:microsoft.com/office/officeart/2005/8/layout/list1"/>
    <dgm:cxn modelId="{5BABC551-BC3C-4F69-85B6-CB716DDCF3B2}" type="presParOf" srcId="{F12E68B8-E481-4C6A-AD46-D0E26C48F36D}" destId="{AE03D301-1238-4924-94F8-CCA2D3B9032D}" srcOrd="1" destOrd="0" presId="urn:microsoft.com/office/officeart/2005/8/layout/list1"/>
    <dgm:cxn modelId="{B30B1DA1-E47C-4C27-B4BC-F1A221E75C10}" type="presParOf" srcId="{BAC6F028-6FFF-4D70-AA65-014154A7BEC7}" destId="{D88EDEBC-445D-4266-BAF3-0F1768D4041A}" srcOrd="1" destOrd="0" presId="urn:microsoft.com/office/officeart/2005/8/layout/list1"/>
    <dgm:cxn modelId="{9C661EC5-0B26-4384-A80D-5553EEA83F51}" type="presParOf" srcId="{BAC6F028-6FFF-4D70-AA65-014154A7BEC7}" destId="{3778307C-10C1-4EBC-B0A5-47DDD8442F91}" srcOrd="2" destOrd="0" presId="urn:microsoft.com/office/officeart/2005/8/layout/list1"/>
    <dgm:cxn modelId="{637675C5-41F7-4B6F-8D97-0FFEB9B8D534}" type="presParOf" srcId="{BAC6F028-6FFF-4D70-AA65-014154A7BEC7}" destId="{AEFB1063-A25C-472F-87C7-8391B793EA23}" srcOrd="3" destOrd="0" presId="urn:microsoft.com/office/officeart/2005/8/layout/list1"/>
    <dgm:cxn modelId="{819DF16A-0336-4828-9866-15F90C00D3E1}" type="presParOf" srcId="{BAC6F028-6FFF-4D70-AA65-014154A7BEC7}" destId="{8BF293CE-1932-4FE3-991F-0E78BC11A4EE}" srcOrd="4" destOrd="0" presId="urn:microsoft.com/office/officeart/2005/8/layout/list1"/>
    <dgm:cxn modelId="{808FFC9A-90A5-442F-A768-DCECF5F672FC}" type="presParOf" srcId="{8BF293CE-1932-4FE3-991F-0E78BC11A4EE}" destId="{EADC9B8A-527A-48A8-9C8C-A79B8972D217}" srcOrd="0" destOrd="0" presId="urn:microsoft.com/office/officeart/2005/8/layout/list1"/>
    <dgm:cxn modelId="{24C3A875-A345-4391-AD40-D3CEE5878695}" type="presParOf" srcId="{8BF293CE-1932-4FE3-991F-0E78BC11A4EE}" destId="{CF59ABC2-2173-4F47-BFBC-650032C5C42D}" srcOrd="1" destOrd="0" presId="urn:microsoft.com/office/officeart/2005/8/layout/list1"/>
    <dgm:cxn modelId="{EC2F2F65-46F6-410B-9599-2E2247AE189A}" type="presParOf" srcId="{BAC6F028-6FFF-4D70-AA65-014154A7BEC7}" destId="{81C2F1BE-5C0E-45A9-AE3A-28F3FDE53CB9}" srcOrd="5" destOrd="0" presId="urn:microsoft.com/office/officeart/2005/8/layout/list1"/>
    <dgm:cxn modelId="{D38C0B4D-EBD0-4F2A-95B5-63140CD2D28B}" type="presParOf" srcId="{BAC6F028-6FFF-4D70-AA65-014154A7BEC7}" destId="{A2239A30-125B-4E1A-9036-6F69EC281B09}" srcOrd="6" destOrd="0" presId="urn:microsoft.com/office/officeart/2005/8/layout/list1"/>
    <dgm:cxn modelId="{77DC9977-78A9-4014-AE9B-8EF720051D17}" type="presParOf" srcId="{BAC6F028-6FFF-4D70-AA65-014154A7BEC7}" destId="{35E91062-E36A-4BDB-AB46-7FAF2F91CF06}" srcOrd="7" destOrd="0" presId="urn:microsoft.com/office/officeart/2005/8/layout/list1"/>
    <dgm:cxn modelId="{887D68F2-9A58-4821-B7A7-B2A9E74F86C3}" type="presParOf" srcId="{BAC6F028-6FFF-4D70-AA65-014154A7BEC7}" destId="{F118AC70-4111-44F6-951B-FAE48B79148D}" srcOrd="8" destOrd="0" presId="urn:microsoft.com/office/officeart/2005/8/layout/list1"/>
    <dgm:cxn modelId="{967772DE-E216-4082-9EDA-DAEA2C77DCA9}" type="presParOf" srcId="{F118AC70-4111-44F6-951B-FAE48B79148D}" destId="{FEE5AAEC-4A3E-4AEC-9E4C-3BB3005C2B46}" srcOrd="0" destOrd="0" presId="urn:microsoft.com/office/officeart/2005/8/layout/list1"/>
    <dgm:cxn modelId="{AB15A021-C535-442F-84C6-8FD849F71BF4}" type="presParOf" srcId="{F118AC70-4111-44F6-951B-FAE48B79148D}" destId="{8E146014-18FD-4EA4-B375-A4B1ADBB080C}" srcOrd="1" destOrd="0" presId="urn:microsoft.com/office/officeart/2005/8/layout/list1"/>
    <dgm:cxn modelId="{66E12633-FE2A-484B-96DB-316CED77921F}" type="presParOf" srcId="{BAC6F028-6FFF-4D70-AA65-014154A7BEC7}" destId="{22B5BEBD-F4C1-4819-A305-DA8ACF9EB7ED}" srcOrd="9" destOrd="0" presId="urn:microsoft.com/office/officeart/2005/8/layout/list1"/>
    <dgm:cxn modelId="{3708CF9B-662A-4DB6-BCAE-145696FC374D}" type="presParOf" srcId="{BAC6F028-6FFF-4D70-AA65-014154A7BEC7}" destId="{427BCDB3-2CC6-41CA-9050-CAE8784F070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62BFB-7B6F-4AD4-9938-D97979A6B72F}"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AU"/>
        </a:p>
      </dgm:t>
    </dgm:pt>
    <dgm:pt modelId="{02836CD7-47BF-4600-A0FB-D73070E39F76}">
      <dgm:prSet custT="1"/>
      <dgm:spPr/>
      <dgm:t>
        <a:bodyPr/>
        <a:lstStyle/>
        <a:p>
          <a:r>
            <a:rPr lang="en-GB" sz="2100" dirty="0">
              <a:solidFill>
                <a:schemeClr val="bg1"/>
              </a:solidFill>
              <a:latin typeface="Arial"/>
              <a:ea typeface="+mn-ea"/>
              <a:cs typeface="+mn-cs"/>
            </a:rPr>
            <a:t>4. Evaluation</a:t>
          </a:r>
          <a:endParaRPr lang="en-AU" sz="2100" dirty="0">
            <a:solidFill>
              <a:schemeClr val="bg1"/>
            </a:solidFill>
          </a:endParaRPr>
        </a:p>
      </dgm:t>
    </dgm:pt>
    <dgm:pt modelId="{80941DC9-8086-4264-9E0D-3AAF6B30181E}" type="parTrans" cxnId="{4E0A53BC-5381-4B28-B543-D285A293299A}">
      <dgm:prSet/>
      <dgm:spPr/>
      <dgm:t>
        <a:bodyPr/>
        <a:lstStyle/>
        <a:p>
          <a:endParaRPr lang="en-AU"/>
        </a:p>
      </dgm:t>
    </dgm:pt>
    <dgm:pt modelId="{B773F485-D09C-4367-82D4-E83C05CF2DE4}" type="sibTrans" cxnId="{4E0A53BC-5381-4B28-B543-D285A293299A}">
      <dgm:prSet/>
      <dgm:spPr/>
      <dgm:t>
        <a:bodyPr/>
        <a:lstStyle/>
        <a:p>
          <a:endParaRPr lang="en-AU"/>
        </a:p>
      </dgm:t>
    </dgm:pt>
    <dgm:pt modelId="{B242D1D2-2C17-4B9A-A435-14FDF62A4909}">
      <dgm:prSet custT="1"/>
      <dgm:spPr/>
      <dgm: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Use colours, images, infographics and videos. It's more engaging than reading a paragraph of text. Our brains process a visual image 60,000 times faster than reading text. Learners will remember 80% of what they see compared with 20% of what they read.</a:t>
          </a:r>
          <a:endParaRPr lang="en-AU" sz="1800" kern="1200" dirty="0">
            <a:solidFill>
              <a:srgbClr val="1D3138">
                <a:hueOff val="0"/>
                <a:satOff val="0"/>
                <a:lumOff val="0"/>
                <a:alphaOff val="0"/>
              </a:srgbClr>
            </a:solidFill>
            <a:latin typeface="Arial"/>
            <a:ea typeface="+mn-ea"/>
            <a:cs typeface="+mn-cs"/>
          </a:endParaRPr>
        </a:p>
      </dgm:t>
    </dgm:pt>
    <dgm:pt modelId="{51420223-5CB5-41B8-B5F8-E39ECBE57328}" type="parTrans" cxnId="{8046C109-75CB-4F78-A45C-BDC0C621657D}">
      <dgm:prSet/>
      <dgm:spPr/>
      <dgm:t>
        <a:bodyPr/>
        <a:lstStyle/>
        <a:p>
          <a:endParaRPr lang="en-AU"/>
        </a:p>
      </dgm:t>
    </dgm:pt>
    <dgm:pt modelId="{E0DA33CD-C222-4F8F-99AA-86CF78BAA07C}" type="sibTrans" cxnId="{8046C109-75CB-4F78-A45C-BDC0C621657D}">
      <dgm:prSet/>
      <dgm:spPr/>
      <dgm:t>
        <a:bodyPr/>
        <a:lstStyle/>
        <a:p>
          <a:endParaRPr lang="en-AU"/>
        </a:p>
      </dgm:t>
    </dgm:pt>
    <dgm:pt modelId="{AAA39636-A6F7-4773-AA45-AC0B55073CF1}">
      <dgm:prSet custT="1"/>
      <dgm:spPr/>
      <dgm:t>
        <a:bodyPr/>
        <a:lstStyle/>
        <a:p>
          <a:r>
            <a:rPr lang="en-GB" sz="2100" dirty="0">
              <a:solidFill>
                <a:schemeClr val="bg1"/>
              </a:solidFill>
            </a:rPr>
            <a:t>6. Accessibility</a:t>
          </a:r>
          <a:endParaRPr lang="en-AU" sz="2100" dirty="0">
            <a:solidFill>
              <a:schemeClr val="bg1"/>
            </a:solidFill>
          </a:endParaRPr>
        </a:p>
      </dgm:t>
    </dgm:pt>
    <dgm:pt modelId="{1DA0FE9B-26D1-4947-9087-371E0F694CA0}" type="parTrans" cxnId="{C6A6FC6F-75C5-4FE5-A248-AF17C7AA1CAA}">
      <dgm:prSet/>
      <dgm:spPr/>
      <dgm:t>
        <a:bodyPr/>
        <a:lstStyle/>
        <a:p>
          <a:endParaRPr lang="en-AU"/>
        </a:p>
      </dgm:t>
    </dgm:pt>
    <dgm:pt modelId="{B490FD31-831D-4F59-8A7F-4CBF8864CC41}" type="sibTrans" cxnId="{C6A6FC6F-75C5-4FE5-A248-AF17C7AA1CAA}">
      <dgm:prSet/>
      <dgm:spPr/>
      <dgm:t>
        <a:bodyPr/>
        <a:lstStyle/>
        <a:p>
          <a:endParaRPr lang="en-AU"/>
        </a:p>
      </dgm:t>
    </dgm:pt>
    <dgm:pt modelId="{A56EEF8A-0709-460B-9025-C8E40EB2FED4}">
      <dgm:prSet custT="1"/>
      <dgm:spPr/>
      <dgm: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Use subtitles for videos and transcriptions for voice recordings to make learning more accessible for learners with learning disabilities, reading challenges, dyslexia, or hearing impairments. This can also be helpful for learners using mobile devices. Also, follow the accessibility advice provided in MS Word.</a:t>
          </a:r>
          <a:endParaRPr lang="en-AU" sz="1800" kern="1200" dirty="0">
            <a:solidFill>
              <a:srgbClr val="1D3138">
                <a:hueOff val="0"/>
                <a:satOff val="0"/>
                <a:lumOff val="0"/>
                <a:alphaOff val="0"/>
              </a:srgbClr>
            </a:solidFill>
            <a:latin typeface="Arial"/>
            <a:ea typeface="+mn-ea"/>
            <a:cs typeface="+mn-cs"/>
          </a:endParaRPr>
        </a:p>
      </dgm:t>
    </dgm:pt>
    <dgm:pt modelId="{C21CE90A-5AAD-43B3-8D39-36FAEF0149A3}" type="parTrans" cxnId="{58244443-E74A-4384-B32C-5179591B6205}">
      <dgm:prSet/>
      <dgm:spPr/>
      <dgm:t>
        <a:bodyPr/>
        <a:lstStyle/>
        <a:p>
          <a:endParaRPr lang="en-AU"/>
        </a:p>
      </dgm:t>
    </dgm:pt>
    <dgm:pt modelId="{5F31C4E9-AF47-424C-B3DD-976A3FF33927}" type="sibTrans" cxnId="{58244443-E74A-4384-B32C-5179591B6205}">
      <dgm:prSet/>
      <dgm:spPr/>
      <dgm:t>
        <a:bodyPr/>
        <a:lstStyle/>
        <a:p>
          <a:endParaRPr lang="en-AU"/>
        </a:p>
      </dgm:t>
    </dgm:pt>
    <dgm:pt modelId="{D2DA7304-E141-4FDF-90DA-F18899E9B815}">
      <dgm:prSet custT="1"/>
      <dgm:spPr/>
      <dgm: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Data on activity, completion, scores, and time to complete will help you improve the online learning experience.  </a:t>
          </a:r>
          <a:br>
            <a:rPr lang="en-GB" sz="1800" kern="1200" dirty="0">
              <a:solidFill>
                <a:srgbClr val="1D3138">
                  <a:hueOff val="0"/>
                  <a:satOff val="0"/>
                  <a:lumOff val="0"/>
                  <a:alphaOff val="0"/>
                </a:srgbClr>
              </a:solidFill>
              <a:latin typeface="Arial"/>
              <a:ea typeface="+mn-ea"/>
              <a:cs typeface="+mn-cs"/>
            </a:rPr>
          </a:br>
          <a:r>
            <a:rPr lang="en-GB" sz="1800" kern="1200" dirty="0">
              <a:solidFill>
                <a:srgbClr val="1D3138">
                  <a:hueOff val="0"/>
                  <a:satOff val="0"/>
                  <a:lumOff val="0"/>
                  <a:alphaOff val="0"/>
                </a:srgbClr>
              </a:solidFill>
              <a:latin typeface="Arial"/>
              <a:ea typeface="+mn-ea"/>
              <a:cs typeface="+mn-cs"/>
            </a:rPr>
            <a:t>Also, refer to the module on ‘reflective practice’.</a:t>
          </a:r>
          <a:endParaRPr lang="en-AU" sz="1800" kern="1200" dirty="0">
            <a:solidFill>
              <a:srgbClr val="1D3138">
                <a:hueOff val="0"/>
                <a:satOff val="0"/>
                <a:lumOff val="0"/>
                <a:alphaOff val="0"/>
              </a:srgbClr>
            </a:solidFill>
            <a:latin typeface="Arial"/>
            <a:ea typeface="+mn-ea"/>
            <a:cs typeface="+mn-cs"/>
          </a:endParaRPr>
        </a:p>
      </dgm:t>
      <dgm:extLst>
        <a:ext uri="{E40237B7-FDA0-4F09-8148-C483321AD2D9}">
          <dgm14:cNvPr xmlns:dgm14="http://schemas.microsoft.com/office/drawing/2010/diagram" id="0" name="" descr="Adaptive learning&#10; Create modules to adapt to learners' needs. Consider their previous knowledge and experience. Let them pick what they want to learn and what they find relevant. &#10;Mobile-first&#10; Design content that can be used on a mobile device. Many learners may use mobile devices like phones, iPads, or tablets. Content should be short. Consider the visual design and layout for smaller screens. For example, avoid large text and subtitles. &#10;Micro-learning&#10; Keep the modules short. Remember that learners don't stay focused for long when online. They should be able to complete a module in only a few minutes. &#10;Evaluation&#10; Data on activity, completion, scores, and time to complete will help you improve the online learning experience.  &#10; Also, refer to the module on ‘reflective practice’."/>
        </a:ext>
      </dgm:extLst>
    </dgm:pt>
    <dgm:pt modelId="{12CFB104-9563-477A-B500-DEF9354C43DF}" type="parTrans" cxnId="{AE904F19-A236-4DA7-AE5B-B457A01E6A62}">
      <dgm:prSet/>
      <dgm:spPr/>
      <dgm:t>
        <a:bodyPr/>
        <a:lstStyle/>
        <a:p>
          <a:endParaRPr lang="en-AU"/>
        </a:p>
      </dgm:t>
    </dgm:pt>
    <dgm:pt modelId="{A873B59E-37FC-4EDA-900F-7BFB506C1344}" type="sibTrans" cxnId="{AE904F19-A236-4DA7-AE5B-B457A01E6A62}">
      <dgm:prSet/>
      <dgm:spPr/>
      <dgm:t>
        <a:bodyPr/>
        <a:lstStyle/>
        <a:p>
          <a:endParaRPr lang="en-AU"/>
        </a:p>
      </dgm:t>
    </dgm:pt>
    <dgm:pt modelId="{67298B7C-72DB-4813-A207-B6735E0397DE}">
      <dgm:prSet custT="1"/>
      <dgm:spPr/>
      <dgm:t>
        <a:bodyPr/>
        <a:lstStyle/>
        <a:p>
          <a:r>
            <a:rPr lang="en-GB" sz="2100" dirty="0">
              <a:solidFill>
                <a:schemeClr val="bg1"/>
              </a:solidFill>
            </a:rPr>
            <a:t>5. Visual design</a:t>
          </a:r>
          <a:endParaRPr lang="en-AU" sz="2100" dirty="0">
            <a:solidFill>
              <a:schemeClr val="bg1"/>
            </a:solidFill>
          </a:endParaRPr>
        </a:p>
      </dgm:t>
    </dgm:pt>
    <dgm:pt modelId="{ECE9F5AC-F14E-43D1-83D2-5C6907C19D50}" type="parTrans" cxnId="{755B7C6E-35DF-4340-83EB-AC1D219AE4FA}">
      <dgm:prSet/>
      <dgm:spPr/>
      <dgm:t>
        <a:bodyPr/>
        <a:lstStyle/>
        <a:p>
          <a:endParaRPr lang="en-AU"/>
        </a:p>
      </dgm:t>
    </dgm:pt>
    <dgm:pt modelId="{1780A524-4421-4E44-AE1D-8FED07020F44}" type="sibTrans" cxnId="{755B7C6E-35DF-4340-83EB-AC1D219AE4FA}">
      <dgm:prSet/>
      <dgm:spPr/>
      <dgm:t>
        <a:bodyPr/>
        <a:lstStyle/>
        <a:p>
          <a:endParaRPr lang="en-AU"/>
        </a:p>
      </dgm:t>
    </dgm:pt>
    <dgm:pt modelId="{BAC6F028-6FFF-4D70-AA65-014154A7BEC7}" type="pres">
      <dgm:prSet presAssocID="{ACC62BFB-7B6F-4AD4-9938-D97979A6B72F}" presName="linear" presStyleCnt="0">
        <dgm:presLayoutVars>
          <dgm:dir/>
          <dgm:animLvl val="lvl"/>
          <dgm:resizeHandles val="exact"/>
        </dgm:presLayoutVars>
      </dgm:prSet>
      <dgm:spPr/>
    </dgm:pt>
    <dgm:pt modelId="{BBDE565E-23E1-4B35-9D2C-66452358411C}" type="pres">
      <dgm:prSet presAssocID="{02836CD7-47BF-4600-A0FB-D73070E39F76}" presName="parentLin" presStyleCnt="0"/>
      <dgm:spPr/>
    </dgm:pt>
    <dgm:pt modelId="{8985BCF8-C413-4623-A243-04B47F8ED223}" type="pres">
      <dgm:prSet presAssocID="{02836CD7-47BF-4600-A0FB-D73070E39F76}" presName="parentLeftMargin" presStyleLbl="node1" presStyleIdx="0" presStyleCnt="3"/>
      <dgm:spPr/>
    </dgm:pt>
    <dgm:pt modelId="{CB0D0E69-2BE5-408F-9D29-C4B35D3B9869}" type="pres">
      <dgm:prSet presAssocID="{02836CD7-47BF-4600-A0FB-D73070E39F76}" presName="parentText" presStyleLbl="node1" presStyleIdx="0" presStyleCnt="3" custScaleY="109114">
        <dgm:presLayoutVars>
          <dgm:chMax val="0"/>
          <dgm:bulletEnabled val="1"/>
        </dgm:presLayoutVars>
      </dgm:prSet>
      <dgm:spPr/>
    </dgm:pt>
    <dgm:pt modelId="{8255CAF2-298E-43D2-B89B-005399644CDF}" type="pres">
      <dgm:prSet presAssocID="{02836CD7-47BF-4600-A0FB-D73070E39F76}" presName="negativeSpace" presStyleCnt="0"/>
      <dgm:spPr/>
    </dgm:pt>
    <dgm:pt modelId="{689C2170-3230-43D7-80B8-3E24DF0524EF}" type="pres">
      <dgm:prSet presAssocID="{02836CD7-47BF-4600-A0FB-D73070E39F76}" presName="childText" presStyleLbl="conFgAcc1" presStyleIdx="0" presStyleCnt="3">
        <dgm:presLayoutVars>
          <dgm:bulletEnabled val="1"/>
        </dgm:presLayoutVars>
      </dgm:prSet>
      <dgm:spPr/>
    </dgm:pt>
    <dgm:pt modelId="{FD0E6D39-E001-4791-B578-E80FE755C6F2}" type="pres">
      <dgm:prSet presAssocID="{B773F485-D09C-4367-82D4-E83C05CF2DE4}" presName="spaceBetweenRectangles" presStyleCnt="0"/>
      <dgm:spPr/>
    </dgm:pt>
    <dgm:pt modelId="{CC5337FF-93A3-4DA4-8CBA-F063740E8A53}" type="pres">
      <dgm:prSet presAssocID="{67298B7C-72DB-4813-A207-B6735E0397DE}" presName="parentLin" presStyleCnt="0"/>
      <dgm:spPr/>
    </dgm:pt>
    <dgm:pt modelId="{CE67D40B-C828-4C27-8749-2A0500E0A585}" type="pres">
      <dgm:prSet presAssocID="{67298B7C-72DB-4813-A207-B6735E0397DE}" presName="parentLeftMargin" presStyleLbl="node1" presStyleIdx="0" presStyleCnt="3"/>
      <dgm:spPr/>
    </dgm:pt>
    <dgm:pt modelId="{CA5CEEE6-7E3B-4E6E-9732-162FDEE69CC7}" type="pres">
      <dgm:prSet presAssocID="{67298B7C-72DB-4813-A207-B6735E0397DE}" presName="parentText" presStyleLbl="node1" presStyleIdx="1" presStyleCnt="3" custScaleY="108401">
        <dgm:presLayoutVars>
          <dgm:chMax val="0"/>
          <dgm:bulletEnabled val="1"/>
        </dgm:presLayoutVars>
      </dgm:prSet>
      <dgm:spPr/>
    </dgm:pt>
    <dgm:pt modelId="{71EBF1FD-CD36-4F2D-BCC9-37A2A6F99A0B}" type="pres">
      <dgm:prSet presAssocID="{67298B7C-72DB-4813-A207-B6735E0397DE}" presName="negativeSpace" presStyleCnt="0"/>
      <dgm:spPr/>
    </dgm:pt>
    <dgm:pt modelId="{08B628A5-451B-4052-A083-1B4BA37C5D88}" type="pres">
      <dgm:prSet presAssocID="{67298B7C-72DB-4813-A207-B6735E0397DE}" presName="childText" presStyleLbl="conFgAcc1" presStyleIdx="1" presStyleCnt="3">
        <dgm:presLayoutVars>
          <dgm:bulletEnabled val="1"/>
        </dgm:presLayoutVars>
      </dgm:prSet>
      <dgm:spPr/>
    </dgm:pt>
    <dgm:pt modelId="{E1086509-2996-44F2-B71E-29098B162385}" type="pres">
      <dgm:prSet presAssocID="{1780A524-4421-4E44-AE1D-8FED07020F44}" presName="spaceBetweenRectangles" presStyleCnt="0"/>
      <dgm:spPr/>
    </dgm:pt>
    <dgm:pt modelId="{5477A1D1-2EC4-42BC-AC02-CFAD27DE6B2A}" type="pres">
      <dgm:prSet presAssocID="{AAA39636-A6F7-4773-AA45-AC0B55073CF1}" presName="parentLin" presStyleCnt="0"/>
      <dgm:spPr/>
    </dgm:pt>
    <dgm:pt modelId="{2ED56DF2-A6D8-4B57-A338-DE6375BB076E}" type="pres">
      <dgm:prSet presAssocID="{AAA39636-A6F7-4773-AA45-AC0B55073CF1}" presName="parentLeftMargin" presStyleLbl="node1" presStyleIdx="1" presStyleCnt="3"/>
      <dgm:spPr/>
    </dgm:pt>
    <dgm:pt modelId="{29FCB5D5-786B-442C-95C0-F8C410C372A9}" type="pres">
      <dgm:prSet presAssocID="{AAA39636-A6F7-4773-AA45-AC0B55073CF1}" presName="parentText" presStyleLbl="node1" presStyleIdx="2" presStyleCnt="3" custScaleY="108401">
        <dgm:presLayoutVars>
          <dgm:chMax val="0"/>
          <dgm:bulletEnabled val="1"/>
        </dgm:presLayoutVars>
      </dgm:prSet>
      <dgm:spPr/>
    </dgm:pt>
    <dgm:pt modelId="{4316B81B-241A-4C26-A8D6-30F2C5E1E8E4}" type="pres">
      <dgm:prSet presAssocID="{AAA39636-A6F7-4773-AA45-AC0B55073CF1}" presName="negativeSpace" presStyleCnt="0"/>
      <dgm:spPr/>
    </dgm:pt>
    <dgm:pt modelId="{5AC41D1C-677F-41CC-B20E-A77B04F3313C}" type="pres">
      <dgm:prSet presAssocID="{AAA39636-A6F7-4773-AA45-AC0B55073CF1}" presName="childText" presStyleLbl="conFgAcc1" presStyleIdx="2" presStyleCnt="3">
        <dgm:presLayoutVars>
          <dgm:bulletEnabled val="1"/>
        </dgm:presLayoutVars>
      </dgm:prSet>
      <dgm:spPr/>
    </dgm:pt>
  </dgm:ptLst>
  <dgm:cxnLst>
    <dgm:cxn modelId="{8046C109-75CB-4F78-A45C-BDC0C621657D}" srcId="{67298B7C-72DB-4813-A207-B6735E0397DE}" destId="{B242D1D2-2C17-4B9A-A435-14FDF62A4909}" srcOrd="0" destOrd="0" parTransId="{51420223-5CB5-41B8-B5F8-E39ECBE57328}" sibTransId="{E0DA33CD-C222-4F8F-99AA-86CF78BAA07C}"/>
    <dgm:cxn modelId="{AE904F19-A236-4DA7-AE5B-B457A01E6A62}" srcId="{02836CD7-47BF-4600-A0FB-D73070E39F76}" destId="{D2DA7304-E141-4FDF-90DA-F18899E9B815}" srcOrd="0" destOrd="0" parTransId="{12CFB104-9563-477A-B500-DEF9354C43DF}" sibTransId="{A873B59E-37FC-4EDA-900F-7BFB506C1344}"/>
    <dgm:cxn modelId="{58244443-E74A-4384-B32C-5179591B6205}" srcId="{AAA39636-A6F7-4773-AA45-AC0B55073CF1}" destId="{A56EEF8A-0709-460B-9025-C8E40EB2FED4}" srcOrd="0" destOrd="0" parTransId="{C21CE90A-5AAD-43B3-8D39-36FAEF0149A3}" sibTransId="{5F31C4E9-AF47-424C-B3DD-976A3FF33927}"/>
    <dgm:cxn modelId="{13717146-28A4-4448-BF24-95A80A837CE3}" type="presOf" srcId="{A56EEF8A-0709-460B-9025-C8E40EB2FED4}" destId="{5AC41D1C-677F-41CC-B20E-A77B04F3313C}" srcOrd="0" destOrd="0" presId="urn:microsoft.com/office/officeart/2005/8/layout/list1"/>
    <dgm:cxn modelId="{EBE27E49-67FD-435D-B669-B91FFF2507A7}" type="presOf" srcId="{02836CD7-47BF-4600-A0FB-D73070E39F76}" destId="{CB0D0E69-2BE5-408F-9D29-C4B35D3B9869}" srcOrd="1" destOrd="0" presId="urn:microsoft.com/office/officeart/2005/8/layout/list1"/>
    <dgm:cxn modelId="{5359286A-BFB1-4D4A-AD66-FD4A7648308F}" type="presOf" srcId="{67298B7C-72DB-4813-A207-B6735E0397DE}" destId="{CE67D40B-C828-4C27-8749-2A0500E0A585}" srcOrd="0" destOrd="0" presId="urn:microsoft.com/office/officeart/2005/8/layout/list1"/>
    <dgm:cxn modelId="{F71B614A-B3C2-4229-9552-CEC8823AE709}" type="presOf" srcId="{ACC62BFB-7B6F-4AD4-9938-D97979A6B72F}" destId="{BAC6F028-6FFF-4D70-AA65-014154A7BEC7}" srcOrd="0" destOrd="0" presId="urn:microsoft.com/office/officeart/2005/8/layout/list1"/>
    <dgm:cxn modelId="{755B7C6E-35DF-4340-83EB-AC1D219AE4FA}" srcId="{ACC62BFB-7B6F-4AD4-9938-D97979A6B72F}" destId="{67298B7C-72DB-4813-A207-B6735E0397DE}" srcOrd="1" destOrd="0" parTransId="{ECE9F5AC-F14E-43D1-83D2-5C6907C19D50}" sibTransId="{1780A524-4421-4E44-AE1D-8FED07020F44}"/>
    <dgm:cxn modelId="{9A045B6F-B4DF-4150-975F-DE2EC8D54204}" type="presOf" srcId="{B242D1D2-2C17-4B9A-A435-14FDF62A4909}" destId="{08B628A5-451B-4052-A083-1B4BA37C5D88}" srcOrd="0" destOrd="0" presId="urn:microsoft.com/office/officeart/2005/8/layout/list1"/>
    <dgm:cxn modelId="{C6A6FC6F-75C5-4FE5-A248-AF17C7AA1CAA}" srcId="{ACC62BFB-7B6F-4AD4-9938-D97979A6B72F}" destId="{AAA39636-A6F7-4773-AA45-AC0B55073CF1}" srcOrd="2" destOrd="0" parTransId="{1DA0FE9B-26D1-4947-9087-371E0F694CA0}" sibTransId="{B490FD31-831D-4F59-8A7F-4CBF8864CC41}"/>
    <dgm:cxn modelId="{75FC2286-DA34-463B-8027-DA4AC1B3B9E3}" type="presOf" srcId="{AAA39636-A6F7-4773-AA45-AC0B55073CF1}" destId="{29FCB5D5-786B-442C-95C0-F8C410C372A9}" srcOrd="1" destOrd="0" presId="urn:microsoft.com/office/officeart/2005/8/layout/list1"/>
    <dgm:cxn modelId="{8AAC9288-2E35-4824-97CA-3678AA98591D}" type="presOf" srcId="{67298B7C-72DB-4813-A207-B6735E0397DE}" destId="{CA5CEEE6-7E3B-4E6E-9732-162FDEE69CC7}" srcOrd="1" destOrd="0" presId="urn:microsoft.com/office/officeart/2005/8/layout/list1"/>
    <dgm:cxn modelId="{4E0A53BC-5381-4B28-B543-D285A293299A}" srcId="{ACC62BFB-7B6F-4AD4-9938-D97979A6B72F}" destId="{02836CD7-47BF-4600-A0FB-D73070E39F76}" srcOrd="0" destOrd="0" parTransId="{80941DC9-8086-4264-9E0D-3AAF6B30181E}" sibTransId="{B773F485-D09C-4367-82D4-E83C05CF2DE4}"/>
    <dgm:cxn modelId="{F14986C1-8A45-4C5B-8CAB-3FEE9D502358}" type="presOf" srcId="{D2DA7304-E141-4FDF-90DA-F18899E9B815}" destId="{689C2170-3230-43D7-80B8-3E24DF0524EF}" srcOrd="0" destOrd="0" presId="urn:microsoft.com/office/officeart/2005/8/layout/list1"/>
    <dgm:cxn modelId="{09AFC7ED-9838-458C-ACAE-FC4AF71D2E93}" type="presOf" srcId="{AAA39636-A6F7-4773-AA45-AC0B55073CF1}" destId="{2ED56DF2-A6D8-4B57-A338-DE6375BB076E}" srcOrd="0" destOrd="0" presId="urn:microsoft.com/office/officeart/2005/8/layout/list1"/>
    <dgm:cxn modelId="{31881AFE-1460-4BF2-93E0-BA26C3D0C59E}" type="presOf" srcId="{02836CD7-47BF-4600-A0FB-D73070E39F76}" destId="{8985BCF8-C413-4623-A243-04B47F8ED223}" srcOrd="0" destOrd="0" presId="urn:microsoft.com/office/officeart/2005/8/layout/list1"/>
    <dgm:cxn modelId="{0F653E5F-BCBD-416A-AA4B-56C96C81CEDB}" type="presParOf" srcId="{BAC6F028-6FFF-4D70-AA65-014154A7BEC7}" destId="{BBDE565E-23E1-4B35-9D2C-66452358411C}" srcOrd="0" destOrd="0" presId="urn:microsoft.com/office/officeart/2005/8/layout/list1"/>
    <dgm:cxn modelId="{95E5C46D-13E1-460D-AAEF-6E0692925995}" type="presParOf" srcId="{BBDE565E-23E1-4B35-9D2C-66452358411C}" destId="{8985BCF8-C413-4623-A243-04B47F8ED223}" srcOrd="0" destOrd="0" presId="urn:microsoft.com/office/officeart/2005/8/layout/list1"/>
    <dgm:cxn modelId="{9ABF8BDA-90A1-4FCD-B806-8B3C87FB9C0B}" type="presParOf" srcId="{BBDE565E-23E1-4B35-9D2C-66452358411C}" destId="{CB0D0E69-2BE5-408F-9D29-C4B35D3B9869}" srcOrd="1" destOrd="0" presId="urn:microsoft.com/office/officeart/2005/8/layout/list1"/>
    <dgm:cxn modelId="{87929F15-D088-4DE2-8C1A-C5A63B3ECFC2}" type="presParOf" srcId="{BAC6F028-6FFF-4D70-AA65-014154A7BEC7}" destId="{8255CAF2-298E-43D2-B89B-005399644CDF}" srcOrd="1" destOrd="0" presId="urn:microsoft.com/office/officeart/2005/8/layout/list1"/>
    <dgm:cxn modelId="{204DE465-828F-4665-9021-C0EEAAC14D39}" type="presParOf" srcId="{BAC6F028-6FFF-4D70-AA65-014154A7BEC7}" destId="{689C2170-3230-43D7-80B8-3E24DF0524EF}" srcOrd="2" destOrd="0" presId="urn:microsoft.com/office/officeart/2005/8/layout/list1"/>
    <dgm:cxn modelId="{52D98CC2-773E-43E6-9B48-2622813B57DD}" type="presParOf" srcId="{BAC6F028-6FFF-4D70-AA65-014154A7BEC7}" destId="{FD0E6D39-E001-4791-B578-E80FE755C6F2}" srcOrd="3" destOrd="0" presId="urn:microsoft.com/office/officeart/2005/8/layout/list1"/>
    <dgm:cxn modelId="{1738AC93-4F4C-4B0C-866A-9499E44D7165}" type="presParOf" srcId="{BAC6F028-6FFF-4D70-AA65-014154A7BEC7}" destId="{CC5337FF-93A3-4DA4-8CBA-F063740E8A53}" srcOrd="4" destOrd="0" presId="urn:microsoft.com/office/officeart/2005/8/layout/list1"/>
    <dgm:cxn modelId="{D50B5BFC-82A2-4389-A803-486606061CAA}" type="presParOf" srcId="{CC5337FF-93A3-4DA4-8CBA-F063740E8A53}" destId="{CE67D40B-C828-4C27-8749-2A0500E0A585}" srcOrd="0" destOrd="0" presId="urn:microsoft.com/office/officeart/2005/8/layout/list1"/>
    <dgm:cxn modelId="{1E24A218-8E31-4ABA-BDC6-6BE0015CB2EE}" type="presParOf" srcId="{CC5337FF-93A3-4DA4-8CBA-F063740E8A53}" destId="{CA5CEEE6-7E3B-4E6E-9732-162FDEE69CC7}" srcOrd="1" destOrd="0" presId="urn:microsoft.com/office/officeart/2005/8/layout/list1"/>
    <dgm:cxn modelId="{E5908703-8BD7-445E-8D81-CFCB56EFE426}" type="presParOf" srcId="{BAC6F028-6FFF-4D70-AA65-014154A7BEC7}" destId="{71EBF1FD-CD36-4F2D-BCC9-37A2A6F99A0B}" srcOrd="5" destOrd="0" presId="urn:microsoft.com/office/officeart/2005/8/layout/list1"/>
    <dgm:cxn modelId="{D2A55A93-D1B0-4117-AF68-8F77C11A4E94}" type="presParOf" srcId="{BAC6F028-6FFF-4D70-AA65-014154A7BEC7}" destId="{08B628A5-451B-4052-A083-1B4BA37C5D88}" srcOrd="6" destOrd="0" presId="urn:microsoft.com/office/officeart/2005/8/layout/list1"/>
    <dgm:cxn modelId="{6E877E19-D42D-430A-8670-EF7B3C43EFCC}" type="presParOf" srcId="{BAC6F028-6FFF-4D70-AA65-014154A7BEC7}" destId="{E1086509-2996-44F2-B71E-29098B162385}" srcOrd="7" destOrd="0" presId="urn:microsoft.com/office/officeart/2005/8/layout/list1"/>
    <dgm:cxn modelId="{4D0D9B05-950B-43EE-B227-F9F97E9D5994}" type="presParOf" srcId="{BAC6F028-6FFF-4D70-AA65-014154A7BEC7}" destId="{5477A1D1-2EC4-42BC-AC02-CFAD27DE6B2A}" srcOrd="8" destOrd="0" presId="urn:microsoft.com/office/officeart/2005/8/layout/list1"/>
    <dgm:cxn modelId="{BB519163-E1D5-456B-B86F-5C5EAB551783}" type="presParOf" srcId="{5477A1D1-2EC4-42BC-AC02-CFAD27DE6B2A}" destId="{2ED56DF2-A6D8-4B57-A338-DE6375BB076E}" srcOrd="0" destOrd="0" presId="urn:microsoft.com/office/officeart/2005/8/layout/list1"/>
    <dgm:cxn modelId="{034C0234-1D3C-4B15-93FC-38FFE590A415}" type="presParOf" srcId="{5477A1D1-2EC4-42BC-AC02-CFAD27DE6B2A}" destId="{29FCB5D5-786B-442C-95C0-F8C410C372A9}" srcOrd="1" destOrd="0" presId="urn:microsoft.com/office/officeart/2005/8/layout/list1"/>
    <dgm:cxn modelId="{2D6A62EC-38AF-4DF3-A06E-EA292E711F7C}" type="presParOf" srcId="{BAC6F028-6FFF-4D70-AA65-014154A7BEC7}" destId="{4316B81B-241A-4C26-A8D6-30F2C5E1E8E4}" srcOrd="9" destOrd="0" presId="urn:microsoft.com/office/officeart/2005/8/layout/list1"/>
    <dgm:cxn modelId="{6D75AE80-EE21-4DE4-BCF1-6FEE8C5FF8E7}" type="presParOf" srcId="{BAC6F028-6FFF-4D70-AA65-014154A7BEC7}" destId="{5AC41D1C-677F-41CC-B20E-A77B04F3313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C62BFB-7B6F-4AD4-9938-D97979A6B72F}"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AU"/>
        </a:p>
      </dgm:t>
    </dgm:pt>
    <dgm:pt modelId="{D5FB9670-CBA1-4055-AC8E-995AD310D590}">
      <dgm:prSet phldrT="[Text]" custT="1"/>
      <dgm:spPr/>
      <dgm:t>
        <a:bodyPr/>
        <a:lstStyle/>
        <a:p>
          <a:r>
            <a:rPr lang="en-GB" sz="2100" kern="1200" dirty="0"/>
            <a:t>7. Inclusive learning</a:t>
          </a:r>
          <a:endParaRPr lang="en-AU" sz="2100" kern="1200" dirty="0">
            <a:latin typeface="Arial"/>
            <a:ea typeface="+mn-ea"/>
            <a:cs typeface="+mn-cs"/>
          </a:endParaRPr>
        </a:p>
      </dgm:t>
      <dgm:extLst>
        <a:ext uri="{E40237B7-FDA0-4F09-8148-C483321AD2D9}">
          <dgm14:cNvPr xmlns:dgm14="http://schemas.microsoft.com/office/drawing/2010/diagram" id="0" name="" descr="Adaptive learning&#10; Create modules to adapt to learners' needs. Consider their previous knowledge and experience. Let them pick what they want to learn and what they find relevant. &#10;Mobile-first&#10; Design content that can be used on a mobile device. Many learners may use mobile devices like phones, iPads, or tablets. Content should be short. Consider the visual design and layout for smaller screens. For example, avoid large text and subtitles. &#10;Micro-learning&#10; Keep the modules short. Remember that learners don't stay focused for long when online. They should be able to complete a module in only a few minutes. &#10;Evaluation&#10; Data on activity, completion, scores, and time to complete will help you improve the online learning experience.  &#10; Also, refer to the module on ‘reflective practice’."/>
        </a:ext>
      </dgm:extLst>
    </dgm:pt>
    <dgm:pt modelId="{DBBD5532-6DCE-46BB-8F8D-2A63B511B2FD}" type="parTrans" cxnId="{A9FF51F7-65A8-4913-8219-CDD8BADD284D}">
      <dgm:prSet/>
      <dgm:spPr/>
      <dgm:t>
        <a:bodyPr/>
        <a:lstStyle/>
        <a:p>
          <a:endParaRPr lang="en-AU"/>
        </a:p>
      </dgm:t>
    </dgm:pt>
    <dgm:pt modelId="{AAE600C3-5D03-4328-82E7-F4149E8996EF}" type="sibTrans" cxnId="{A9FF51F7-65A8-4913-8219-CDD8BADD284D}">
      <dgm:prSet/>
      <dgm:spPr/>
      <dgm:t>
        <a:bodyPr/>
        <a:lstStyle/>
        <a:p>
          <a:endParaRPr lang="en-AU"/>
        </a:p>
      </dgm:t>
    </dgm:pt>
    <dgm:pt modelId="{2F38BBAE-EA96-4CB9-A245-964997995281}">
      <dgm:prSet custT="1"/>
      <dgm:spPr/>
      <dgm: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Make sure you know your specific audience, including their personal needs, culture and learning styles. Consider these learners' needs and experience in your design. </a:t>
          </a:r>
          <a:endParaRPr lang="en-AU" sz="1800" kern="1200" dirty="0">
            <a:solidFill>
              <a:srgbClr val="1D3138">
                <a:hueOff val="0"/>
                <a:satOff val="0"/>
                <a:lumOff val="0"/>
                <a:alphaOff val="0"/>
              </a:srgbClr>
            </a:solidFill>
            <a:latin typeface="Arial"/>
            <a:ea typeface="+mn-ea"/>
            <a:cs typeface="+mn-cs"/>
          </a:endParaRPr>
        </a:p>
      </dgm:t>
    </dgm:pt>
    <dgm:pt modelId="{7DF90E0B-878A-49E6-B02F-794E6551EBE8}" type="parTrans" cxnId="{49CD5501-CEBD-4297-812D-285D7BF9351E}">
      <dgm:prSet/>
      <dgm:spPr/>
      <dgm:t>
        <a:bodyPr/>
        <a:lstStyle/>
        <a:p>
          <a:endParaRPr lang="en-AU"/>
        </a:p>
      </dgm:t>
    </dgm:pt>
    <dgm:pt modelId="{0E11B676-930C-4CC1-B40B-F924E0B6A5A7}" type="sibTrans" cxnId="{49CD5501-CEBD-4297-812D-285D7BF9351E}">
      <dgm:prSet/>
      <dgm:spPr/>
      <dgm:t>
        <a:bodyPr/>
        <a:lstStyle/>
        <a:p>
          <a:endParaRPr lang="en-AU"/>
        </a:p>
      </dgm:t>
    </dgm:pt>
    <dgm:pt modelId="{C10D7A98-1546-4089-9C92-EE0EF6392EB4}">
      <dgm:prSet custT="1"/>
      <dgm:spPr/>
      <dgm:t>
        <a:bodyPr/>
        <a:lstStyle/>
        <a:p>
          <a:r>
            <a:rPr lang="en-GB" sz="2100" dirty="0">
              <a:solidFill>
                <a:schemeClr val="bg1"/>
              </a:solidFill>
            </a:rPr>
            <a:t>8. Best practice vs innovation</a:t>
          </a:r>
          <a:endParaRPr lang="en-AU" sz="2100" dirty="0">
            <a:solidFill>
              <a:schemeClr val="bg1"/>
            </a:solidFill>
          </a:endParaRPr>
        </a:p>
      </dgm:t>
    </dgm:pt>
    <dgm:pt modelId="{5CF084AB-0E02-4C32-98BC-5AADB54CEF5D}" type="parTrans" cxnId="{030226E7-AB44-475B-A5B0-233DC8FB96FD}">
      <dgm:prSet/>
      <dgm:spPr/>
      <dgm:t>
        <a:bodyPr/>
        <a:lstStyle/>
        <a:p>
          <a:endParaRPr lang="en-AU"/>
        </a:p>
      </dgm:t>
    </dgm:pt>
    <dgm:pt modelId="{9DC3360D-1A0F-46CA-AD2C-F6C390C96491}" type="sibTrans" cxnId="{030226E7-AB44-475B-A5B0-233DC8FB96FD}">
      <dgm:prSet/>
      <dgm:spPr/>
      <dgm:t>
        <a:bodyPr/>
        <a:lstStyle/>
        <a:p>
          <a:endParaRPr lang="en-AU"/>
        </a:p>
      </dgm:t>
    </dgm:pt>
    <dgm:pt modelId="{F6F5E758-425B-4B95-9D47-BC7B2F110221}">
      <dgm:prSet custT="1"/>
      <dgm:spPr/>
      <dgm: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New technology like gaming can be helpful to engage learners, but make sure it suits the needs of your target audience. You will need to balance their experience with best practice. </a:t>
          </a:r>
          <a:endParaRPr lang="en-AU" sz="1800" kern="1200" dirty="0">
            <a:solidFill>
              <a:srgbClr val="1D3138">
                <a:hueOff val="0"/>
                <a:satOff val="0"/>
                <a:lumOff val="0"/>
                <a:alphaOff val="0"/>
              </a:srgbClr>
            </a:solidFill>
            <a:latin typeface="Arial"/>
            <a:ea typeface="+mn-ea"/>
            <a:cs typeface="+mn-cs"/>
          </a:endParaRPr>
        </a:p>
      </dgm:t>
    </dgm:pt>
    <dgm:pt modelId="{ED43B619-AF1B-4A87-8CF3-2FBEB888D506}" type="parTrans" cxnId="{5CC0EF4E-D803-45BE-91CD-74A8D77AC22D}">
      <dgm:prSet/>
      <dgm:spPr/>
      <dgm:t>
        <a:bodyPr/>
        <a:lstStyle/>
        <a:p>
          <a:endParaRPr lang="en-AU"/>
        </a:p>
      </dgm:t>
    </dgm:pt>
    <dgm:pt modelId="{A7B19272-E744-479F-A98F-2CB98B3B17A4}" type="sibTrans" cxnId="{5CC0EF4E-D803-45BE-91CD-74A8D77AC22D}">
      <dgm:prSet/>
      <dgm:spPr/>
      <dgm:t>
        <a:bodyPr/>
        <a:lstStyle/>
        <a:p>
          <a:endParaRPr lang="en-AU"/>
        </a:p>
      </dgm:t>
    </dgm:pt>
    <dgm:pt modelId="{BAC6F028-6FFF-4D70-AA65-014154A7BEC7}" type="pres">
      <dgm:prSet presAssocID="{ACC62BFB-7B6F-4AD4-9938-D97979A6B72F}" presName="linear" presStyleCnt="0">
        <dgm:presLayoutVars>
          <dgm:dir/>
          <dgm:animLvl val="lvl"/>
          <dgm:resizeHandles val="exact"/>
        </dgm:presLayoutVars>
      </dgm:prSet>
      <dgm:spPr/>
    </dgm:pt>
    <dgm:pt modelId="{F12E68B8-E481-4C6A-AD46-D0E26C48F36D}" type="pres">
      <dgm:prSet presAssocID="{D5FB9670-CBA1-4055-AC8E-995AD310D590}" presName="parentLin" presStyleCnt="0"/>
      <dgm:spPr/>
    </dgm:pt>
    <dgm:pt modelId="{18ACE68C-E5F8-4AEF-82D6-75B7D45CBE9F}" type="pres">
      <dgm:prSet presAssocID="{D5FB9670-CBA1-4055-AC8E-995AD310D590}" presName="parentLeftMargin" presStyleLbl="node1" presStyleIdx="0" presStyleCnt="2"/>
      <dgm:spPr/>
    </dgm:pt>
    <dgm:pt modelId="{AE03D301-1238-4924-94F8-CCA2D3B9032D}" type="pres">
      <dgm:prSet presAssocID="{D5FB9670-CBA1-4055-AC8E-995AD310D590}" presName="parentText" presStyleLbl="node1" presStyleIdx="0" presStyleCnt="2" custScaleY="62943">
        <dgm:presLayoutVars>
          <dgm:chMax val="0"/>
          <dgm:bulletEnabled val="1"/>
        </dgm:presLayoutVars>
      </dgm:prSet>
      <dgm:spPr/>
    </dgm:pt>
    <dgm:pt modelId="{D88EDEBC-445D-4266-BAF3-0F1768D4041A}" type="pres">
      <dgm:prSet presAssocID="{D5FB9670-CBA1-4055-AC8E-995AD310D590}" presName="negativeSpace" presStyleCnt="0"/>
      <dgm:spPr/>
    </dgm:pt>
    <dgm:pt modelId="{3778307C-10C1-4EBC-B0A5-47DDD8442F91}" type="pres">
      <dgm:prSet presAssocID="{D5FB9670-CBA1-4055-AC8E-995AD310D590}" presName="childText" presStyleLbl="conFgAcc1" presStyleIdx="0" presStyleCnt="2">
        <dgm:presLayoutVars>
          <dgm:bulletEnabled val="1"/>
        </dgm:presLayoutVars>
      </dgm:prSet>
      <dgm:spPr/>
    </dgm:pt>
    <dgm:pt modelId="{AEFB1063-A25C-472F-87C7-8391B793EA23}" type="pres">
      <dgm:prSet presAssocID="{AAE600C3-5D03-4328-82E7-F4149E8996EF}" presName="spaceBetweenRectangles" presStyleCnt="0"/>
      <dgm:spPr/>
    </dgm:pt>
    <dgm:pt modelId="{C32A2668-C203-4BB8-A065-573F69208F3F}" type="pres">
      <dgm:prSet presAssocID="{C10D7A98-1546-4089-9C92-EE0EF6392EB4}" presName="parentLin" presStyleCnt="0"/>
      <dgm:spPr/>
    </dgm:pt>
    <dgm:pt modelId="{B26D6A91-466D-4DBA-BE88-65C06430CC75}" type="pres">
      <dgm:prSet presAssocID="{C10D7A98-1546-4089-9C92-EE0EF6392EB4}" presName="parentLeftMargin" presStyleLbl="node1" presStyleIdx="0" presStyleCnt="2"/>
      <dgm:spPr/>
    </dgm:pt>
    <dgm:pt modelId="{6482E055-7BC6-48EB-AD9C-EB9B756AA59B}" type="pres">
      <dgm:prSet presAssocID="{C10D7A98-1546-4089-9C92-EE0EF6392EB4}" presName="parentText" presStyleLbl="node1" presStyleIdx="1" presStyleCnt="2" custScaleY="55749">
        <dgm:presLayoutVars>
          <dgm:chMax val="0"/>
          <dgm:bulletEnabled val="1"/>
        </dgm:presLayoutVars>
      </dgm:prSet>
      <dgm:spPr/>
    </dgm:pt>
    <dgm:pt modelId="{5A9B69EF-A362-43F1-A26A-75CD3E62573B}" type="pres">
      <dgm:prSet presAssocID="{C10D7A98-1546-4089-9C92-EE0EF6392EB4}" presName="negativeSpace" presStyleCnt="0"/>
      <dgm:spPr/>
    </dgm:pt>
    <dgm:pt modelId="{11FD32DB-7F20-4882-8320-07B057B64960}" type="pres">
      <dgm:prSet presAssocID="{C10D7A98-1546-4089-9C92-EE0EF6392EB4}" presName="childText" presStyleLbl="conFgAcc1" presStyleIdx="1" presStyleCnt="2">
        <dgm:presLayoutVars>
          <dgm:bulletEnabled val="1"/>
        </dgm:presLayoutVars>
      </dgm:prSet>
      <dgm:spPr/>
    </dgm:pt>
  </dgm:ptLst>
  <dgm:cxnLst>
    <dgm:cxn modelId="{49CD5501-CEBD-4297-812D-285D7BF9351E}" srcId="{D5FB9670-CBA1-4055-AC8E-995AD310D590}" destId="{2F38BBAE-EA96-4CB9-A245-964997995281}" srcOrd="0" destOrd="0" parTransId="{7DF90E0B-878A-49E6-B02F-794E6551EBE8}" sibTransId="{0E11B676-930C-4CC1-B40B-F924E0B6A5A7}"/>
    <dgm:cxn modelId="{40247D65-B5EC-4D43-856C-72392CDACD72}" type="presOf" srcId="{F6F5E758-425B-4B95-9D47-BC7B2F110221}" destId="{11FD32DB-7F20-4882-8320-07B057B64960}" srcOrd="0" destOrd="0" presId="urn:microsoft.com/office/officeart/2005/8/layout/list1"/>
    <dgm:cxn modelId="{F71B614A-B3C2-4229-9552-CEC8823AE709}" type="presOf" srcId="{ACC62BFB-7B6F-4AD4-9938-D97979A6B72F}" destId="{BAC6F028-6FFF-4D70-AA65-014154A7BEC7}" srcOrd="0" destOrd="0" presId="urn:microsoft.com/office/officeart/2005/8/layout/list1"/>
    <dgm:cxn modelId="{5CC0EF4E-D803-45BE-91CD-74A8D77AC22D}" srcId="{C10D7A98-1546-4089-9C92-EE0EF6392EB4}" destId="{F6F5E758-425B-4B95-9D47-BC7B2F110221}" srcOrd="0" destOrd="0" parTransId="{ED43B619-AF1B-4A87-8CF3-2FBEB888D506}" sibTransId="{A7B19272-E744-479F-A98F-2CB98B3B17A4}"/>
    <dgm:cxn modelId="{147688B5-9893-4187-9A65-820576AA678A}" type="presOf" srcId="{C10D7A98-1546-4089-9C92-EE0EF6392EB4}" destId="{B26D6A91-466D-4DBA-BE88-65C06430CC75}" srcOrd="0" destOrd="0" presId="urn:microsoft.com/office/officeart/2005/8/layout/list1"/>
    <dgm:cxn modelId="{230223C5-8C17-44E8-9394-09CABDD7F218}" type="presOf" srcId="{D5FB9670-CBA1-4055-AC8E-995AD310D590}" destId="{AE03D301-1238-4924-94F8-CCA2D3B9032D}" srcOrd="1" destOrd="0" presId="urn:microsoft.com/office/officeart/2005/8/layout/list1"/>
    <dgm:cxn modelId="{F34FFDCA-2618-477B-A092-D58ADEC7BD4A}" type="presOf" srcId="{2F38BBAE-EA96-4CB9-A245-964997995281}" destId="{3778307C-10C1-4EBC-B0A5-47DDD8442F91}" srcOrd="0" destOrd="0" presId="urn:microsoft.com/office/officeart/2005/8/layout/list1"/>
    <dgm:cxn modelId="{E2FBBFCF-494C-4AE4-85EA-FFE2D939696D}" type="presOf" srcId="{D5FB9670-CBA1-4055-AC8E-995AD310D590}" destId="{18ACE68C-E5F8-4AEF-82D6-75B7D45CBE9F}" srcOrd="0" destOrd="0" presId="urn:microsoft.com/office/officeart/2005/8/layout/list1"/>
    <dgm:cxn modelId="{030226E7-AB44-475B-A5B0-233DC8FB96FD}" srcId="{ACC62BFB-7B6F-4AD4-9938-D97979A6B72F}" destId="{C10D7A98-1546-4089-9C92-EE0EF6392EB4}" srcOrd="1" destOrd="0" parTransId="{5CF084AB-0E02-4C32-98BC-5AADB54CEF5D}" sibTransId="{9DC3360D-1A0F-46CA-AD2C-F6C390C96491}"/>
    <dgm:cxn modelId="{A9FF51F7-65A8-4913-8219-CDD8BADD284D}" srcId="{ACC62BFB-7B6F-4AD4-9938-D97979A6B72F}" destId="{D5FB9670-CBA1-4055-AC8E-995AD310D590}" srcOrd="0" destOrd="0" parTransId="{DBBD5532-6DCE-46BB-8F8D-2A63B511B2FD}" sibTransId="{AAE600C3-5D03-4328-82E7-F4149E8996EF}"/>
    <dgm:cxn modelId="{40C2BAFA-AAD0-4497-A92E-350F1C71329C}" type="presOf" srcId="{C10D7A98-1546-4089-9C92-EE0EF6392EB4}" destId="{6482E055-7BC6-48EB-AD9C-EB9B756AA59B}" srcOrd="1" destOrd="0" presId="urn:microsoft.com/office/officeart/2005/8/layout/list1"/>
    <dgm:cxn modelId="{859FF036-1E02-49CD-8DB0-4746410B20F6}" type="presParOf" srcId="{BAC6F028-6FFF-4D70-AA65-014154A7BEC7}" destId="{F12E68B8-E481-4C6A-AD46-D0E26C48F36D}" srcOrd="0" destOrd="0" presId="urn:microsoft.com/office/officeart/2005/8/layout/list1"/>
    <dgm:cxn modelId="{EFB0BE31-ECA2-4930-AB01-B0DCFF2C9CFE}" type="presParOf" srcId="{F12E68B8-E481-4C6A-AD46-D0E26C48F36D}" destId="{18ACE68C-E5F8-4AEF-82D6-75B7D45CBE9F}" srcOrd="0" destOrd="0" presId="urn:microsoft.com/office/officeart/2005/8/layout/list1"/>
    <dgm:cxn modelId="{5BABC551-BC3C-4F69-85B6-CB716DDCF3B2}" type="presParOf" srcId="{F12E68B8-E481-4C6A-AD46-D0E26C48F36D}" destId="{AE03D301-1238-4924-94F8-CCA2D3B9032D}" srcOrd="1" destOrd="0" presId="urn:microsoft.com/office/officeart/2005/8/layout/list1"/>
    <dgm:cxn modelId="{B30B1DA1-E47C-4C27-B4BC-F1A221E75C10}" type="presParOf" srcId="{BAC6F028-6FFF-4D70-AA65-014154A7BEC7}" destId="{D88EDEBC-445D-4266-BAF3-0F1768D4041A}" srcOrd="1" destOrd="0" presId="urn:microsoft.com/office/officeart/2005/8/layout/list1"/>
    <dgm:cxn modelId="{9C661EC5-0B26-4384-A80D-5553EEA83F51}" type="presParOf" srcId="{BAC6F028-6FFF-4D70-AA65-014154A7BEC7}" destId="{3778307C-10C1-4EBC-B0A5-47DDD8442F91}" srcOrd="2" destOrd="0" presId="urn:microsoft.com/office/officeart/2005/8/layout/list1"/>
    <dgm:cxn modelId="{637675C5-41F7-4B6F-8D97-0FFEB9B8D534}" type="presParOf" srcId="{BAC6F028-6FFF-4D70-AA65-014154A7BEC7}" destId="{AEFB1063-A25C-472F-87C7-8391B793EA23}" srcOrd="3" destOrd="0" presId="urn:microsoft.com/office/officeart/2005/8/layout/list1"/>
    <dgm:cxn modelId="{848AAAD1-3914-4E73-B949-C23E8C020B28}" type="presParOf" srcId="{BAC6F028-6FFF-4D70-AA65-014154A7BEC7}" destId="{C32A2668-C203-4BB8-A065-573F69208F3F}" srcOrd="4" destOrd="0" presId="urn:microsoft.com/office/officeart/2005/8/layout/list1"/>
    <dgm:cxn modelId="{AAE534F6-03FA-473B-9DD7-2DFEF4FDCD90}" type="presParOf" srcId="{C32A2668-C203-4BB8-A065-573F69208F3F}" destId="{B26D6A91-466D-4DBA-BE88-65C06430CC75}" srcOrd="0" destOrd="0" presId="urn:microsoft.com/office/officeart/2005/8/layout/list1"/>
    <dgm:cxn modelId="{666BDA41-DC6D-467B-AD6F-5888DB875683}" type="presParOf" srcId="{C32A2668-C203-4BB8-A065-573F69208F3F}" destId="{6482E055-7BC6-48EB-AD9C-EB9B756AA59B}" srcOrd="1" destOrd="0" presId="urn:microsoft.com/office/officeart/2005/8/layout/list1"/>
    <dgm:cxn modelId="{21BDF216-500F-42A4-B083-34C9F8DA4D6B}" type="presParOf" srcId="{BAC6F028-6FFF-4D70-AA65-014154A7BEC7}" destId="{5A9B69EF-A362-43F1-A26A-75CD3E62573B}" srcOrd="5" destOrd="0" presId="urn:microsoft.com/office/officeart/2005/8/layout/list1"/>
    <dgm:cxn modelId="{79D3B9A0-E3BA-40C9-9896-DB63DA5D3C7A}" type="presParOf" srcId="{BAC6F028-6FFF-4D70-AA65-014154A7BEC7}" destId="{11FD32DB-7F20-4882-8320-07B057B6496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12D933-D100-416C-B5EB-07BC44950E5B}" type="doc">
      <dgm:prSet loTypeId="urn:microsoft.com/office/officeart/2005/8/layout/vProcess5" loCatId="process" qsTypeId="urn:microsoft.com/office/officeart/2005/8/quickstyle/simple1" qsCatId="simple" csTypeId="urn:microsoft.com/office/officeart/2005/8/colors/accent3_5" csCatId="accent3" phldr="1"/>
      <dgm:spPr/>
      <dgm:t>
        <a:bodyPr/>
        <a:lstStyle/>
        <a:p>
          <a:endParaRPr lang="en-US"/>
        </a:p>
      </dgm:t>
    </dgm:pt>
    <dgm:pt modelId="{CB8DBA5D-ED60-4568-BEDB-81ACD4EA371D}">
      <dgm:prSe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dgm:spPr>
      <dgm:t>
        <a:bodyPr/>
        <a:lstStyle/>
        <a:p>
          <a:r>
            <a:rPr lang="en-AU" dirty="0">
              <a:solidFill>
                <a:srgbClr val="000000"/>
              </a:solidFill>
            </a:rPr>
            <a:t>Authoring tools</a:t>
          </a:r>
          <a:endParaRPr lang="en-US" dirty="0">
            <a:solidFill>
              <a:srgbClr val="000000"/>
            </a:solidFill>
          </a:endParaRPr>
        </a:p>
      </dgm:t>
    </dgm:pt>
    <dgm:pt modelId="{C8F86D91-59FD-4353-AC6D-2B1BA07A5BC8}" type="parTrans" cxnId="{21BC2DDF-66F8-475D-941D-2853B562234F}">
      <dgm:prSet/>
      <dgm:spPr/>
      <dgm:t>
        <a:bodyPr/>
        <a:lstStyle/>
        <a:p>
          <a:endParaRPr lang="en-US"/>
        </a:p>
      </dgm:t>
    </dgm:pt>
    <dgm:pt modelId="{BA8FDDA7-EA2F-493C-998B-9871116B7F75}" type="sibTrans" cxnId="{21BC2DDF-66F8-475D-941D-2853B562234F}">
      <dgm:prSet/>
      <dgm:spPr/>
      <dgm:t>
        <a:bodyPr/>
        <a:lstStyle/>
        <a:p>
          <a:endParaRPr lang="en-US"/>
        </a:p>
      </dgm:t>
    </dgm:pt>
    <dgm:pt modelId="{372BFDD9-698A-4634-A925-C0B0804BED37}">
      <dgm:prSe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dgm:spPr>
      <dgm:t>
        <a:bodyPr/>
        <a:lstStyle/>
        <a:p>
          <a:r>
            <a:rPr lang="en-AU" b="0" i="0" dirty="0">
              <a:solidFill>
                <a:srgbClr val="000000"/>
              </a:solidFill>
            </a:rPr>
            <a:t>Try an authoring tool like Articulate Rise. </a:t>
          </a:r>
          <a:endParaRPr lang="en-US" dirty="0">
            <a:solidFill>
              <a:srgbClr val="000000"/>
            </a:solidFill>
          </a:endParaRPr>
        </a:p>
      </dgm:t>
    </dgm:pt>
    <dgm:pt modelId="{254278A8-E748-490C-9F22-632C34972DFE}" type="parTrans" cxnId="{FD243AFA-FE35-4631-BB63-FE1774B339FA}">
      <dgm:prSet/>
      <dgm:spPr/>
      <dgm:t>
        <a:bodyPr/>
        <a:lstStyle/>
        <a:p>
          <a:endParaRPr lang="en-US"/>
        </a:p>
      </dgm:t>
    </dgm:pt>
    <dgm:pt modelId="{3093DBE5-AB04-4BE3-BA96-CB5F9DAA771A}" type="sibTrans" cxnId="{FD243AFA-FE35-4631-BB63-FE1774B339FA}">
      <dgm:prSet/>
      <dgm:spPr/>
      <dgm:t>
        <a:bodyPr/>
        <a:lstStyle/>
        <a:p>
          <a:endParaRPr lang="en-US"/>
        </a:p>
      </dgm:t>
    </dgm:pt>
    <dgm:pt modelId="{17941E51-983A-4C1C-B137-D746579E04E1}">
      <dgm:prSe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dgm:spPr>
      <dgm:t>
        <a:bodyPr/>
        <a:lstStyle/>
        <a:p>
          <a:r>
            <a:rPr lang="en-AU" dirty="0">
              <a:solidFill>
                <a:srgbClr val="000000"/>
              </a:solidFill>
            </a:rPr>
            <a:t>B</a:t>
          </a:r>
          <a:r>
            <a:rPr lang="en-AU" b="0" i="0" dirty="0">
              <a:solidFill>
                <a:srgbClr val="000000"/>
              </a:solidFill>
            </a:rPr>
            <a:t>uild a simple online learning module.</a:t>
          </a:r>
          <a:endParaRPr lang="en-US" dirty="0">
            <a:solidFill>
              <a:srgbClr val="000000"/>
            </a:solidFill>
          </a:endParaRPr>
        </a:p>
      </dgm:t>
    </dgm:pt>
    <dgm:pt modelId="{18A67061-5977-4C3D-9703-21CAAAFD4453}" type="parTrans" cxnId="{228D03FE-53B6-479D-9A2E-6259A969EA28}">
      <dgm:prSet/>
      <dgm:spPr/>
      <dgm:t>
        <a:bodyPr/>
        <a:lstStyle/>
        <a:p>
          <a:endParaRPr lang="en-US"/>
        </a:p>
      </dgm:t>
    </dgm:pt>
    <dgm:pt modelId="{58C544DA-A9BC-40DD-B212-93B3785BAABE}" type="sibTrans" cxnId="{228D03FE-53B6-479D-9A2E-6259A969EA28}">
      <dgm:prSet/>
      <dgm:spPr/>
      <dgm:t>
        <a:bodyPr/>
        <a:lstStyle/>
        <a:p>
          <a:endParaRPr lang="en-US"/>
        </a:p>
      </dgm:t>
    </dgm:pt>
    <dgm:pt modelId="{5547A641-7BF6-4D61-8C11-570F2FFC8001}">
      <dgm:prSe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dgm:spPr>
      <dgm:t>
        <a:bodyPr/>
        <a:lstStyle/>
        <a:p>
          <a:r>
            <a:rPr lang="en-AU" dirty="0">
              <a:solidFill>
                <a:srgbClr val="000000"/>
              </a:solidFill>
            </a:rPr>
            <a:t>Feedback survey</a:t>
          </a:r>
          <a:endParaRPr lang="en-US" dirty="0">
            <a:solidFill>
              <a:srgbClr val="000000"/>
            </a:solidFill>
          </a:endParaRPr>
        </a:p>
      </dgm:t>
    </dgm:pt>
    <dgm:pt modelId="{C2692D37-D859-46CA-9425-4769436ED5D9}" type="parTrans" cxnId="{7F2BBDFC-AC77-41FD-9A96-BBAD815100A6}">
      <dgm:prSet/>
      <dgm:spPr/>
      <dgm:t>
        <a:bodyPr/>
        <a:lstStyle/>
        <a:p>
          <a:endParaRPr lang="en-US"/>
        </a:p>
      </dgm:t>
    </dgm:pt>
    <dgm:pt modelId="{3A4C0897-BF35-47E6-A6FC-5B150F85E9DE}" type="sibTrans" cxnId="{7F2BBDFC-AC77-41FD-9A96-BBAD815100A6}">
      <dgm:prSet/>
      <dgm:spPr/>
      <dgm:t>
        <a:bodyPr/>
        <a:lstStyle/>
        <a:p>
          <a:endParaRPr lang="en-US"/>
        </a:p>
      </dgm:t>
    </dgm:pt>
    <dgm:pt modelId="{0A335C6E-D64B-4CDE-9C2C-0B8C128139CE}">
      <dgm:prSe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dgm:spPr>
      <dgm:t>
        <a:bodyPr/>
        <a:lstStyle/>
        <a:p>
          <a:r>
            <a:rPr lang="en-AU" dirty="0">
              <a:solidFill>
                <a:srgbClr val="000000"/>
              </a:solidFill>
            </a:rPr>
            <a:t>Try </a:t>
          </a:r>
          <a:r>
            <a:rPr lang="en-AU" dirty="0" err="1">
              <a:solidFill>
                <a:srgbClr val="000000"/>
              </a:solidFill>
            </a:rPr>
            <a:t>Mentimeter</a:t>
          </a:r>
          <a:r>
            <a:rPr lang="en-AU" dirty="0">
              <a:solidFill>
                <a:srgbClr val="000000"/>
              </a:solidFill>
            </a:rPr>
            <a:t> or Microsoft Forms. </a:t>
          </a:r>
          <a:endParaRPr lang="en-US" dirty="0">
            <a:solidFill>
              <a:srgbClr val="000000"/>
            </a:solidFill>
          </a:endParaRPr>
        </a:p>
      </dgm:t>
    </dgm:pt>
    <dgm:pt modelId="{02B621A2-F90E-4DFE-AD2C-9DD0B0F5FFFB}" type="parTrans" cxnId="{86AEC238-6284-4E97-AB42-B51BFBD33D46}">
      <dgm:prSet/>
      <dgm:spPr/>
      <dgm:t>
        <a:bodyPr/>
        <a:lstStyle/>
        <a:p>
          <a:endParaRPr lang="en-US"/>
        </a:p>
      </dgm:t>
    </dgm:pt>
    <dgm:pt modelId="{2D3E6B48-47FB-4FCB-B02F-87ABCB90971C}" type="sibTrans" cxnId="{86AEC238-6284-4E97-AB42-B51BFBD33D46}">
      <dgm:prSet/>
      <dgm:spPr/>
      <dgm:t>
        <a:bodyPr/>
        <a:lstStyle/>
        <a:p>
          <a:endParaRPr lang="en-US"/>
        </a:p>
      </dgm:t>
    </dgm:pt>
    <dgm:pt modelId="{6955AD4E-778D-49D7-8AB6-9A1C4E8EF33C}">
      <dgm:prSe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dgm:spPr>
      <dgm:t>
        <a:bodyPr/>
        <a:lstStyle/>
        <a:p>
          <a:r>
            <a:rPr lang="en-AU" dirty="0">
              <a:solidFill>
                <a:srgbClr val="000000"/>
              </a:solidFill>
            </a:rPr>
            <a:t>Create a feedback survey.</a:t>
          </a:r>
          <a:endParaRPr lang="en-US" dirty="0">
            <a:solidFill>
              <a:srgbClr val="000000"/>
            </a:solidFill>
          </a:endParaRPr>
        </a:p>
      </dgm:t>
    </dgm:pt>
    <dgm:pt modelId="{199E79BB-892A-4879-8209-414B1BA82CE7}" type="parTrans" cxnId="{1B3BE51C-09DC-4615-BB4C-D0258F502F44}">
      <dgm:prSet/>
      <dgm:spPr/>
      <dgm:t>
        <a:bodyPr/>
        <a:lstStyle/>
        <a:p>
          <a:endParaRPr lang="en-US"/>
        </a:p>
      </dgm:t>
    </dgm:pt>
    <dgm:pt modelId="{850ED2E5-4B20-4C31-9577-BD7AAFE35D31}" type="sibTrans" cxnId="{1B3BE51C-09DC-4615-BB4C-D0258F502F44}">
      <dgm:prSet/>
      <dgm:spPr/>
      <dgm:t>
        <a:bodyPr/>
        <a:lstStyle/>
        <a:p>
          <a:endParaRPr lang="en-US"/>
        </a:p>
      </dgm:t>
    </dgm:pt>
    <dgm:pt modelId="{91DD8509-E141-40F5-BB41-5107938E7888}">
      <dgm:prSe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dgm:spPr>
      <dgm:t>
        <a:bodyPr/>
        <a:lstStyle/>
        <a:p>
          <a:r>
            <a:rPr lang="en-GB" dirty="0">
              <a:solidFill>
                <a:srgbClr val="000000"/>
              </a:solidFill>
            </a:rPr>
            <a:t>Embed your survey into Rise</a:t>
          </a:r>
          <a:endParaRPr lang="en-US" dirty="0">
            <a:solidFill>
              <a:srgbClr val="000000"/>
            </a:solidFill>
          </a:endParaRPr>
        </a:p>
      </dgm:t>
    </dgm:pt>
    <dgm:pt modelId="{D112C436-6936-4194-BFED-8A7AAB0ABF11}" type="parTrans" cxnId="{24C0B5E8-0DDE-42CA-AE50-E2D49BBC460F}">
      <dgm:prSet/>
      <dgm:spPr/>
      <dgm:t>
        <a:bodyPr/>
        <a:lstStyle/>
        <a:p>
          <a:endParaRPr lang="en-US"/>
        </a:p>
      </dgm:t>
    </dgm:pt>
    <dgm:pt modelId="{C67E4A51-F50E-4B09-B629-1B331CC3AE45}" type="sibTrans" cxnId="{24C0B5E8-0DDE-42CA-AE50-E2D49BBC460F}">
      <dgm:prSet/>
      <dgm:spPr/>
      <dgm:t>
        <a:bodyPr/>
        <a:lstStyle/>
        <a:p>
          <a:endParaRPr lang="en-US"/>
        </a:p>
      </dgm:t>
    </dgm:pt>
    <dgm:pt modelId="{F225F541-C855-45EE-961E-1E63D6FE6287}">
      <dgm:prSe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dgm:spPr>
      <dgm:t>
        <a:bodyPr/>
        <a:lstStyle/>
        <a:p>
          <a:r>
            <a:rPr lang="en-GB" dirty="0">
              <a:solidFill>
                <a:srgbClr val="000000"/>
              </a:solidFill>
            </a:rPr>
            <a:t>From within Rise, use ‘interactive’ and add a button.</a:t>
          </a:r>
          <a:endParaRPr lang="en-US" dirty="0">
            <a:solidFill>
              <a:srgbClr val="000000"/>
            </a:solidFill>
          </a:endParaRPr>
        </a:p>
      </dgm:t>
    </dgm:pt>
    <dgm:pt modelId="{001805BC-86D8-4BF6-A9C3-6396C9E64933}" type="parTrans" cxnId="{78401978-9FCF-40F3-BF6A-2B406E4994EF}">
      <dgm:prSet/>
      <dgm:spPr/>
      <dgm:t>
        <a:bodyPr/>
        <a:lstStyle/>
        <a:p>
          <a:endParaRPr lang="en-US"/>
        </a:p>
      </dgm:t>
    </dgm:pt>
    <dgm:pt modelId="{D4203BB3-5875-41C5-A734-0AF12FE01190}" type="sibTrans" cxnId="{78401978-9FCF-40F3-BF6A-2B406E4994EF}">
      <dgm:prSet/>
      <dgm:spPr/>
      <dgm:t>
        <a:bodyPr/>
        <a:lstStyle/>
        <a:p>
          <a:endParaRPr lang="en-US"/>
        </a:p>
      </dgm:t>
    </dgm:pt>
    <dgm:pt modelId="{D6A6C5E2-070C-4637-A271-CCC1C70E41C0}">
      <dgm:prSe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dgm:spPr>
      <dgm:t>
        <a:bodyPr/>
        <a:lstStyle/>
        <a:p>
          <a:r>
            <a:rPr lang="en-GB" dirty="0">
              <a:solidFill>
                <a:srgbClr val="000000"/>
              </a:solidFill>
            </a:rPr>
            <a:t>Insert the website link to your survey.</a:t>
          </a:r>
          <a:endParaRPr lang="en-US" dirty="0">
            <a:solidFill>
              <a:srgbClr val="000000"/>
            </a:solidFill>
          </a:endParaRPr>
        </a:p>
      </dgm:t>
    </dgm:pt>
    <dgm:pt modelId="{33D45745-C47A-48AB-ACB1-6922CAB414C6}" type="parTrans" cxnId="{FA81CA8C-D2D1-4AB8-9C44-9E7114D25837}">
      <dgm:prSet/>
      <dgm:spPr/>
      <dgm:t>
        <a:bodyPr/>
        <a:lstStyle/>
        <a:p>
          <a:endParaRPr lang="en-US"/>
        </a:p>
      </dgm:t>
    </dgm:pt>
    <dgm:pt modelId="{4CA0956E-DD06-4F20-95A4-451FEB04C49D}" type="sibTrans" cxnId="{FA81CA8C-D2D1-4AB8-9C44-9E7114D25837}">
      <dgm:prSet/>
      <dgm:spPr/>
      <dgm:t>
        <a:bodyPr/>
        <a:lstStyle/>
        <a:p>
          <a:endParaRPr lang="en-US"/>
        </a:p>
      </dgm:t>
    </dgm:pt>
    <dgm:pt modelId="{EDE415A4-9502-4D90-9D2E-1A98EF456375}">
      <dgm:prSe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dgm:spPr>
      <dgm:t>
        <a:bodyPr/>
        <a:lstStyle/>
        <a:p>
          <a:r>
            <a:rPr lang="en-US" dirty="0">
              <a:solidFill>
                <a:srgbClr val="000000"/>
              </a:solidFill>
            </a:rPr>
            <a:t>Use phone or tablet mode to see different formats.</a:t>
          </a:r>
        </a:p>
      </dgm:t>
    </dgm:pt>
    <dgm:pt modelId="{000928AD-785E-47DF-87DC-272DCC9177AF}" type="parTrans" cxnId="{CB2DB560-3F6C-4E2B-93BE-43D13FE5A392}">
      <dgm:prSet/>
      <dgm:spPr/>
      <dgm:t>
        <a:bodyPr/>
        <a:lstStyle/>
        <a:p>
          <a:endParaRPr lang="en-AU"/>
        </a:p>
      </dgm:t>
    </dgm:pt>
    <dgm:pt modelId="{85F0CD08-F281-412A-ABA7-B837A036EB38}" type="sibTrans" cxnId="{CB2DB560-3F6C-4E2B-93BE-43D13FE5A392}">
      <dgm:prSet/>
      <dgm:spPr/>
      <dgm:t>
        <a:bodyPr/>
        <a:lstStyle/>
        <a:p>
          <a:endParaRPr lang="en-AU"/>
        </a:p>
      </dgm:t>
    </dgm:pt>
    <dgm:pt modelId="{476DBD3B-32CE-4346-8C9C-B3BCAD12FD75}" type="pres">
      <dgm:prSet presAssocID="{BE12D933-D100-416C-B5EB-07BC44950E5B}" presName="outerComposite" presStyleCnt="0">
        <dgm:presLayoutVars>
          <dgm:chMax val="5"/>
          <dgm:dir/>
          <dgm:resizeHandles val="exact"/>
        </dgm:presLayoutVars>
      </dgm:prSet>
      <dgm:spPr/>
    </dgm:pt>
    <dgm:pt modelId="{86722FAA-53FB-4280-A81C-F01D842096EA}" type="pres">
      <dgm:prSet presAssocID="{BE12D933-D100-416C-B5EB-07BC44950E5B}" presName="dummyMaxCanvas" presStyleCnt="0">
        <dgm:presLayoutVars/>
      </dgm:prSet>
      <dgm:spPr/>
    </dgm:pt>
    <dgm:pt modelId="{CFFA4786-8758-4E3D-ABF6-459A37C1F8F1}" type="pres">
      <dgm:prSet presAssocID="{BE12D933-D100-416C-B5EB-07BC44950E5B}" presName="ThreeNodes_1" presStyleLbl="node1" presStyleIdx="0" presStyleCnt="3">
        <dgm:presLayoutVars>
          <dgm:bulletEnabled val="1"/>
        </dgm:presLayoutVars>
      </dgm:prSet>
      <dgm:spPr/>
    </dgm:pt>
    <dgm:pt modelId="{FFF2DA36-AE32-4534-9E2B-EAACCCD0AFC2}" type="pres">
      <dgm:prSet presAssocID="{BE12D933-D100-416C-B5EB-07BC44950E5B}" presName="ThreeNodes_2" presStyleLbl="node1" presStyleIdx="1" presStyleCnt="3">
        <dgm:presLayoutVars>
          <dgm:bulletEnabled val="1"/>
        </dgm:presLayoutVars>
      </dgm:prSet>
      <dgm:spPr/>
    </dgm:pt>
    <dgm:pt modelId="{FCBCCCC2-63EE-4C4F-A270-0DAF8F313BCF}" type="pres">
      <dgm:prSet presAssocID="{BE12D933-D100-416C-B5EB-07BC44950E5B}" presName="ThreeNodes_3" presStyleLbl="node1" presStyleIdx="2" presStyleCnt="3">
        <dgm:presLayoutVars>
          <dgm:bulletEnabled val="1"/>
        </dgm:presLayoutVars>
      </dgm:prSet>
      <dgm:spPr/>
    </dgm:pt>
    <dgm:pt modelId="{9230D227-2399-457B-8F18-6865B4D11253}" type="pres">
      <dgm:prSet presAssocID="{BE12D933-D100-416C-B5EB-07BC44950E5B}" presName="ThreeConn_1-2" presStyleLbl="fgAccFollowNode1" presStyleIdx="0" presStyleCnt="2">
        <dgm:presLayoutVars>
          <dgm:bulletEnabled val="1"/>
        </dgm:presLayoutVars>
      </dgm:prSet>
      <dgm:spPr/>
    </dgm:pt>
    <dgm:pt modelId="{A123CDC8-E2A6-42BC-B958-854622D79E20}" type="pres">
      <dgm:prSet presAssocID="{BE12D933-D100-416C-B5EB-07BC44950E5B}" presName="ThreeConn_2-3" presStyleLbl="fgAccFollowNode1" presStyleIdx="1" presStyleCnt="2">
        <dgm:presLayoutVars>
          <dgm:bulletEnabled val="1"/>
        </dgm:presLayoutVars>
      </dgm:prSet>
      <dgm:spPr/>
    </dgm:pt>
    <dgm:pt modelId="{252F2DDB-50B0-440B-85E7-CA1D7578DBB2}" type="pres">
      <dgm:prSet presAssocID="{BE12D933-D100-416C-B5EB-07BC44950E5B}" presName="ThreeNodes_1_text" presStyleLbl="node1" presStyleIdx="2" presStyleCnt="3">
        <dgm:presLayoutVars>
          <dgm:bulletEnabled val="1"/>
        </dgm:presLayoutVars>
      </dgm:prSet>
      <dgm:spPr/>
    </dgm:pt>
    <dgm:pt modelId="{A28DF852-AAFB-49A0-8270-31F5536F1DF2}" type="pres">
      <dgm:prSet presAssocID="{BE12D933-D100-416C-B5EB-07BC44950E5B}" presName="ThreeNodes_2_text" presStyleLbl="node1" presStyleIdx="2" presStyleCnt="3">
        <dgm:presLayoutVars>
          <dgm:bulletEnabled val="1"/>
        </dgm:presLayoutVars>
      </dgm:prSet>
      <dgm:spPr/>
    </dgm:pt>
    <dgm:pt modelId="{E21C60A7-C9F6-40B2-8FD7-4BF2B8B11204}" type="pres">
      <dgm:prSet presAssocID="{BE12D933-D100-416C-B5EB-07BC44950E5B}" presName="ThreeNodes_3_text" presStyleLbl="node1" presStyleIdx="2" presStyleCnt="3">
        <dgm:presLayoutVars>
          <dgm:bulletEnabled val="1"/>
        </dgm:presLayoutVars>
      </dgm:prSet>
      <dgm:spPr/>
    </dgm:pt>
  </dgm:ptLst>
  <dgm:cxnLst>
    <dgm:cxn modelId="{9A634504-6909-43AF-A75C-11BC421D3604}" type="presOf" srcId="{372BFDD9-698A-4634-A925-C0B0804BED37}" destId="{CFFA4786-8758-4E3D-ABF6-459A37C1F8F1}" srcOrd="0" destOrd="1" presId="urn:microsoft.com/office/officeart/2005/8/layout/vProcess5"/>
    <dgm:cxn modelId="{8037AB06-09B3-481E-8656-8B465CD06458}" type="presOf" srcId="{6955AD4E-778D-49D7-8AB6-9A1C4E8EF33C}" destId="{A28DF852-AAFB-49A0-8270-31F5536F1DF2}" srcOrd="1" destOrd="2" presId="urn:microsoft.com/office/officeart/2005/8/layout/vProcess5"/>
    <dgm:cxn modelId="{2B1ACA13-81E8-4B4D-BBFD-BE8C9BE4A758}" type="presOf" srcId="{0A335C6E-D64B-4CDE-9C2C-0B8C128139CE}" destId="{FFF2DA36-AE32-4534-9E2B-EAACCCD0AFC2}" srcOrd="0" destOrd="1" presId="urn:microsoft.com/office/officeart/2005/8/layout/vProcess5"/>
    <dgm:cxn modelId="{1B3BE51C-09DC-4615-BB4C-D0258F502F44}" srcId="{5547A641-7BF6-4D61-8C11-570F2FFC8001}" destId="{6955AD4E-778D-49D7-8AB6-9A1C4E8EF33C}" srcOrd="1" destOrd="0" parTransId="{199E79BB-892A-4879-8209-414B1BA82CE7}" sibTransId="{850ED2E5-4B20-4C31-9577-BD7AAFE35D31}"/>
    <dgm:cxn modelId="{AE192820-216E-43CA-884C-CAEDA6FA2406}" type="presOf" srcId="{3A4C0897-BF35-47E6-A6FC-5B150F85E9DE}" destId="{A123CDC8-E2A6-42BC-B958-854622D79E20}" srcOrd="0" destOrd="0" presId="urn:microsoft.com/office/officeart/2005/8/layout/vProcess5"/>
    <dgm:cxn modelId="{A6560925-13C3-4EF2-A8BB-3E09FACB9C5C}" type="presOf" srcId="{D6A6C5E2-070C-4637-A271-CCC1C70E41C0}" destId="{FCBCCCC2-63EE-4C4F-A270-0DAF8F313BCF}" srcOrd="0" destOrd="2" presId="urn:microsoft.com/office/officeart/2005/8/layout/vProcess5"/>
    <dgm:cxn modelId="{F0FFEB29-9D70-4F4D-8236-2C40638B8C91}" type="presOf" srcId="{17941E51-983A-4C1C-B137-D746579E04E1}" destId="{252F2DDB-50B0-440B-85E7-CA1D7578DBB2}" srcOrd="1" destOrd="2" presId="urn:microsoft.com/office/officeart/2005/8/layout/vProcess5"/>
    <dgm:cxn modelId="{62A38D2C-0D4E-428F-88F9-FD184D5EB75E}" type="presOf" srcId="{0A335C6E-D64B-4CDE-9C2C-0B8C128139CE}" destId="{A28DF852-AAFB-49A0-8270-31F5536F1DF2}" srcOrd="1" destOrd="1" presId="urn:microsoft.com/office/officeart/2005/8/layout/vProcess5"/>
    <dgm:cxn modelId="{86AEC238-6284-4E97-AB42-B51BFBD33D46}" srcId="{5547A641-7BF6-4D61-8C11-570F2FFC8001}" destId="{0A335C6E-D64B-4CDE-9C2C-0B8C128139CE}" srcOrd="0" destOrd="0" parTransId="{02B621A2-F90E-4DFE-AD2C-9DD0B0F5FFFB}" sibTransId="{2D3E6B48-47FB-4FCB-B02F-87ABCB90971C}"/>
    <dgm:cxn modelId="{345BCA40-A9D5-4063-BD7A-98A0994CF784}" type="presOf" srcId="{372BFDD9-698A-4634-A925-C0B0804BED37}" destId="{252F2DDB-50B0-440B-85E7-CA1D7578DBB2}" srcOrd="1" destOrd="1" presId="urn:microsoft.com/office/officeart/2005/8/layout/vProcess5"/>
    <dgm:cxn modelId="{CB2DB560-3F6C-4E2B-93BE-43D13FE5A392}" srcId="{CB8DBA5D-ED60-4568-BEDB-81ACD4EA371D}" destId="{EDE415A4-9502-4D90-9D2E-1A98EF456375}" srcOrd="2" destOrd="0" parTransId="{000928AD-785E-47DF-87DC-272DCC9177AF}" sibTransId="{85F0CD08-F281-412A-ABA7-B837A036EB38}"/>
    <dgm:cxn modelId="{859F6F65-3386-426D-804D-EBE0C453E7F3}" type="presOf" srcId="{F225F541-C855-45EE-961E-1E63D6FE6287}" destId="{E21C60A7-C9F6-40B2-8FD7-4BF2B8B11204}" srcOrd="1" destOrd="1" presId="urn:microsoft.com/office/officeart/2005/8/layout/vProcess5"/>
    <dgm:cxn modelId="{498CC869-B8C1-4994-81AB-C37E6DEB8EA3}" type="presOf" srcId="{BE12D933-D100-416C-B5EB-07BC44950E5B}" destId="{476DBD3B-32CE-4346-8C9C-B3BCAD12FD75}" srcOrd="0" destOrd="0" presId="urn:microsoft.com/office/officeart/2005/8/layout/vProcess5"/>
    <dgm:cxn modelId="{761F516D-484D-4BD9-AD68-BCB76BD3FE78}" type="presOf" srcId="{EDE415A4-9502-4D90-9D2E-1A98EF456375}" destId="{252F2DDB-50B0-440B-85E7-CA1D7578DBB2}" srcOrd="1" destOrd="3" presId="urn:microsoft.com/office/officeart/2005/8/layout/vProcess5"/>
    <dgm:cxn modelId="{132AE06D-3F7A-4892-8C01-0B4A76F3CE14}" type="presOf" srcId="{D6A6C5E2-070C-4637-A271-CCC1C70E41C0}" destId="{E21C60A7-C9F6-40B2-8FD7-4BF2B8B11204}" srcOrd="1" destOrd="2" presId="urn:microsoft.com/office/officeart/2005/8/layout/vProcess5"/>
    <dgm:cxn modelId="{4921D56F-5D10-4B52-8B7C-83A896724B05}" type="presOf" srcId="{EDE415A4-9502-4D90-9D2E-1A98EF456375}" destId="{CFFA4786-8758-4E3D-ABF6-459A37C1F8F1}" srcOrd="0" destOrd="3" presId="urn:microsoft.com/office/officeart/2005/8/layout/vProcess5"/>
    <dgm:cxn modelId="{9C11B474-7EA8-436A-ADAC-FEB219A7F54C}" type="presOf" srcId="{CB8DBA5D-ED60-4568-BEDB-81ACD4EA371D}" destId="{252F2DDB-50B0-440B-85E7-CA1D7578DBB2}" srcOrd="1" destOrd="0" presId="urn:microsoft.com/office/officeart/2005/8/layout/vProcess5"/>
    <dgm:cxn modelId="{78401978-9FCF-40F3-BF6A-2B406E4994EF}" srcId="{91DD8509-E141-40F5-BB41-5107938E7888}" destId="{F225F541-C855-45EE-961E-1E63D6FE6287}" srcOrd="0" destOrd="0" parTransId="{001805BC-86D8-4BF6-A9C3-6396C9E64933}" sibTransId="{D4203BB3-5875-41C5-A734-0AF12FE01190}"/>
    <dgm:cxn modelId="{8D94EA7B-BFAE-4E94-B19E-67B32E4BD465}" type="presOf" srcId="{5547A641-7BF6-4D61-8C11-570F2FFC8001}" destId="{FFF2DA36-AE32-4534-9E2B-EAACCCD0AFC2}" srcOrd="0" destOrd="0" presId="urn:microsoft.com/office/officeart/2005/8/layout/vProcess5"/>
    <dgm:cxn modelId="{FA81CA8C-D2D1-4AB8-9C44-9E7114D25837}" srcId="{91DD8509-E141-40F5-BB41-5107938E7888}" destId="{D6A6C5E2-070C-4637-A271-CCC1C70E41C0}" srcOrd="1" destOrd="0" parTransId="{33D45745-C47A-48AB-ACB1-6922CAB414C6}" sibTransId="{4CA0956E-DD06-4F20-95A4-451FEB04C49D}"/>
    <dgm:cxn modelId="{573C6194-A4A8-4351-A774-69827F77BA41}" type="presOf" srcId="{6955AD4E-778D-49D7-8AB6-9A1C4E8EF33C}" destId="{FFF2DA36-AE32-4534-9E2B-EAACCCD0AFC2}" srcOrd="0" destOrd="2" presId="urn:microsoft.com/office/officeart/2005/8/layout/vProcess5"/>
    <dgm:cxn modelId="{9A8DF49A-1C39-49F2-A6F0-D854E4922CFB}" type="presOf" srcId="{CB8DBA5D-ED60-4568-BEDB-81ACD4EA371D}" destId="{CFFA4786-8758-4E3D-ABF6-459A37C1F8F1}" srcOrd="0" destOrd="0" presId="urn:microsoft.com/office/officeart/2005/8/layout/vProcess5"/>
    <dgm:cxn modelId="{0000D2A3-284D-49E3-B497-617C95A1281D}" type="presOf" srcId="{17941E51-983A-4C1C-B137-D746579E04E1}" destId="{CFFA4786-8758-4E3D-ABF6-459A37C1F8F1}" srcOrd="0" destOrd="2" presId="urn:microsoft.com/office/officeart/2005/8/layout/vProcess5"/>
    <dgm:cxn modelId="{11E3E1A6-9596-483A-A7EE-4F72516572F5}" type="presOf" srcId="{91DD8509-E141-40F5-BB41-5107938E7888}" destId="{E21C60A7-C9F6-40B2-8FD7-4BF2B8B11204}" srcOrd="1" destOrd="0" presId="urn:microsoft.com/office/officeart/2005/8/layout/vProcess5"/>
    <dgm:cxn modelId="{47826FAF-F9BE-4919-A557-BD8814B875B2}" type="presOf" srcId="{5547A641-7BF6-4D61-8C11-570F2FFC8001}" destId="{A28DF852-AAFB-49A0-8270-31F5536F1DF2}" srcOrd="1" destOrd="0" presId="urn:microsoft.com/office/officeart/2005/8/layout/vProcess5"/>
    <dgm:cxn modelId="{DCA2AAC1-1033-45E9-BF91-B18B9FF26B83}" type="presOf" srcId="{F225F541-C855-45EE-961E-1E63D6FE6287}" destId="{FCBCCCC2-63EE-4C4F-A270-0DAF8F313BCF}" srcOrd="0" destOrd="1" presId="urn:microsoft.com/office/officeart/2005/8/layout/vProcess5"/>
    <dgm:cxn modelId="{1BF8CEC7-81D4-4475-9C49-E577106D9DFA}" type="presOf" srcId="{91DD8509-E141-40F5-BB41-5107938E7888}" destId="{FCBCCCC2-63EE-4C4F-A270-0DAF8F313BCF}" srcOrd="0" destOrd="0" presId="urn:microsoft.com/office/officeart/2005/8/layout/vProcess5"/>
    <dgm:cxn modelId="{D7C322CF-6903-4BDE-9B45-5A4A901BD203}" type="presOf" srcId="{BA8FDDA7-EA2F-493C-998B-9871116B7F75}" destId="{9230D227-2399-457B-8F18-6865B4D11253}" srcOrd="0" destOrd="0" presId="urn:microsoft.com/office/officeart/2005/8/layout/vProcess5"/>
    <dgm:cxn modelId="{21BC2DDF-66F8-475D-941D-2853B562234F}" srcId="{BE12D933-D100-416C-B5EB-07BC44950E5B}" destId="{CB8DBA5D-ED60-4568-BEDB-81ACD4EA371D}" srcOrd="0" destOrd="0" parTransId="{C8F86D91-59FD-4353-AC6D-2B1BA07A5BC8}" sibTransId="{BA8FDDA7-EA2F-493C-998B-9871116B7F75}"/>
    <dgm:cxn modelId="{24C0B5E8-0DDE-42CA-AE50-E2D49BBC460F}" srcId="{BE12D933-D100-416C-B5EB-07BC44950E5B}" destId="{91DD8509-E141-40F5-BB41-5107938E7888}" srcOrd="2" destOrd="0" parTransId="{D112C436-6936-4194-BFED-8A7AAB0ABF11}" sibTransId="{C67E4A51-F50E-4B09-B629-1B331CC3AE45}"/>
    <dgm:cxn modelId="{FD243AFA-FE35-4631-BB63-FE1774B339FA}" srcId="{CB8DBA5D-ED60-4568-BEDB-81ACD4EA371D}" destId="{372BFDD9-698A-4634-A925-C0B0804BED37}" srcOrd="0" destOrd="0" parTransId="{254278A8-E748-490C-9F22-632C34972DFE}" sibTransId="{3093DBE5-AB04-4BE3-BA96-CB5F9DAA771A}"/>
    <dgm:cxn modelId="{7F2BBDFC-AC77-41FD-9A96-BBAD815100A6}" srcId="{BE12D933-D100-416C-B5EB-07BC44950E5B}" destId="{5547A641-7BF6-4D61-8C11-570F2FFC8001}" srcOrd="1" destOrd="0" parTransId="{C2692D37-D859-46CA-9425-4769436ED5D9}" sibTransId="{3A4C0897-BF35-47E6-A6FC-5B150F85E9DE}"/>
    <dgm:cxn modelId="{228D03FE-53B6-479D-9A2E-6259A969EA28}" srcId="{CB8DBA5D-ED60-4568-BEDB-81ACD4EA371D}" destId="{17941E51-983A-4C1C-B137-D746579E04E1}" srcOrd="1" destOrd="0" parTransId="{18A67061-5977-4C3D-9703-21CAAAFD4453}" sibTransId="{58C544DA-A9BC-40DD-B212-93B3785BAABE}"/>
    <dgm:cxn modelId="{1B14D660-7B81-485E-AC0B-868D4F455781}" type="presParOf" srcId="{476DBD3B-32CE-4346-8C9C-B3BCAD12FD75}" destId="{86722FAA-53FB-4280-A81C-F01D842096EA}" srcOrd="0" destOrd="0" presId="urn:microsoft.com/office/officeart/2005/8/layout/vProcess5"/>
    <dgm:cxn modelId="{D6E7E340-13B7-4CF3-83CB-FB3FF2641CF7}" type="presParOf" srcId="{476DBD3B-32CE-4346-8C9C-B3BCAD12FD75}" destId="{CFFA4786-8758-4E3D-ABF6-459A37C1F8F1}" srcOrd="1" destOrd="0" presId="urn:microsoft.com/office/officeart/2005/8/layout/vProcess5"/>
    <dgm:cxn modelId="{C8194417-DF1C-451D-B375-E219ABC85F17}" type="presParOf" srcId="{476DBD3B-32CE-4346-8C9C-B3BCAD12FD75}" destId="{FFF2DA36-AE32-4534-9E2B-EAACCCD0AFC2}" srcOrd="2" destOrd="0" presId="urn:microsoft.com/office/officeart/2005/8/layout/vProcess5"/>
    <dgm:cxn modelId="{74D034C7-EC3F-4FE4-8EB6-AC2D7B33206D}" type="presParOf" srcId="{476DBD3B-32CE-4346-8C9C-B3BCAD12FD75}" destId="{FCBCCCC2-63EE-4C4F-A270-0DAF8F313BCF}" srcOrd="3" destOrd="0" presId="urn:microsoft.com/office/officeart/2005/8/layout/vProcess5"/>
    <dgm:cxn modelId="{AC6BC14D-2F3C-4E85-9EAC-5D3E7DA77A79}" type="presParOf" srcId="{476DBD3B-32CE-4346-8C9C-B3BCAD12FD75}" destId="{9230D227-2399-457B-8F18-6865B4D11253}" srcOrd="4" destOrd="0" presId="urn:microsoft.com/office/officeart/2005/8/layout/vProcess5"/>
    <dgm:cxn modelId="{BA572E99-D8E5-49FD-B6A1-C61B5F9EFAC6}" type="presParOf" srcId="{476DBD3B-32CE-4346-8C9C-B3BCAD12FD75}" destId="{A123CDC8-E2A6-42BC-B958-854622D79E20}" srcOrd="5" destOrd="0" presId="urn:microsoft.com/office/officeart/2005/8/layout/vProcess5"/>
    <dgm:cxn modelId="{820AE1E0-704B-42A7-99F6-C8FCCA217C9D}" type="presParOf" srcId="{476DBD3B-32CE-4346-8C9C-B3BCAD12FD75}" destId="{252F2DDB-50B0-440B-85E7-CA1D7578DBB2}" srcOrd="6" destOrd="0" presId="urn:microsoft.com/office/officeart/2005/8/layout/vProcess5"/>
    <dgm:cxn modelId="{FE534E24-7C77-41D7-9BD9-E91856565E1E}" type="presParOf" srcId="{476DBD3B-32CE-4346-8C9C-B3BCAD12FD75}" destId="{A28DF852-AAFB-49A0-8270-31F5536F1DF2}" srcOrd="7" destOrd="0" presId="urn:microsoft.com/office/officeart/2005/8/layout/vProcess5"/>
    <dgm:cxn modelId="{2FD8FAFB-BE2E-4DC9-A781-2340FC410B46}" type="presParOf" srcId="{476DBD3B-32CE-4346-8C9C-B3BCAD12FD75}" destId="{E21C60A7-C9F6-40B2-8FD7-4BF2B8B1120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141B3-DA3D-4BCB-BEAC-33AD9F5BF92C}">
      <dsp:nvSpPr>
        <dsp:cNvPr id="0" name=""/>
        <dsp:cNvSpPr/>
      </dsp:nvSpPr>
      <dsp:spPr>
        <a:xfrm>
          <a:off x="3141" y="0"/>
          <a:ext cx="1884720" cy="2073402"/>
        </a:xfrm>
        <a:prstGeom prst="upArrow">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8BF04-51A3-437F-B40C-6CC8CE9B312E}">
      <dsp:nvSpPr>
        <dsp:cNvPr id="0" name=""/>
        <dsp:cNvSpPr/>
      </dsp:nvSpPr>
      <dsp:spPr>
        <a:xfrm>
          <a:off x="1954174" y="0"/>
          <a:ext cx="3694852" cy="207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0" rIns="135128" bIns="135128" numCol="1" spcCol="1270" anchor="ctr" anchorCtr="0">
          <a:noAutofit/>
        </a:bodyPr>
        <a:lstStyle/>
        <a:p>
          <a:pPr marL="0" lvl="0" indent="0" algn="l" defTabSz="844550">
            <a:lnSpc>
              <a:spcPct val="90000"/>
            </a:lnSpc>
            <a:spcBef>
              <a:spcPct val="0"/>
            </a:spcBef>
            <a:spcAft>
              <a:spcPct val="35000"/>
            </a:spcAft>
            <a:buNone/>
          </a:pPr>
          <a:r>
            <a:rPr lang="en-AU" sz="1900" b="0" i="0" kern="1200" dirty="0">
              <a:effectLst/>
              <a:latin typeface="Arial" panose="020B0604020202020204" pitchFamily="34" charset="0"/>
            </a:rPr>
            <a:t>Learners can have different kinds of hardware, such as:</a:t>
          </a:r>
          <a:endParaRPr lang="en-AU" sz="1900" kern="1200" dirty="0"/>
        </a:p>
        <a:p>
          <a:pPr marL="171450" lvl="1" indent="-171450" algn="l" defTabSz="755650">
            <a:lnSpc>
              <a:spcPct val="90000"/>
            </a:lnSpc>
            <a:spcBef>
              <a:spcPct val="0"/>
            </a:spcBef>
            <a:spcAft>
              <a:spcPct val="15000"/>
            </a:spcAft>
            <a:buChar char="•"/>
          </a:pPr>
          <a:r>
            <a:rPr lang="en-AU" sz="1700" b="0" i="0" kern="1200" dirty="0">
              <a:effectLst/>
              <a:latin typeface="Arial" panose="020B0604020202020204" pitchFamily="34" charset="0"/>
            </a:rPr>
            <a:t>Computers</a:t>
          </a:r>
          <a:endParaRPr lang="en-AU" sz="1700" kern="1200" dirty="0"/>
        </a:p>
        <a:p>
          <a:pPr marL="171450" lvl="1" indent="-171450" algn="l" defTabSz="755650">
            <a:lnSpc>
              <a:spcPct val="90000"/>
            </a:lnSpc>
            <a:spcBef>
              <a:spcPct val="0"/>
            </a:spcBef>
            <a:spcAft>
              <a:spcPct val="15000"/>
            </a:spcAft>
            <a:buChar char="•"/>
          </a:pPr>
          <a:r>
            <a:rPr lang="en-AU" sz="1700" b="0" i="0" kern="1200" dirty="0">
              <a:effectLst/>
              <a:latin typeface="Arial" panose="020B0604020202020204" pitchFamily="34" charset="0"/>
            </a:rPr>
            <a:t>Laptops</a:t>
          </a:r>
          <a:endParaRPr lang="en-AU" sz="1700" kern="1200" dirty="0"/>
        </a:p>
        <a:p>
          <a:pPr marL="171450" lvl="1" indent="-171450" algn="l" defTabSz="755650">
            <a:lnSpc>
              <a:spcPct val="90000"/>
            </a:lnSpc>
            <a:spcBef>
              <a:spcPct val="0"/>
            </a:spcBef>
            <a:spcAft>
              <a:spcPct val="15000"/>
            </a:spcAft>
            <a:buChar char="•"/>
          </a:pPr>
          <a:r>
            <a:rPr lang="en-AU" sz="1700" b="0" i="0" kern="1200" dirty="0">
              <a:effectLst/>
              <a:latin typeface="Arial" panose="020B0604020202020204" pitchFamily="34" charset="0"/>
            </a:rPr>
            <a:t>Mobile devices.</a:t>
          </a:r>
          <a:endParaRPr lang="en-AU" sz="1700" kern="1200" dirty="0"/>
        </a:p>
      </dsp:txBody>
      <dsp:txXfrm>
        <a:off x="1954174" y="0"/>
        <a:ext cx="3694852" cy="2073402"/>
      </dsp:txXfrm>
    </dsp:sp>
    <dsp:sp modelId="{0D5A63CB-25D0-48A5-B095-C480691FE116}">
      <dsp:nvSpPr>
        <dsp:cNvPr id="0" name=""/>
        <dsp:cNvSpPr/>
      </dsp:nvSpPr>
      <dsp:spPr>
        <a:xfrm>
          <a:off x="568557" y="2246185"/>
          <a:ext cx="1884720" cy="2073402"/>
        </a:xfrm>
        <a:prstGeom prst="downArrow">
          <a:avLst/>
        </a:prstGeom>
        <a:solidFill>
          <a:schemeClr val="accent3">
            <a:hueOff val="-5485128"/>
            <a:satOff val="30559"/>
            <a:lumOff val="627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343BB-9C26-43DC-9EC8-7BD1B351A632}">
      <dsp:nvSpPr>
        <dsp:cNvPr id="0" name=""/>
        <dsp:cNvSpPr/>
      </dsp:nvSpPr>
      <dsp:spPr>
        <a:xfrm>
          <a:off x="2509819" y="2246185"/>
          <a:ext cx="3198314" cy="207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0" rIns="135128" bIns="135128" numCol="1" spcCol="1270" anchor="ctr" anchorCtr="0">
          <a:noAutofit/>
        </a:bodyPr>
        <a:lstStyle/>
        <a:p>
          <a:pPr marL="0" lvl="0" indent="0" algn="l" defTabSz="844550">
            <a:lnSpc>
              <a:spcPct val="90000"/>
            </a:lnSpc>
            <a:spcBef>
              <a:spcPct val="0"/>
            </a:spcBef>
            <a:spcAft>
              <a:spcPct val="35000"/>
            </a:spcAft>
            <a:buNone/>
          </a:pPr>
          <a:r>
            <a:rPr lang="en-AU" sz="1900" b="0" i="0" kern="1200" dirty="0">
              <a:effectLst/>
              <a:latin typeface="Arial" panose="020B0604020202020204" pitchFamily="34" charset="0"/>
            </a:rPr>
            <a:t>Learners need to use different kinds of software, such as:</a:t>
          </a:r>
          <a:endParaRPr lang="en-AU" sz="1900" kern="1200" dirty="0"/>
        </a:p>
        <a:p>
          <a:pPr marL="171450" lvl="1" indent="-171450" algn="l" defTabSz="755650">
            <a:lnSpc>
              <a:spcPct val="90000"/>
            </a:lnSpc>
            <a:spcBef>
              <a:spcPct val="0"/>
            </a:spcBef>
            <a:spcAft>
              <a:spcPct val="15000"/>
            </a:spcAft>
            <a:buFont typeface="Arial" panose="020B0604020202020204" pitchFamily="34" charset="0"/>
            <a:buChar char="•"/>
          </a:pPr>
          <a:r>
            <a:rPr lang="en-AU" sz="1700" kern="1200" dirty="0">
              <a:latin typeface="+mn-lt"/>
            </a:rPr>
            <a:t>E</a:t>
          </a:r>
          <a:r>
            <a:rPr lang="en-AU" sz="1700" b="0" i="0" kern="1200" dirty="0">
              <a:effectLst/>
              <a:latin typeface="+mn-lt"/>
            </a:rPr>
            <a:t>mail</a:t>
          </a:r>
          <a:endParaRPr lang="en-AU" sz="1700" kern="1200" dirty="0">
            <a:latin typeface="+mn-lt"/>
          </a:endParaRPr>
        </a:p>
        <a:p>
          <a:pPr marL="171450" lvl="1" indent="-171450" algn="l" defTabSz="755650">
            <a:lnSpc>
              <a:spcPct val="90000"/>
            </a:lnSpc>
            <a:spcBef>
              <a:spcPct val="0"/>
            </a:spcBef>
            <a:spcAft>
              <a:spcPct val="15000"/>
            </a:spcAft>
            <a:buChar char="•"/>
          </a:pPr>
          <a:r>
            <a:rPr lang="en-AU" sz="1700" b="0" i="0" kern="1200" dirty="0">
              <a:effectLst/>
              <a:latin typeface="+mn-lt"/>
            </a:rPr>
            <a:t>Learning management systems</a:t>
          </a:r>
          <a:r>
            <a:rPr lang="en-AU" sz="1700" kern="1200" dirty="0">
              <a:latin typeface="+mn-lt"/>
            </a:rPr>
            <a:t> (LMS)</a:t>
          </a:r>
        </a:p>
        <a:p>
          <a:pPr marL="171450" lvl="1" indent="-171450" algn="l" defTabSz="755650">
            <a:lnSpc>
              <a:spcPct val="90000"/>
            </a:lnSpc>
            <a:spcBef>
              <a:spcPct val="0"/>
            </a:spcBef>
            <a:spcAft>
              <a:spcPct val="15000"/>
            </a:spcAft>
            <a:buChar char="•"/>
          </a:pPr>
          <a:r>
            <a:rPr lang="en-AU" sz="1700" b="0" i="0" kern="1200" dirty="0">
              <a:effectLst/>
              <a:latin typeface="+mn-lt"/>
            </a:rPr>
            <a:t>File sharing platforms </a:t>
          </a:r>
          <a:r>
            <a:rPr lang="en-AU" sz="1700" kern="1200" dirty="0">
              <a:latin typeface="+mn-lt"/>
            </a:rPr>
            <a:t>e.g.</a:t>
          </a:r>
          <a:r>
            <a:rPr lang="en-AU" sz="1700" b="0" i="0" kern="1200" dirty="0">
              <a:effectLst/>
              <a:latin typeface="+mn-lt"/>
            </a:rPr>
            <a:t> One Drive and Dropbox.</a:t>
          </a:r>
          <a:endParaRPr lang="en-AU" sz="1700" kern="1200" dirty="0">
            <a:latin typeface="+mn-lt"/>
          </a:endParaRPr>
        </a:p>
      </dsp:txBody>
      <dsp:txXfrm>
        <a:off x="2509819" y="2246185"/>
        <a:ext cx="3198314" cy="2073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8307C-10C1-4EBC-B0A5-47DDD8442F91}">
      <dsp:nvSpPr>
        <dsp:cNvPr id="0" name=""/>
        <dsp:cNvSpPr/>
      </dsp:nvSpPr>
      <dsp:spPr>
        <a:xfrm>
          <a:off x="0" y="312640"/>
          <a:ext cx="8959850" cy="13167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5384" tIns="395732" rIns="695384" bIns="128016" numCol="1" spcCol="1270" anchor="t" anchorCtr="0">
          <a:noAutofi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Create modules to adapt to learners' needs. Consider their previous knowledge and experience. Let them pick what they want to learn and what they find relevant. </a:t>
          </a:r>
          <a:endParaRPr lang="en-AU" sz="1800" kern="1200" dirty="0">
            <a:solidFill>
              <a:srgbClr val="1D3138">
                <a:hueOff val="0"/>
                <a:satOff val="0"/>
                <a:lumOff val="0"/>
                <a:alphaOff val="0"/>
              </a:srgbClr>
            </a:solidFill>
            <a:latin typeface="Arial"/>
            <a:ea typeface="+mn-ea"/>
            <a:cs typeface="+mn-cs"/>
          </a:endParaRPr>
        </a:p>
      </dsp:txBody>
      <dsp:txXfrm>
        <a:off x="0" y="312640"/>
        <a:ext cx="8959850" cy="1316700"/>
      </dsp:txXfrm>
    </dsp:sp>
    <dsp:sp modelId="{AE03D301-1238-4924-94F8-CCA2D3B9032D}">
      <dsp:nvSpPr>
        <dsp:cNvPr id="0" name=""/>
        <dsp:cNvSpPr/>
      </dsp:nvSpPr>
      <dsp:spPr>
        <a:xfrm>
          <a:off x="447992" y="71939"/>
          <a:ext cx="6271895" cy="521141"/>
        </a:xfrm>
        <a:prstGeom prst="round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063" tIns="0" rIns="237063" bIns="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bg1"/>
              </a:solidFill>
              <a:latin typeface="+mn-lt"/>
            </a:rPr>
            <a:t>1. Adaptive </a:t>
          </a:r>
          <a:r>
            <a:rPr lang="en-GB" sz="2100" kern="1200" dirty="0">
              <a:solidFill>
                <a:schemeClr val="bg1"/>
              </a:solidFill>
              <a:latin typeface="+mn-lt"/>
              <a:ea typeface="+mn-ea"/>
              <a:cs typeface="+mn-cs"/>
            </a:rPr>
            <a:t>learning</a:t>
          </a:r>
          <a:endParaRPr lang="en-AU" sz="2100" kern="1200" dirty="0">
            <a:solidFill>
              <a:schemeClr val="bg1"/>
            </a:solidFill>
            <a:latin typeface="+mn-lt"/>
            <a:ea typeface="+mn-ea"/>
            <a:cs typeface="+mn-cs"/>
          </a:endParaRPr>
        </a:p>
      </dsp:txBody>
      <dsp:txXfrm>
        <a:off x="473432" y="97379"/>
        <a:ext cx="6221015" cy="470261"/>
      </dsp:txXfrm>
    </dsp:sp>
    <dsp:sp modelId="{A2239A30-125B-4E1A-9036-6F69EC281B09}">
      <dsp:nvSpPr>
        <dsp:cNvPr id="0" name=""/>
        <dsp:cNvSpPr/>
      </dsp:nvSpPr>
      <dsp:spPr>
        <a:xfrm>
          <a:off x="0" y="1972642"/>
          <a:ext cx="8959850" cy="1586025"/>
        </a:xfrm>
        <a:prstGeom prst="rect">
          <a:avLst/>
        </a:prstGeom>
        <a:solidFill>
          <a:schemeClr val="lt1">
            <a:alpha val="90000"/>
            <a:hueOff val="0"/>
            <a:satOff val="0"/>
            <a:lumOff val="0"/>
            <a:alphaOff val="0"/>
          </a:schemeClr>
        </a:solidFill>
        <a:ln w="9525" cap="flat" cmpd="sng" algn="ctr">
          <a:solidFill>
            <a:schemeClr val="accent3">
              <a:hueOff val="-2742564"/>
              <a:satOff val="15280"/>
              <a:lumOff val="3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5384" tIns="395732" rIns="695384" bIns="128016" numCol="1" spcCol="1270" anchor="t" anchorCtr="0">
          <a:noAutofi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Design content that can be used on a mobile device. Many learners may use mobile devices like phones, iPads, or tablets. Content should be short. Consider the visual design and layout for smaller screens. For example, avoid large text and subtitles. </a:t>
          </a:r>
          <a:endParaRPr lang="en-AU" sz="1800" kern="1200" dirty="0">
            <a:solidFill>
              <a:srgbClr val="1D3138">
                <a:hueOff val="0"/>
                <a:satOff val="0"/>
                <a:lumOff val="0"/>
                <a:alphaOff val="0"/>
              </a:srgbClr>
            </a:solidFill>
            <a:latin typeface="Arial"/>
            <a:ea typeface="+mn-ea"/>
            <a:cs typeface="+mn-cs"/>
          </a:endParaRPr>
        </a:p>
      </dsp:txBody>
      <dsp:txXfrm>
        <a:off x="0" y="1972642"/>
        <a:ext cx="8959850" cy="1586025"/>
      </dsp:txXfrm>
    </dsp:sp>
    <dsp:sp modelId="{CF59ABC2-2173-4F47-BFBC-650032C5C42D}">
      <dsp:nvSpPr>
        <dsp:cNvPr id="0" name=""/>
        <dsp:cNvSpPr/>
      </dsp:nvSpPr>
      <dsp:spPr>
        <a:xfrm>
          <a:off x="447992" y="1731940"/>
          <a:ext cx="6271895" cy="521141"/>
        </a:xfrm>
        <a:prstGeom prst="roundRect">
          <a:avLst/>
        </a:prstGeom>
        <a:solidFill>
          <a:schemeClr val="accent3">
            <a:hueOff val="-2742564"/>
            <a:satOff val="15280"/>
            <a:lumOff val="313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063" tIns="0" rIns="237063" bIns="0" numCol="1" spcCol="1270" anchor="ctr" anchorCtr="0">
          <a:noAutofit/>
        </a:bodyPr>
        <a:lstStyle/>
        <a:p>
          <a:pPr marL="0" lvl="0" indent="0" algn="l" defTabSz="800100">
            <a:lnSpc>
              <a:spcPct val="90000"/>
            </a:lnSpc>
            <a:spcBef>
              <a:spcPct val="0"/>
            </a:spcBef>
            <a:spcAft>
              <a:spcPct val="35000"/>
            </a:spcAft>
            <a:buNone/>
          </a:pPr>
          <a:r>
            <a:rPr lang="en-GB" sz="2100" kern="1200" dirty="0">
              <a:solidFill>
                <a:schemeClr val="bg1"/>
              </a:solidFill>
              <a:latin typeface="Arial"/>
              <a:ea typeface="+mn-ea"/>
              <a:cs typeface="+mn-cs"/>
            </a:rPr>
            <a:t>2. Mobile-first</a:t>
          </a:r>
          <a:endParaRPr lang="en-AU" sz="2100" kern="1200" dirty="0">
            <a:solidFill>
              <a:schemeClr val="bg1"/>
            </a:solidFill>
            <a:latin typeface="Arial"/>
            <a:ea typeface="+mn-ea"/>
            <a:cs typeface="+mn-cs"/>
          </a:endParaRPr>
        </a:p>
      </dsp:txBody>
      <dsp:txXfrm>
        <a:off x="473432" y="1757380"/>
        <a:ext cx="6221015" cy="470261"/>
      </dsp:txXfrm>
    </dsp:sp>
    <dsp:sp modelId="{427BCDB3-2CC6-41CA-9050-CAE8784F0708}">
      <dsp:nvSpPr>
        <dsp:cNvPr id="0" name=""/>
        <dsp:cNvSpPr/>
      </dsp:nvSpPr>
      <dsp:spPr>
        <a:xfrm>
          <a:off x="0" y="3901968"/>
          <a:ext cx="8959850" cy="1316700"/>
        </a:xfrm>
        <a:prstGeom prst="rect">
          <a:avLst/>
        </a:prstGeom>
        <a:solidFill>
          <a:schemeClr val="lt1">
            <a:alpha val="90000"/>
            <a:hueOff val="0"/>
            <a:satOff val="0"/>
            <a:lumOff val="0"/>
            <a:alphaOff val="0"/>
          </a:schemeClr>
        </a:solidFill>
        <a:ln w="9525" cap="flat" cmpd="sng" algn="ctr">
          <a:solidFill>
            <a:schemeClr val="accent3">
              <a:hueOff val="-5485128"/>
              <a:satOff val="30559"/>
              <a:lumOff val="62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5384" tIns="395732" rIns="695384" bIns="128016" numCol="1" spcCol="1270" anchor="t" anchorCtr="0">
          <a:noAutofi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Keep the modules short. Remember that learners don't stay focused for long when online. They should be able to complete a module in only a few minutes. </a:t>
          </a:r>
          <a:endParaRPr lang="en-AU" sz="1800" kern="1200" dirty="0">
            <a:solidFill>
              <a:srgbClr val="1D3138">
                <a:hueOff val="0"/>
                <a:satOff val="0"/>
                <a:lumOff val="0"/>
                <a:alphaOff val="0"/>
              </a:srgbClr>
            </a:solidFill>
            <a:latin typeface="Arial"/>
            <a:ea typeface="+mn-ea"/>
            <a:cs typeface="+mn-cs"/>
          </a:endParaRPr>
        </a:p>
      </dsp:txBody>
      <dsp:txXfrm>
        <a:off x="0" y="3901968"/>
        <a:ext cx="8959850" cy="1316700"/>
      </dsp:txXfrm>
    </dsp:sp>
    <dsp:sp modelId="{8E146014-18FD-4EA4-B375-A4B1ADBB080C}">
      <dsp:nvSpPr>
        <dsp:cNvPr id="0" name=""/>
        <dsp:cNvSpPr/>
      </dsp:nvSpPr>
      <dsp:spPr>
        <a:xfrm>
          <a:off x="447992" y="3661267"/>
          <a:ext cx="6271895" cy="521141"/>
        </a:xfrm>
        <a:prstGeom prst="roundRect">
          <a:avLst/>
        </a:prstGeom>
        <a:solidFill>
          <a:schemeClr val="accent3">
            <a:hueOff val="-5485128"/>
            <a:satOff val="30559"/>
            <a:lumOff val="627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063" tIns="0" rIns="237063" bIns="0" numCol="1" spcCol="1270" anchor="ctr" anchorCtr="0">
          <a:noAutofit/>
        </a:bodyPr>
        <a:lstStyle/>
        <a:p>
          <a:pPr marL="0" lvl="0" indent="0" algn="l" defTabSz="800100">
            <a:lnSpc>
              <a:spcPct val="90000"/>
            </a:lnSpc>
            <a:spcBef>
              <a:spcPct val="0"/>
            </a:spcBef>
            <a:spcAft>
              <a:spcPct val="35000"/>
            </a:spcAft>
            <a:buNone/>
          </a:pPr>
          <a:r>
            <a:rPr lang="en-GB" sz="2100" kern="1200" dirty="0">
              <a:solidFill>
                <a:srgbClr val="000000"/>
              </a:solidFill>
              <a:latin typeface="Arial"/>
              <a:ea typeface="+mn-ea"/>
              <a:cs typeface="+mn-cs"/>
            </a:rPr>
            <a:t>3. Micro-learning</a:t>
          </a:r>
          <a:endParaRPr lang="en-AU" sz="2100" kern="1200" dirty="0">
            <a:solidFill>
              <a:srgbClr val="000000"/>
            </a:solidFill>
            <a:latin typeface="Arial"/>
            <a:ea typeface="+mn-ea"/>
            <a:cs typeface="+mn-cs"/>
          </a:endParaRPr>
        </a:p>
      </dsp:txBody>
      <dsp:txXfrm>
        <a:off x="473432" y="3686707"/>
        <a:ext cx="6221015" cy="470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C2170-3230-43D7-80B8-3E24DF0524EF}">
      <dsp:nvSpPr>
        <dsp:cNvPr id="0" name=""/>
        <dsp:cNvSpPr/>
      </dsp:nvSpPr>
      <dsp:spPr>
        <a:xfrm>
          <a:off x="0" y="300453"/>
          <a:ext cx="8959850" cy="125212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5384" tIns="312420" rIns="695384" bIns="128016" numCol="1" spcCol="1270" anchor="t" anchorCtr="0">
          <a:noAutofi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Data on activity, completion, scores, and time to complete will help you improve the online learning experience.  </a:t>
          </a:r>
          <a:br>
            <a:rPr lang="en-GB" sz="1800" kern="1200" dirty="0">
              <a:solidFill>
                <a:srgbClr val="1D3138">
                  <a:hueOff val="0"/>
                  <a:satOff val="0"/>
                  <a:lumOff val="0"/>
                  <a:alphaOff val="0"/>
                </a:srgbClr>
              </a:solidFill>
              <a:latin typeface="Arial"/>
              <a:ea typeface="+mn-ea"/>
              <a:cs typeface="+mn-cs"/>
            </a:rPr>
          </a:br>
          <a:r>
            <a:rPr lang="en-GB" sz="1800" kern="1200" dirty="0">
              <a:solidFill>
                <a:srgbClr val="1D3138">
                  <a:hueOff val="0"/>
                  <a:satOff val="0"/>
                  <a:lumOff val="0"/>
                  <a:alphaOff val="0"/>
                </a:srgbClr>
              </a:solidFill>
              <a:latin typeface="Arial"/>
              <a:ea typeface="+mn-ea"/>
              <a:cs typeface="+mn-cs"/>
            </a:rPr>
            <a:t>Also, refer to the module on ‘reflective practice’.</a:t>
          </a:r>
          <a:endParaRPr lang="en-AU" sz="1800" kern="1200" dirty="0">
            <a:solidFill>
              <a:srgbClr val="1D3138">
                <a:hueOff val="0"/>
                <a:satOff val="0"/>
                <a:lumOff val="0"/>
                <a:alphaOff val="0"/>
              </a:srgbClr>
            </a:solidFill>
            <a:latin typeface="Arial"/>
            <a:ea typeface="+mn-ea"/>
            <a:cs typeface="+mn-cs"/>
          </a:endParaRPr>
        </a:p>
      </dsp:txBody>
      <dsp:txXfrm>
        <a:off x="0" y="300453"/>
        <a:ext cx="8959850" cy="1252125"/>
      </dsp:txXfrm>
    </dsp:sp>
    <dsp:sp modelId="{CB0D0E69-2BE5-408F-9D29-C4B35D3B9869}">
      <dsp:nvSpPr>
        <dsp:cNvPr id="0" name=""/>
        <dsp:cNvSpPr/>
      </dsp:nvSpPr>
      <dsp:spPr>
        <a:xfrm>
          <a:off x="447992" y="38696"/>
          <a:ext cx="6271895" cy="483156"/>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063" tIns="0" rIns="237063" bIns="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bg1"/>
              </a:solidFill>
              <a:latin typeface="Arial"/>
              <a:ea typeface="+mn-ea"/>
              <a:cs typeface="+mn-cs"/>
            </a:rPr>
            <a:t>4. Evaluation</a:t>
          </a:r>
          <a:endParaRPr lang="en-AU" sz="2100" kern="1200" dirty="0">
            <a:solidFill>
              <a:schemeClr val="bg1"/>
            </a:solidFill>
          </a:endParaRPr>
        </a:p>
      </dsp:txBody>
      <dsp:txXfrm>
        <a:off x="471578" y="62282"/>
        <a:ext cx="6224723" cy="435984"/>
      </dsp:txXfrm>
    </dsp:sp>
    <dsp:sp modelId="{08B628A5-451B-4052-A083-1B4BA37C5D88}">
      <dsp:nvSpPr>
        <dsp:cNvPr id="0" name=""/>
        <dsp:cNvSpPr/>
      </dsp:nvSpPr>
      <dsp:spPr>
        <a:xfrm>
          <a:off x="0" y="1892178"/>
          <a:ext cx="8959850" cy="1512000"/>
        </a:xfrm>
        <a:prstGeom prst="rect">
          <a:avLst/>
        </a:prstGeom>
        <a:solidFill>
          <a:schemeClr val="lt1">
            <a:alpha val="90000"/>
            <a:hueOff val="0"/>
            <a:satOff val="0"/>
            <a:lumOff val="0"/>
            <a:alphaOff val="0"/>
          </a:schemeClr>
        </a:solidFill>
        <a:ln w="9525" cap="flat" cmpd="sng" algn="ctr">
          <a:solidFill>
            <a:schemeClr val="accent2">
              <a:hueOff val="2747502"/>
              <a:satOff val="-39223"/>
              <a:lumOff val="8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5384" tIns="312420" rIns="695384" bIns="128016" numCol="1" spcCol="1270" anchor="t" anchorCtr="0">
          <a:noAutofi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Use colours, images, infographics and videos. It's more engaging than reading a paragraph of text. Our brains process a visual image 60,000 times faster than reading text. Learners will remember 80% of what they see compared with 20% of what they read.</a:t>
          </a:r>
          <a:endParaRPr lang="en-AU" sz="1800" kern="1200" dirty="0">
            <a:solidFill>
              <a:srgbClr val="1D3138">
                <a:hueOff val="0"/>
                <a:satOff val="0"/>
                <a:lumOff val="0"/>
                <a:alphaOff val="0"/>
              </a:srgbClr>
            </a:solidFill>
            <a:latin typeface="Arial"/>
            <a:ea typeface="+mn-ea"/>
            <a:cs typeface="+mn-cs"/>
          </a:endParaRPr>
        </a:p>
      </dsp:txBody>
      <dsp:txXfrm>
        <a:off x="0" y="1892178"/>
        <a:ext cx="8959850" cy="1512000"/>
      </dsp:txXfrm>
    </dsp:sp>
    <dsp:sp modelId="{CA5CEEE6-7E3B-4E6E-9732-162FDEE69CC7}">
      <dsp:nvSpPr>
        <dsp:cNvPr id="0" name=""/>
        <dsp:cNvSpPr/>
      </dsp:nvSpPr>
      <dsp:spPr>
        <a:xfrm>
          <a:off x="447992" y="1633578"/>
          <a:ext cx="6271895" cy="479999"/>
        </a:xfrm>
        <a:prstGeom prst="roundRect">
          <a:avLst/>
        </a:prstGeom>
        <a:solidFill>
          <a:schemeClr val="accent2">
            <a:hueOff val="2747502"/>
            <a:satOff val="-39223"/>
            <a:lumOff val="813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063" tIns="0" rIns="237063" bIns="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bg1"/>
              </a:solidFill>
            </a:rPr>
            <a:t>5. Visual design</a:t>
          </a:r>
          <a:endParaRPr lang="en-AU" sz="2100" kern="1200" dirty="0">
            <a:solidFill>
              <a:schemeClr val="bg1"/>
            </a:solidFill>
          </a:endParaRPr>
        </a:p>
      </dsp:txBody>
      <dsp:txXfrm>
        <a:off x="471424" y="1657010"/>
        <a:ext cx="6225031" cy="433135"/>
      </dsp:txXfrm>
    </dsp:sp>
    <dsp:sp modelId="{5AC41D1C-677F-41CC-B20E-A77B04F3313C}">
      <dsp:nvSpPr>
        <dsp:cNvPr id="0" name=""/>
        <dsp:cNvSpPr/>
      </dsp:nvSpPr>
      <dsp:spPr>
        <a:xfrm>
          <a:off x="0" y="3743778"/>
          <a:ext cx="8959850" cy="1795500"/>
        </a:xfrm>
        <a:prstGeom prst="rect">
          <a:avLst/>
        </a:prstGeom>
        <a:solidFill>
          <a:schemeClr val="lt1">
            <a:alpha val="90000"/>
            <a:hueOff val="0"/>
            <a:satOff val="0"/>
            <a:lumOff val="0"/>
            <a:alphaOff val="0"/>
          </a:schemeClr>
        </a:solidFill>
        <a:ln w="9525" cap="flat" cmpd="sng" algn="ctr">
          <a:solidFill>
            <a:schemeClr val="accent2">
              <a:hueOff val="5495003"/>
              <a:satOff val="-78447"/>
              <a:lumOff val="162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5384" tIns="312420" rIns="695384" bIns="128016" numCol="1" spcCol="1270" anchor="t" anchorCtr="0">
          <a:noAutofi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Use subtitles for videos and transcriptions for voice recordings to make learning more accessible for learners with learning disabilities, reading challenges, dyslexia, or hearing impairments. This can also be helpful for learners using mobile devices. Also, follow the accessibility advice provided in MS Word.</a:t>
          </a:r>
          <a:endParaRPr lang="en-AU" sz="1800" kern="1200" dirty="0">
            <a:solidFill>
              <a:srgbClr val="1D3138">
                <a:hueOff val="0"/>
                <a:satOff val="0"/>
                <a:lumOff val="0"/>
                <a:alphaOff val="0"/>
              </a:srgbClr>
            </a:solidFill>
            <a:latin typeface="Arial"/>
            <a:ea typeface="+mn-ea"/>
            <a:cs typeface="+mn-cs"/>
          </a:endParaRPr>
        </a:p>
      </dsp:txBody>
      <dsp:txXfrm>
        <a:off x="0" y="3743778"/>
        <a:ext cx="8959850" cy="1795500"/>
      </dsp:txXfrm>
    </dsp:sp>
    <dsp:sp modelId="{29FCB5D5-786B-442C-95C0-F8C410C372A9}">
      <dsp:nvSpPr>
        <dsp:cNvPr id="0" name=""/>
        <dsp:cNvSpPr/>
      </dsp:nvSpPr>
      <dsp:spPr>
        <a:xfrm>
          <a:off x="447992" y="3485178"/>
          <a:ext cx="6271895" cy="479999"/>
        </a:xfrm>
        <a:prstGeom prst="roundRect">
          <a:avLst/>
        </a:prstGeom>
        <a:solidFill>
          <a:schemeClr val="accent2">
            <a:hueOff val="5495003"/>
            <a:satOff val="-78447"/>
            <a:lumOff val="16273"/>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063" tIns="0" rIns="237063" bIns="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bg1"/>
              </a:solidFill>
            </a:rPr>
            <a:t>6. Accessibility</a:t>
          </a:r>
          <a:endParaRPr lang="en-AU" sz="2100" kern="1200" dirty="0">
            <a:solidFill>
              <a:schemeClr val="bg1"/>
            </a:solidFill>
          </a:endParaRPr>
        </a:p>
      </dsp:txBody>
      <dsp:txXfrm>
        <a:off x="471424" y="3508610"/>
        <a:ext cx="6225031" cy="4331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8307C-10C1-4EBC-B0A5-47DDD8442F91}">
      <dsp:nvSpPr>
        <dsp:cNvPr id="0" name=""/>
        <dsp:cNvSpPr/>
      </dsp:nvSpPr>
      <dsp:spPr>
        <a:xfrm>
          <a:off x="0" y="188772"/>
          <a:ext cx="8959850" cy="1775812"/>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5384" tIns="853948" rIns="695384" bIns="128016" numCol="1" spcCol="1270" anchor="t" anchorCtr="0">
          <a:noAutofi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Make sure you know your specific audience, including their personal needs, culture and learning styles. Consider these learners' needs and experience in your design. </a:t>
          </a:r>
          <a:endParaRPr lang="en-AU" sz="1800" kern="1200" dirty="0">
            <a:solidFill>
              <a:srgbClr val="1D3138">
                <a:hueOff val="0"/>
                <a:satOff val="0"/>
                <a:lumOff val="0"/>
                <a:alphaOff val="0"/>
              </a:srgbClr>
            </a:solidFill>
            <a:latin typeface="Arial"/>
            <a:ea typeface="+mn-ea"/>
            <a:cs typeface="+mn-cs"/>
          </a:endParaRPr>
        </a:p>
      </dsp:txBody>
      <dsp:txXfrm>
        <a:off x="0" y="188772"/>
        <a:ext cx="8959850" cy="1775812"/>
      </dsp:txXfrm>
    </dsp:sp>
    <dsp:sp modelId="{AE03D301-1238-4924-94F8-CCA2D3B9032D}">
      <dsp:nvSpPr>
        <dsp:cNvPr id="0" name=""/>
        <dsp:cNvSpPr/>
      </dsp:nvSpPr>
      <dsp:spPr>
        <a:xfrm>
          <a:off x="447992" y="32120"/>
          <a:ext cx="6271895" cy="761811"/>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063" tIns="0" rIns="237063" bIns="0" numCol="1" spcCol="1270" anchor="ctr" anchorCtr="0">
          <a:noAutofit/>
        </a:bodyPr>
        <a:lstStyle/>
        <a:p>
          <a:pPr marL="0" lvl="0" indent="0" algn="l" defTabSz="933450">
            <a:lnSpc>
              <a:spcPct val="90000"/>
            </a:lnSpc>
            <a:spcBef>
              <a:spcPct val="0"/>
            </a:spcBef>
            <a:spcAft>
              <a:spcPct val="35000"/>
            </a:spcAft>
            <a:buNone/>
          </a:pPr>
          <a:r>
            <a:rPr lang="en-GB" sz="2100" kern="1200" dirty="0"/>
            <a:t>7. Inclusive learning</a:t>
          </a:r>
          <a:endParaRPr lang="en-AU" sz="2100" kern="1200" dirty="0">
            <a:latin typeface="Arial"/>
            <a:ea typeface="+mn-ea"/>
            <a:cs typeface="+mn-cs"/>
          </a:endParaRPr>
        </a:p>
      </dsp:txBody>
      <dsp:txXfrm>
        <a:off x="485181" y="69309"/>
        <a:ext cx="6197517" cy="687433"/>
      </dsp:txXfrm>
    </dsp:sp>
    <dsp:sp modelId="{11FD32DB-7F20-4882-8320-07B057B64960}">
      <dsp:nvSpPr>
        <dsp:cNvPr id="0" name=""/>
        <dsp:cNvSpPr/>
      </dsp:nvSpPr>
      <dsp:spPr>
        <a:xfrm>
          <a:off x="0" y="2255566"/>
          <a:ext cx="8959850" cy="1775812"/>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5384" tIns="853948" rIns="695384" bIns="128016" numCol="1" spcCol="1270" anchor="t" anchorCtr="0">
          <a:noAutofit/>
        </a:bodyPr>
        <a:lstStyle/>
        <a:p>
          <a:pPr marL="0" lvl="0" indent="0" algn="l" defTabSz="800100">
            <a:lnSpc>
              <a:spcPct val="100000"/>
            </a:lnSpc>
            <a:spcBef>
              <a:spcPct val="0"/>
            </a:spcBef>
            <a:spcAft>
              <a:spcPts val="0"/>
            </a:spcAft>
            <a:buNone/>
          </a:pPr>
          <a:r>
            <a:rPr lang="en-GB" sz="1800" kern="1200" dirty="0">
              <a:solidFill>
                <a:srgbClr val="1D3138">
                  <a:hueOff val="0"/>
                  <a:satOff val="0"/>
                  <a:lumOff val="0"/>
                  <a:alphaOff val="0"/>
                </a:srgbClr>
              </a:solidFill>
              <a:latin typeface="Arial"/>
              <a:ea typeface="+mn-ea"/>
              <a:cs typeface="+mn-cs"/>
            </a:rPr>
            <a:t>New technology like gaming can be helpful to engage learners, but make sure it suits the needs of your target audience. You will need to balance their experience with best practice. </a:t>
          </a:r>
          <a:endParaRPr lang="en-AU" sz="1800" kern="1200" dirty="0">
            <a:solidFill>
              <a:srgbClr val="1D3138">
                <a:hueOff val="0"/>
                <a:satOff val="0"/>
                <a:lumOff val="0"/>
                <a:alphaOff val="0"/>
              </a:srgbClr>
            </a:solidFill>
            <a:latin typeface="Arial"/>
            <a:ea typeface="+mn-ea"/>
            <a:cs typeface="+mn-cs"/>
          </a:endParaRPr>
        </a:p>
      </dsp:txBody>
      <dsp:txXfrm>
        <a:off x="0" y="2255566"/>
        <a:ext cx="8959850" cy="1775812"/>
      </dsp:txXfrm>
    </dsp:sp>
    <dsp:sp modelId="{6482E055-7BC6-48EB-AD9C-EB9B756AA59B}">
      <dsp:nvSpPr>
        <dsp:cNvPr id="0" name=""/>
        <dsp:cNvSpPr/>
      </dsp:nvSpPr>
      <dsp:spPr>
        <a:xfrm>
          <a:off x="447992" y="2185985"/>
          <a:ext cx="6271895" cy="674741"/>
        </a:xfrm>
        <a:prstGeom prst="round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063" tIns="0" rIns="237063" bIns="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bg1"/>
              </a:solidFill>
            </a:rPr>
            <a:t>8. Best practice vs innovation</a:t>
          </a:r>
          <a:endParaRPr lang="en-AU" sz="2100" kern="1200" dirty="0">
            <a:solidFill>
              <a:schemeClr val="bg1"/>
            </a:solidFill>
          </a:endParaRPr>
        </a:p>
      </dsp:txBody>
      <dsp:txXfrm>
        <a:off x="480930" y="2218923"/>
        <a:ext cx="6206019" cy="608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A4786-8758-4E3D-ABF6-459A37C1F8F1}">
      <dsp:nvSpPr>
        <dsp:cNvPr id="0" name=""/>
        <dsp:cNvSpPr/>
      </dsp:nvSpPr>
      <dsp:spPr>
        <a:xfrm>
          <a:off x="0" y="0"/>
          <a:ext cx="9179798" cy="1263491"/>
        </a:xfrm>
        <a:prstGeom prst="roundRect">
          <a:avLst>
            <a:gd name="adj" fmla="val 10000"/>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dirty="0">
              <a:solidFill>
                <a:srgbClr val="000000"/>
              </a:solidFill>
            </a:rPr>
            <a:t>Authoring tools</a:t>
          </a:r>
          <a:endParaRPr lang="en-US" sz="1900" kern="1200" dirty="0">
            <a:solidFill>
              <a:srgbClr val="000000"/>
            </a:solidFill>
          </a:endParaRPr>
        </a:p>
        <a:p>
          <a:pPr marL="114300" lvl="1" indent="-114300" algn="l" defTabSz="666750">
            <a:lnSpc>
              <a:spcPct val="90000"/>
            </a:lnSpc>
            <a:spcBef>
              <a:spcPct val="0"/>
            </a:spcBef>
            <a:spcAft>
              <a:spcPct val="15000"/>
            </a:spcAft>
            <a:buChar char="•"/>
          </a:pPr>
          <a:r>
            <a:rPr lang="en-AU" sz="1500" b="0" i="0" kern="1200" dirty="0">
              <a:solidFill>
                <a:srgbClr val="000000"/>
              </a:solidFill>
            </a:rPr>
            <a:t>Try an authoring tool like Articulate Rise. </a:t>
          </a:r>
          <a:endParaRPr lang="en-US" sz="1500" kern="1200" dirty="0">
            <a:solidFill>
              <a:srgbClr val="000000"/>
            </a:solidFill>
          </a:endParaRPr>
        </a:p>
        <a:p>
          <a:pPr marL="114300" lvl="1" indent="-114300" algn="l" defTabSz="666750">
            <a:lnSpc>
              <a:spcPct val="90000"/>
            </a:lnSpc>
            <a:spcBef>
              <a:spcPct val="0"/>
            </a:spcBef>
            <a:spcAft>
              <a:spcPct val="15000"/>
            </a:spcAft>
            <a:buChar char="•"/>
          </a:pPr>
          <a:r>
            <a:rPr lang="en-AU" sz="1500" kern="1200" dirty="0">
              <a:solidFill>
                <a:srgbClr val="000000"/>
              </a:solidFill>
            </a:rPr>
            <a:t>B</a:t>
          </a:r>
          <a:r>
            <a:rPr lang="en-AU" sz="1500" b="0" i="0" kern="1200" dirty="0">
              <a:solidFill>
                <a:srgbClr val="000000"/>
              </a:solidFill>
            </a:rPr>
            <a:t>uild a simple online learning module.</a:t>
          </a:r>
          <a:endParaRPr lang="en-US" sz="1500" kern="1200" dirty="0">
            <a:solidFill>
              <a:srgbClr val="000000"/>
            </a:solidFill>
          </a:endParaRPr>
        </a:p>
        <a:p>
          <a:pPr marL="114300" lvl="1" indent="-114300" algn="l" defTabSz="666750">
            <a:lnSpc>
              <a:spcPct val="90000"/>
            </a:lnSpc>
            <a:spcBef>
              <a:spcPct val="0"/>
            </a:spcBef>
            <a:spcAft>
              <a:spcPct val="15000"/>
            </a:spcAft>
            <a:buChar char="•"/>
          </a:pPr>
          <a:r>
            <a:rPr lang="en-US" sz="1500" kern="1200" dirty="0">
              <a:solidFill>
                <a:srgbClr val="000000"/>
              </a:solidFill>
            </a:rPr>
            <a:t>Use phone or tablet mode to see different formats.</a:t>
          </a:r>
        </a:p>
      </dsp:txBody>
      <dsp:txXfrm>
        <a:off x="37006" y="37006"/>
        <a:ext cx="7816393" cy="1189479"/>
      </dsp:txXfrm>
    </dsp:sp>
    <dsp:sp modelId="{FFF2DA36-AE32-4534-9E2B-EAACCCD0AFC2}">
      <dsp:nvSpPr>
        <dsp:cNvPr id="0" name=""/>
        <dsp:cNvSpPr/>
      </dsp:nvSpPr>
      <dsp:spPr>
        <a:xfrm>
          <a:off x="809982" y="1474073"/>
          <a:ext cx="9179798" cy="1263491"/>
        </a:xfrm>
        <a:prstGeom prst="roundRect">
          <a:avLst>
            <a:gd name="adj" fmla="val 10000"/>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dirty="0">
              <a:solidFill>
                <a:srgbClr val="000000"/>
              </a:solidFill>
            </a:rPr>
            <a:t>Feedback survey</a:t>
          </a:r>
          <a:endParaRPr lang="en-US" sz="1900" kern="1200" dirty="0">
            <a:solidFill>
              <a:srgbClr val="000000"/>
            </a:solidFill>
          </a:endParaRPr>
        </a:p>
        <a:p>
          <a:pPr marL="114300" lvl="1" indent="-114300" algn="l" defTabSz="666750">
            <a:lnSpc>
              <a:spcPct val="90000"/>
            </a:lnSpc>
            <a:spcBef>
              <a:spcPct val="0"/>
            </a:spcBef>
            <a:spcAft>
              <a:spcPct val="15000"/>
            </a:spcAft>
            <a:buChar char="•"/>
          </a:pPr>
          <a:r>
            <a:rPr lang="en-AU" sz="1500" kern="1200" dirty="0">
              <a:solidFill>
                <a:srgbClr val="000000"/>
              </a:solidFill>
            </a:rPr>
            <a:t>Try </a:t>
          </a:r>
          <a:r>
            <a:rPr lang="en-AU" sz="1500" kern="1200" dirty="0" err="1">
              <a:solidFill>
                <a:srgbClr val="000000"/>
              </a:solidFill>
            </a:rPr>
            <a:t>Mentimeter</a:t>
          </a:r>
          <a:r>
            <a:rPr lang="en-AU" sz="1500" kern="1200" dirty="0">
              <a:solidFill>
                <a:srgbClr val="000000"/>
              </a:solidFill>
            </a:rPr>
            <a:t> or Microsoft Forms. </a:t>
          </a:r>
          <a:endParaRPr lang="en-US" sz="1500" kern="1200" dirty="0">
            <a:solidFill>
              <a:srgbClr val="000000"/>
            </a:solidFill>
          </a:endParaRPr>
        </a:p>
        <a:p>
          <a:pPr marL="114300" lvl="1" indent="-114300" algn="l" defTabSz="666750">
            <a:lnSpc>
              <a:spcPct val="90000"/>
            </a:lnSpc>
            <a:spcBef>
              <a:spcPct val="0"/>
            </a:spcBef>
            <a:spcAft>
              <a:spcPct val="15000"/>
            </a:spcAft>
            <a:buChar char="•"/>
          </a:pPr>
          <a:r>
            <a:rPr lang="en-AU" sz="1500" kern="1200" dirty="0">
              <a:solidFill>
                <a:srgbClr val="000000"/>
              </a:solidFill>
            </a:rPr>
            <a:t>Create a feedback survey.</a:t>
          </a:r>
          <a:endParaRPr lang="en-US" sz="1500" kern="1200" dirty="0">
            <a:solidFill>
              <a:srgbClr val="000000"/>
            </a:solidFill>
          </a:endParaRPr>
        </a:p>
      </dsp:txBody>
      <dsp:txXfrm>
        <a:off x="846988" y="1511079"/>
        <a:ext cx="7474534" cy="1189479"/>
      </dsp:txXfrm>
    </dsp:sp>
    <dsp:sp modelId="{FCBCCCC2-63EE-4C4F-A270-0DAF8F313BCF}">
      <dsp:nvSpPr>
        <dsp:cNvPr id="0" name=""/>
        <dsp:cNvSpPr/>
      </dsp:nvSpPr>
      <dsp:spPr>
        <a:xfrm>
          <a:off x="1619964" y="2948146"/>
          <a:ext cx="9179798" cy="1263491"/>
        </a:xfrm>
        <a:prstGeom prst="roundRect">
          <a:avLst>
            <a:gd name="adj" fmla="val 10000"/>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rgbClr val="000000"/>
              </a:solidFill>
            </a:rPr>
            <a:t>Embed your survey into Rise</a:t>
          </a:r>
          <a:endParaRPr lang="en-US" sz="1900" kern="1200" dirty="0">
            <a:solidFill>
              <a:srgbClr val="000000"/>
            </a:solidFill>
          </a:endParaRPr>
        </a:p>
        <a:p>
          <a:pPr marL="114300" lvl="1" indent="-114300" algn="l" defTabSz="666750">
            <a:lnSpc>
              <a:spcPct val="90000"/>
            </a:lnSpc>
            <a:spcBef>
              <a:spcPct val="0"/>
            </a:spcBef>
            <a:spcAft>
              <a:spcPct val="15000"/>
            </a:spcAft>
            <a:buChar char="•"/>
          </a:pPr>
          <a:r>
            <a:rPr lang="en-GB" sz="1500" kern="1200" dirty="0">
              <a:solidFill>
                <a:srgbClr val="000000"/>
              </a:solidFill>
            </a:rPr>
            <a:t>From within Rise, use ‘interactive’ and add a button.</a:t>
          </a:r>
          <a:endParaRPr lang="en-US" sz="1500" kern="1200" dirty="0">
            <a:solidFill>
              <a:srgbClr val="000000"/>
            </a:solidFill>
          </a:endParaRPr>
        </a:p>
        <a:p>
          <a:pPr marL="114300" lvl="1" indent="-114300" algn="l" defTabSz="666750">
            <a:lnSpc>
              <a:spcPct val="90000"/>
            </a:lnSpc>
            <a:spcBef>
              <a:spcPct val="0"/>
            </a:spcBef>
            <a:spcAft>
              <a:spcPct val="15000"/>
            </a:spcAft>
            <a:buChar char="•"/>
          </a:pPr>
          <a:r>
            <a:rPr lang="en-GB" sz="1500" kern="1200" dirty="0">
              <a:solidFill>
                <a:srgbClr val="000000"/>
              </a:solidFill>
            </a:rPr>
            <a:t>Insert the website link to your survey.</a:t>
          </a:r>
          <a:endParaRPr lang="en-US" sz="1500" kern="1200" dirty="0">
            <a:solidFill>
              <a:srgbClr val="000000"/>
            </a:solidFill>
          </a:endParaRPr>
        </a:p>
      </dsp:txBody>
      <dsp:txXfrm>
        <a:off x="1656970" y="2985152"/>
        <a:ext cx="7474534" cy="1189479"/>
      </dsp:txXfrm>
    </dsp:sp>
    <dsp:sp modelId="{9230D227-2399-457B-8F18-6865B4D11253}">
      <dsp:nvSpPr>
        <dsp:cNvPr id="0" name=""/>
        <dsp:cNvSpPr/>
      </dsp:nvSpPr>
      <dsp:spPr>
        <a:xfrm>
          <a:off x="8358529" y="958147"/>
          <a:ext cx="821269" cy="821269"/>
        </a:xfrm>
        <a:prstGeom prst="downArrow">
          <a:avLst>
            <a:gd name="adj1" fmla="val 55000"/>
            <a:gd name="adj2" fmla="val 45000"/>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43315" y="958147"/>
        <a:ext cx="451697" cy="618005"/>
      </dsp:txXfrm>
    </dsp:sp>
    <dsp:sp modelId="{A123CDC8-E2A6-42BC-B958-854622D79E20}">
      <dsp:nvSpPr>
        <dsp:cNvPr id="0" name=""/>
        <dsp:cNvSpPr/>
      </dsp:nvSpPr>
      <dsp:spPr>
        <a:xfrm>
          <a:off x="9168511" y="2423797"/>
          <a:ext cx="821269" cy="821269"/>
        </a:xfrm>
        <a:prstGeom prst="downArrow">
          <a:avLst>
            <a:gd name="adj1" fmla="val 55000"/>
            <a:gd name="adj2" fmla="val 45000"/>
          </a:avLst>
        </a:prstGeom>
        <a:solidFill>
          <a:schemeClr val="accent3">
            <a:alpha val="90000"/>
            <a:tint val="40000"/>
            <a:hueOff val="0"/>
            <a:satOff val="0"/>
            <a:lumOff val="0"/>
            <a:alphaOff val="-4000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353297" y="2423797"/>
        <a:ext cx="451697" cy="618005"/>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37908-D662-4965-BE17-6E1BAC2B91D9}" type="datetimeFigureOut">
              <a:rPr lang="en-AU" smtClean="0"/>
              <a:t>23/09/2024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BA9E1-BB0E-447F-AEA3-EF9B00FF7464}" type="slidenum">
              <a:rPr lang="en-AU" smtClean="0"/>
              <a:t>‹#›</a:t>
            </a:fld>
            <a:endParaRPr lang="en-AU"/>
          </a:p>
        </p:txBody>
      </p:sp>
    </p:spTree>
    <p:extLst>
      <p:ext uri="{BB962C8B-B14F-4D97-AF65-F5344CB8AC3E}">
        <p14:creationId xmlns:p14="http://schemas.microsoft.com/office/powerpoint/2010/main" val="341165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5581992-5606-D31A-4C74-8E2968E26A4D}"/>
              </a:ext>
            </a:extLst>
          </p:cNvPr>
          <p:cNvSpPr/>
          <p:nvPr userDrawn="1"/>
        </p:nvSpPr>
        <p:spPr>
          <a:xfrm>
            <a:off x="0" y="0"/>
            <a:ext cx="12190230" cy="10800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4" name="Subtitle 2">
            <a:extLst>
              <a:ext uri="{FF2B5EF4-FFF2-40B4-BE49-F238E27FC236}">
                <a16:creationId xmlns:a16="http://schemas.microsoft.com/office/drawing/2014/main" id="{10AC32D8-86DD-6847-365C-9C9F73749FA7}"/>
              </a:ext>
            </a:extLst>
          </p:cNvPr>
          <p:cNvSpPr>
            <a:spLocks noGrp="1"/>
          </p:cNvSpPr>
          <p:nvPr>
            <p:ph type="subTitle" idx="1" hasCustomPrompt="1"/>
          </p:nvPr>
        </p:nvSpPr>
        <p:spPr>
          <a:xfrm>
            <a:off x="885710" y="3816180"/>
            <a:ext cx="10971013" cy="71029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Level 1	Stage 2	Core</a:t>
            </a:r>
          </a:p>
        </p:txBody>
      </p:sp>
      <p:pic>
        <p:nvPicPr>
          <p:cNvPr id="6" name="Picture 1" descr="Logo for Commonwealth of Learning (image including a book and a globe)">
            <a:extLst>
              <a:ext uri="{FF2B5EF4-FFF2-40B4-BE49-F238E27FC236}">
                <a16:creationId xmlns:a16="http://schemas.microsoft.com/office/drawing/2014/main" id="{F597B9C4-D697-F172-F5DD-E71486BE85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65636" y="100199"/>
            <a:ext cx="3083849" cy="81353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F0B829F-9751-B3DA-D25A-CB0DE0C840FA}"/>
              </a:ext>
            </a:extLst>
          </p:cNvPr>
          <p:cNvSpPr txBox="1"/>
          <p:nvPr userDrawn="1"/>
        </p:nvSpPr>
        <p:spPr>
          <a:xfrm>
            <a:off x="2815584" y="185231"/>
            <a:ext cx="5840133" cy="634533"/>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a:lnSpc>
                <a:spcPct val="115000"/>
              </a:lnSpc>
            </a:pPr>
            <a:r>
              <a:rPr lang="en-NZ" sz="1600" b="0" dirty="0">
                <a:solidFill>
                  <a:schemeClr val="bg1"/>
                </a:solidFill>
                <a:effectLst/>
                <a:latin typeface="+mj-lt"/>
              </a:rPr>
              <a:t>This resource was created by Commonwealth of Learning for the TVET Professional Development Toolkit for the Pacific</a:t>
            </a:r>
            <a:endParaRPr lang="en-AU" sz="1600" b="0" dirty="0">
              <a:solidFill>
                <a:schemeClr val="bg1"/>
              </a:solidFill>
              <a:effectLst/>
              <a:latin typeface="+mj-lt"/>
              <a:ea typeface="DengXian" panose="02010600030101010101" pitchFamily="2" charset="-122"/>
              <a:cs typeface="Cordia New" panose="020B0304020202020204" pitchFamily="34" charset="-34"/>
            </a:endParaRPr>
          </a:p>
        </p:txBody>
      </p:sp>
      <p:sp>
        <p:nvSpPr>
          <p:cNvPr id="5" name="Text Placeholder 4">
            <a:extLst>
              <a:ext uri="{FF2B5EF4-FFF2-40B4-BE49-F238E27FC236}">
                <a16:creationId xmlns:a16="http://schemas.microsoft.com/office/drawing/2014/main" id="{CD4B4C74-A18C-7C15-1EAB-28D744EAA50D}"/>
              </a:ext>
            </a:extLst>
          </p:cNvPr>
          <p:cNvSpPr>
            <a:spLocks noGrp="1"/>
          </p:cNvSpPr>
          <p:nvPr>
            <p:ph type="body" sz="quarter" idx="10"/>
          </p:nvPr>
        </p:nvSpPr>
        <p:spPr>
          <a:xfrm>
            <a:off x="885711" y="1270000"/>
            <a:ext cx="10971012" cy="2171700"/>
          </a:xfrm>
        </p:spPr>
        <p:txBody>
          <a:bodyPr anchor="ctr">
            <a:normAutofit/>
          </a:bodyPr>
          <a:lstStyle>
            <a:lvl1pPr marL="0" indent="0" algn="ctr">
              <a:buNone/>
              <a:defRPr sz="5000"/>
            </a:lvl1pPr>
            <a:lvl2pPr marL="457200" indent="0">
              <a:buNone/>
              <a:defRPr/>
            </a:lvl2pPr>
          </a:lstStyle>
          <a:p>
            <a:pPr lvl="0"/>
            <a:r>
              <a:rPr lang="en-GB"/>
              <a:t>Click to edit Master text styles</a:t>
            </a:r>
          </a:p>
        </p:txBody>
      </p:sp>
      <p:grpSp>
        <p:nvGrpSpPr>
          <p:cNvPr id="29" name="Group 28">
            <a:extLst>
              <a:ext uri="{FF2B5EF4-FFF2-40B4-BE49-F238E27FC236}">
                <a16:creationId xmlns:a16="http://schemas.microsoft.com/office/drawing/2014/main" id="{EBDAD87E-CBF7-17D6-6880-C4AB039E2D74}"/>
              </a:ext>
            </a:extLst>
          </p:cNvPr>
          <p:cNvGrpSpPr/>
          <p:nvPr userDrawn="1"/>
        </p:nvGrpSpPr>
        <p:grpSpPr>
          <a:xfrm>
            <a:off x="885708" y="4907267"/>
            <a:ext cx="10971013" cy="1728000"/>
            <a:chOff x="885710" y="4907267"/>
            <a:chExt cx="10971013" cy="1728000"/>
          </a:xfrm>
        </p:grpSpPr>
        <p:sp>
          <p:nvSpPr>
            <p:cNvPr id="24" name="Freeform 3">
              <a:extLst>
                <a:ext uri="{FF2B5EF4-FFF2-40B4-BE49-F238E27FC236}">
                  <a16:creationId xmlns:a16="http://schemas.microsoft.com/office/drawing/2014/main" id="{3204F037-02C1-1CD6-C549-275BCD2431C7}"/>
                </a:ext>
              </a:extLst>
            </p:cNvPr>
            <p:cNvSpPr>
              <a:spLocks noChangeAspect="1"/>
            </p:cNvSpPr>
            <p:nvPr userDrawn="1"/>
          </p:nvSpPr>
          <p:spPr>
            <a:xfrm>
              <a:off x="4656725" y="4907267"/>
              <a:ext cx="7199998" cy="172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3"/>
              <a:stretch>
                <a:fillRect/>
              </a:stretch>
            </a:blipFill>
          </p:spPr>
          <p:txBody>
            <a:bodyPr/>
            <a:lstStyle/>
            <a:p>
              <a:endParaRPr lang="en-AU"/>
            </a:p>
          </p:txBody>
        </p:sp>
        <p:sp>
          <p:nvSpPr>
            <p:cNvPr id="26" name="Freeform 3">
              <a:extLst>
                <a:ext uri="{FF2B5EF4-FFF2-40B4-BE49-F238E27FC236}">
                  <a16:creationId xmlns:a16="http://schemas.microsoft.com/office/drawing/2014/main" id="{280DB858-207E-CAA6-55A0-A88B855BC54D}"/>
                </a:ext>
              </a:extLst>
            </p:cNvPr>
            <p:cNvSpPr>
              <a:spLocks noChangeAspect="1"/>
            </p:cNvSpPr>
            <p:nvPr userDrawn="1"/>
          </p:nvSpPr>
          <p:spPr>
            <a:xfrm>
              <a:off x="885710" y="4907267"/>
              <a:ext cx="7199998" cy="172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3"/>
              <a:stretch>
                <a:fillRect/>
              </a:stretch>
            </a:blipFill>
          </p:spPr>
          <p:txBody>
            <a:bodyPr/>
            <a:lstStyle/>
            <a:p>
              <a:endParaRPr lang="en-AU"/>
            </a:p>
          </p:txBody>
        </p:sp>
      </p:grpSp>
      <p:cxnSp>
        <p:nvCxnSpPr>
          <p:cNvPr id="28" name="Straight Connector 27">
            <a:extLst>
              <a:ext uri="{FF2B5EF4-FFF2-40B4-BE49-F238E27FC236}">
                <a16:creationId xmlns:a16="http://schemas.microsoft.com/office/drawing/2014/main" id="{CAA09FE9-36E2-4856-BBFC-F3A03252C2AC}"/>
              </a:ext>
            </a:extLst>
          </p:cNvPr>
          <p:cNvCxnSpPr/>
          <p:nvPr userDrawn="1"/>
        </p:nvCxnSpPr>
        <p:spPr>
          <a:xfrm>
            <a:off x="647584" y="1080000"/>
            <a:ext cx="0" cy="5778000"/>
          </a:xfrm>
          <a:prstGeom prst="line">
            <a:avLst/>
          </a:prstGeom>
          <a:ln w="57150">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6888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39343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39343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0" name="Group 9">
            <a:extLst>
              <a:ext uri="{FF2B5EF4-FFF2-40B4-BE49-F238E27FC236}">
                <a16:creationId xmlns:a16="http://schemas.microsoft.com/office/drawing/2014/main" id="{80748356-2635-7B0C-B6B0-7018FE2FEE46}"/>
              </a:ext>
            </a:extLst>
          </p:cNvPr>
          <p:cNvGrpSpPr>
            <a:grpSpLocks noChangeAspect="1"/>
          </p:cNvGrpSpPr>
          <p:nvPr userDrawn="1"/>
        </p:nvGrpSpPr>
        <p:grpSpPr>
          <a:xfrm>
            <a:off x="35448" y="5317150"/>
            <a:ext cx="12091354" cy="1342800"/>
            <a:chOff x="-151669" y="5304450"/>
            <a:chExt cx="12318269" cy="1368000"/>
          </a:xfrm>
        </p:grpSpPr>
        <p:sp>
          <p:nvSpPr>
            <p:cNvPr id="11" name="Freeform 3">
              <a:extLst>
                <a:ext uri="{FF2B5EF4-FFF2-40B4-BE49-F238E27FC236}">
                  <a16:creationId xmlns:a16="http://schemas.microsoft.com/office/drawing/2014/main" id="{5291D5B6-8F96-D983-8D23-CC6B5BC29B96}"/>
                </a:ext>
              </a:extLst>
            </p:cNvPr>
            <p:cNvSpPr>
              <a:spLocks noChangeAspect="1"/>
            </p:cNvSpPr>
            <p:nvPr userDrawn="1"/>
          </p:nvSpPr>
          <p:spPr>
            <a:xfrm>
              <a:off x="-151669" y="5304450"/>
              <a:ext cx="5699998" cy="136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sp>
          <p:nvSpPr>
            <p:cNvPr id="12" name="Freeform 3">
              <a:extLst>
                <a:ext uri="{FF2B5EF4-FFF2-40B4-BE49-F238E27FC236}">
                  <a16:creationId xmlns:a16="http://schemas.microsoft.com/office/drawing/2014/main" id="{A8089C0A-8DAE-8C53-BDF2-8364CB8DC063}"/>
                </a:ext>
              </a:extLst>
            </p:cNvPr>
            <p:cNvSpPr>
              <a:spLocks noChangeAspect="1"/>
            </p:cNvSpPr>
            <p:nvPr userDrawn="1"/>
          </p:nvSpPr>
          <p:spPr>
            <a:xfrm>
              <a:off x="3501605" y="5304450"/>
              <a:ext cx="5699998" cy="136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sp>
          <p:nvSpPr>
            <p:cNvPr id="13" name="Freeform 3">
              <a:extLst>
                <a:ext uri="{FF2B5EF4-FFF2-40B4-BE49-F238E27FC236}">
                  <a16:creationId xmlns:a16="http://schemas.microsoft.com/office/drawing/2014/main" id="{241AF9FF-FABE-303B-095C-FCF418B3FE9A}"/>
                </a:ext>
              </a:extLst>
            </p:cNvPr>
            <p:cNvSpPr>
              <a:spLocks noChangeAspect="1"/>
            </p:cNvSpPr>
            <p:nvPr userDrawn="1"/>
          </p:nvSpPr>
          <p:spPr>
            <a:xfrm>
              <a:off x="8811776" y="5304450"/>
              <a:ext cx="3354824" cy="136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l="-69906" r="2"/>
              </a:stretch>
            </a:blipFill>
          </p:spPr>
          <p:txBody>
            <a:bodyPr/>
            <a:lstStyle/>
            <a:p>
              <a:endParaRPr lang="en-AU"/>
            </a:p>
          </p:txBody>
        </p:sp>
      </p:grpSp>
    </p:spTree>
    <p:extLst>
      <p:ext uri="{BB962C8B-B14F-4D97-AF65-F5344CB8AC3E}">
        <p14:creationId xmlns:p14="http://schemas.microsoft.com/office/powerpoint/2010/main" val="24407383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_Content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61989CD3-C355-D28D-888D-3269F3A6419F}"/>
              </a:ext>
            </a:extLst>
          </p:cNvPr>
          <p:cNvGrpSpPr>
            <a:grpSpLocks noChangeAspect="1"/>
          </p:cNvGrpSpPr>
          <p:nvPr userDrawn="1"/>
        </p:nvGrpSpPr>
        <p:grpSpPr>
          <a:xfrm rot="5400000">
            <a:off x="8189395" y="2861403"/>
            <a:ext cx="6825909" cy="1141200"/>
            <a:chOff x="4870837" y="5607984"/>
            <a:chExt cx="7321163" cy="1224000"/>
          </a:xfrm>
        </p:grpSpPr>
        <p:pic>
          <p:nvPicPr>
            <p:cNvPr id="12" name="Picture 11" descr="A blue and white flower&#10;&#10;Description automatically generated">
              <a:extLst>
                <a:ext uri="{FF2B5EF4-FFF2-40B4-BE49-F238E27FC236}">
                  <a16:creationId xmlns:a16="http://schemas.microsoft.com/office/drawing/2014/main" id="{1D732436-4ADC-87BC-FB08-829EA1C306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000" y="5607984"/>
              <a:ext cx="1224000" cy="1224000"/>
            </a:xfrm>
            <a:prstGeom prst="rect">
              <a:avLst/>
            </a:prstGeom>
          </p:spPr>
        </p:pic>
        <p:pic>
          <p:nvPicPr>
            <p:cNvPr id="13" name="Picture 12" descr="A green and white flower&#10;&#10;Description automatically generated">
              <a:extLst>
                <a:ext uri="{FF2B5EF4-FFF2-40B4-BE49-F238E27FC236}">
                  <a16:creationId xmlns:a16="http://schemas.microsoft.com/office/drawing/2014/main" id="{0C07191E-E534-4C30-8AB6-7EA086CDFE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0837" y="5607984"/>
              <a:ext cx="1224000" cy="1224000"/>
            </a:xfrm>
            <a:prstGeom prst="rect">
              <a:avLst/>
            </a:prstGeom>
          </p:spPr>
        </p:pic>
        <p:pic>
          <p:nvPicPr>
            <p:cNvPr id="15" name="Picture 14" descr="A green and white flower&#10;&#10;Description automatically generated">
              <a:extLst>
                <a:ext uri="{FF2B5EF4-FFF2-40B4-BE49-F238E27FC236}">
                  <a16:creationId xmlns:a16="http://schemas.microsoft.com/office/drawing/2014/main" id="{B98482F3-4166-779A-1FD5-1AE1C4C94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269" y="5607984"/>
              <a:ext cx="1224000" cy="1224000"/>
            </a:xfrm>
            <a:prstGeom prst="rect">
              <a:avLst/>
            </a:prstGeom>
          </p:spPr>
        </p:pic>
        <p:pic>
          <p:nvPicPr>
            <p:cNvPr id="16" name="Picture 15" descr="A green and white flower&#10;&#10;Description automatically generated">
              <a:extLst>
                <a:ext uri="{FF2B5EF4-FFF2-40B4-BE49-F238E27FC236}">
                  <a16:creationId xmlns:a16="http://schemas.microsoft.com/office/drawing/2014/main" id="{656D5D16-05D1-8A51-D019-2EA76D33D9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9701" y="5607984"/>
              <a:ext cx="1224000" cy="1224000"/>
            </a:xfrm>
            <a:prstGeom prst="rect">
              <a:avLst/>
            </a:prstGeom>
          </p:spPr>
        </p:pic>
        <p:pic>
          <p:nvPicPr>
            <p:cNvPr id="17" name="Picture 16" descr="A green and white flower&#10;&#10;Description automatically generated">
              <a:extLst>
                <a:ext uri="{FF2B5EF4-FFF2-40B4-BE49-F238E27FC236}">
                  <a16:creationId xmlns:a16="http://schemas.microsoft.com/office/drawing/2014/main" id="{ED4E6B90-34C3-5EF5-7F11-7AEB896FAB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9133" y="5607984"/>
              <a:ext cx="1224000" cy="1224000"/>
            </a:xfrm>
            <a:prstGeom prst="rect">
              <a:avLst/>
            </a:prstGeom>
          </p:spPr>
        </p:pic>
        <p:pic>
          <p:nvPicPr>
            <p:cNvPr id="18" name="Picture 17" descr="A green and white flower&#10;&#10;Description automatically generated">
              <a:extLst>
                <a:ext uri="{FF2B5EF4-FFF2-40B4-BE49-F238E27FC236}">
                  <a16:creationId xmlns:a16="http://schemas.microsoft.com/office/drawing/2014/main" id="{75C610E2-E6C9-4113-2851-D3F8D5D652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8565" y="5607984"/>
              <a:ext cx="1224000" cy="1224000"/>
            </a:xfrm>
            <a:prstGeom prst="rect">
              <a:avLst/>
            </a:prstGeom>
          </p:spPr>
        </p:pic>
      </p:grpSp>
    </p:spTree>
    <p:extLst>
      <p:ext uri="{BB962C8B-B14F-4D97-AF65-F5344CB8AC3E}">
        <p14:creationId xmlns:p14="http://schemas.microsoft.com/office/powerpoint/2010/main" val="6029831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390650" y="0"/>
            <a:ext cx="10801350" cy="1080000"/>
          </a:xfrm>
          <a:prstGeom prst="rect">
            <a:avLst/>
          </a:prstGeom>
        </p:spPr>
        <p:txBody>
          <a:bodyPr/>
          <a:lstStyle>
            <a:lvl1pPr marL="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1390650" y="1266825"/>
            <a:ext cx="470535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630600" y="1266825"/>
            <a:ext cx="449460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2" name="Group 11">
            <a:extLst>
              <a:ext uri="{FF2B5EF4-FFF2-40B4-BE49-F238E27FC236}">
                <a16:creationId xmlns:a16="http://schemas.microsoft.com/office/drawing/2014/main" id="{03E1563C-4A95-EFF7-F774-10F41C6175D5}"/>
              </a:ext>
            </a:extLst>
          </p:cNvPr>
          <p:cNvGrpSpPr>
            <a:grpSpLocks noChangeAspect="1"/>
          </p:cNvGrpSpPr>
          <p:nvPr userDrawn="1"/>
        </p:nvGrpSpPr>
        <p:grpSpPr>
          <a:xfrm rot="5400000">
            <a:off x="-2813780" y="2842354"/>
            <a:ext cx="6825909" cy="1141200"/>
            <a:chOff x="4870837" y="5607984"/>
            <a:chExt cx="7321163" cy="1224000"/>
          </a:xfrm>
        </p:grpSpPr>
        <p:pic>
          <p:nvPicPr>
            <p:cNvPr id="13" name="Picture 12" descr="A blue and white flower&#10;&#10;Description automatically generated">
              <a:extLst>
                <a:ext uri="{FF2B5EF4-FFF2-40B4-BE49-F238E27FC236}">
                  <a16:creationId xmlns:a16="http://schemas.microsoft.com/office/drawing/2014/main" id="{AB04FCC1-B243-4575-F05D-563FEE5263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000" y="5607984"/>
              <a:ext cx="1224000" cy="1224000"/>
            </a:xfrm>
            <a:prstGeom prst="rect">
              <a:avLst/>
            </a:prstGeom>
          </p:spPr>
        </p:pic>
        <p:pic>
          <p:nvPicPr>
            <p:cNvPr id="14" name="Picture 13" descr="A green and white flower&#10;&#10;Description automatically generated">
              <a:extLst>
                <a:ext uri="{FF2B5EF4-FFF2-40B4-BE49-F238E27FC236}">
                  <a16:creationId xmlns:a16="http://schemas.microsoft.com/office/drawing/2014/main" id="{76600861-1654-DD36-01DD-271B025A65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0837" y="5607984"/>
              <a:ext cx="1224000" cy="1224000"/>
            </a:xfrm>
            <a:prstGeom prst="rect">
              <a:avLst/>
            </a:prstGeom>
          </p:spPr>
        </p:pic>
        <p:pic>
          <p:nvPicPr>
            <p:cNvPr id="15" name="Picture 14" descr="A green and white flower&#10;&#10;Description automatically generated">
              <a:extLst>
                <a:ext uri="{FF2B5EF4-FFF2-40B4-BE49-F238E27FC236}">
                  <a16:creationId xmlns:a16="http://schemas.microsoft.com/office/drawing/2014/main" id="{8715AA0C-D5F3-0735-1356-4CD7604197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269" y="5607984"/>
              <a:ext cx="1224000" cy="1224000"/>
            </a:xfrm>
            <a:prstGeom prst="rect">
              <a:avLst/>
            </a:prstGeom>
          </p:spPr>
        </p:pic>
        <p:pic>
          <p:nvPicPr>
            <p:cNvPr id="16" name="Picture 15" descr="A green and white flower&#10;&#10;Description automatically generated">
              <a:extLst>
                <a:ext uri="{FF2B5EF4-FFF2-40B4-BE49-F238E27FC236}">
                  <a16:creationId xmlns:a16="http://schemas.microsoft.com/office/drawing/2014/main" id="{38A4AFD4-877B-C2EF-E2C5-F436ACE8C7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9701" y="5607984"/>
              <a:ext cx="1224000" cy="1224000"/>
            </a:xfrm>
            <a:prstGeom prst="rect">
              <a:avLst/>
            </a:prstGeom>
          </p:spPr>
        </p:pic>
        <p:pic>
          <p:nvPicPr>
            <p:cNvPr id="17" name="Picture 16" descr="A green and white flower&#10;&#10;Description automatically generated">
              <a:extLst>
                <a:ext uri="{FF2B5EF4-FFF2-40B4-BE49-F238E27FC236}">
                  <a16:creationId xmlns:a16="http://schemas.microsoft.com/office/drawing/2014/main" id="{34871356-FCA3-8704-A9A0-624A5D1217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9133" y="5607984"/>
              <a:ext cx="1224000" cy="1224000"/>
            </a:xfrm>
            <a:prstGeom prst="rect">
              <a:avLst/>
            </a:prstGeom>
          </p:spPr>
        </p:pic>
        <p:pic>
          <p:nvPicPr>
            <p:cNvPr id="18" name="Picture 17" descr="A green and white flower&#10;&#10;Description automatically generated">
              <a:extLst>
                <a:ext uri="{FF2B5EF4-FFF2-40B4-BE49-F238E27FC236}">
                  <a16:creationId xmlns:a16="http://schemas.microsoft.com/office/drawing/2014/main" id="{BC2FBF73-A0C8-B540-6008-953E8C309C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8565" y="5607984"/>
              <a:ext cx="1224000" cy="1224000"/>
            </a:xfrm>
            <a:prstGeom prst="rect">
              <a:avLst/>
            </a:prstGeom>
          </p:spPr>
        </p:pic>
      </p:grpSp>
    </p:spTree>
    <p:extLst>
      <p:ext uri="{BB962C8B-B14F-4D97-AF65-F5344CB8AC3E}">
        <p14:creationId xmlns:p14="http://schemas.microsoft.com/office/powerpoint/2010/main" val="22782521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9_Transition">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D60256B-E0DE-A808-127F-7E598883D186}"/>
              </a:ext>
            </a:extLst>
          </p:cNvPr>
          <p:cNvGrpSpPr>
            <a:grpSpLocks noChangeAspect="1"/>
          </p:cNvGrpSpPr>
          <p:nvPr userDrawn="1"/>
        </p:nvGrpSpPr>
        <p:grpSpPr>
          <a:xfrm>
            <a:off x="48000" y="4842000"/>
            <a:ext cx="12117600" cy="2019600"/>
            <a:chOff x="0" y="4878000"/>
            <a:chExt cx="11880000" cy="1980000"/>
          </a:xfrm>
        </p:grpSpPr>
        <p:pic>
          <p:nvPicPr>
            <p:cNvPr id="10" name="Picture 9" descr="A purple flower with black border&#10;&#10;Description automatically generated">
              <a:extLst>
                <a:ext uri="{FF2B5EF4-FFF2-40B4-BE49-F238E27FC236}">
                  <a16:creationId xmlns:a16="http://schemas.microsoft.com/office/drawing/2014/main" id="{D7ECA07E-1F0D-179D-63DB-891003011A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0000" cy="1980000"/>
            </a:xfrm>
            <a:prstGeom prst="rect">
              <a:avLst/>
            </a:prstGeom>
          </p:spPr>
        </p:pic>
        <p:pic>
          <p:nvPicPr>
            <p:cNvPr id="11" name="Picture 10" descr="A purple flower with black border&#10;&#10;Description automatically generated">
              <a:extLst>
                <a:ext uri="{FF2B5EF4-FFF2-40B4-BE49-F238E27FC236}">
                  <a16:creationId xmlns:a16="http://schemas.microsoft.com/office/drawing/2014/main" id="{F8AF440C-740B-1874-827C-E3D69CEE95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0" y="4878000"/>
              <a:ext cx="1980000" cy="1980000"/>
            </a:xfrm>
            <a:prstGeom prst="rect">
              <a:avLst/>
            </a:prstGeom>
          </p:spPr>
        </p:pic>
        <p:pic>
          <p:nvPicPr>
            <p:cNvPr id="12" name="Picture 11" descr="A purple flower with black border&#10;&#10;Description automatically generated">
              <a:extLst>
                <a:ext uri="{FF2B5EF4-FFF2-40B4-BE49-F238E27FC236}">
                  <a16:creationId xmlns:a16="http://schemas.microsoft.com/office/drawing/2014/main" id="{A0AC3F73-010A-D320-128B-6297BAC7F6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0" y="4878000"/>
              <a:ext cx="1980000" cy="1980000"/>
            </a:xfrm>
            <a:prstGeom prst="rect">
              <a:avLst/>
            </a:prstGeom>
          </p:spPr>
        </p:pic>
        <p:pic>
          <p:nvPicPr>
            <p:cNvPr id="13" name="Picture 12" descr="A purple flower with black border&#10;&#10;Description automatically generated">
              <a:extLst>
                <a:ext uri="{FF2B5EF4-FFF2-40B4-BE49-F238E27FC236}">
                  <a16:creationId xmlns:a16="http://schemas.microsoft.com/office/drawing/2014/main" id="{2B3B57D5-22AE-8B6F-13E4-3B57815F8C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4878000"/>
              <a:ext cx="1980000" cy="1980000"/>
            </a:xfrm>
            <a:prstGeom prst="rect">
              <a:avLst/>
            </a:prstGeom>
          </p:spPr>
        </p:pic>
        <p:pic>
          <p:nvPicPr>
            <p:cNvPr id="14" name="Picture 13" descr="A purple flower with black border&#10;&#10;Description automatically generated">
              <a:extLst>
                <a:ext uri="{FF2B5EF4-FFF2-40B4-BE49-F238E27FC236}">
                  <a16:creationId xmlns:a16="http://schemas.microsoft.com/office/drawing/2014/main" id="{EE1047BA-55BE-C908-4910-E2299B0AAE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4878000"/>
              <a:ext cx="1980000" cy="1980000"/>
            </a:xfrm>
            <a:prstGeom prst="rect">
              <a:avLst/>
            </a:prstGeom>
          </p:spPr>
        </p:pic>
        <p:pic>
          <p:nvPicPr>
            <p:cNvPr id="15" name="Picture 14" descr="A purple flower with black border&#10;&#10;Description automatically generated">
              <a:extLst>
                <a:ext uri="{FF2B5EF4-FFF2-40B4-BE49-F238E27FC236}">
                  <a16:creationId xmlns:a16="http://schemas.microsoft.com/office/drawing/2014/main" id="{4F9202F3-A608-DFBF-0180-1F3D534509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0000" y="4878000"/>
              <a:ext cx="1980000" cy="1980000"/>
            </a:xfrm>
            <a:prstGeom prst="rect">
              <a:avLst/>
            </a:prstGeom>
          </p:spPr>
        </p:pic>
      </p:grpSp>
      <p:sp>
        <p:nvSpPr>
          <p:cNvPr id="3" name="Title 2">
            <a:extLst>
              <a:ext uri="{FF2B5EF4-FFF2-40B4-BE49-F238E27FC236}">
                <a16:creationId xmlns:a16="http://schemas.microsoft.com/office/drawing/2014/main" id="{4EBEE73B-C426-6AA7-D730-62967AF14C43}"/>
              </a:ext>
            </a:extLst>
          </p:cNvPr>
          <p:cNvSpPr>
            <a:spLocks noGrp="1"/>
          </p:cNvSpPr>
          <p:nvPr>
            <p:ph type="title"/>
          </p:nvPr>
        </p:nvSpPr>
        <p:spPr>
          <a:xfrm>
            <a:off x="1102753" y="1421878"/>
            <a:ext cx="10008094" cy="2007122"/>
          </a:xfrm>
        </p:spPr>
        <p:txBody>
          <a:bodyPr/>
          <a:lstStyle/>
          <a:p>
            <a:r>
              <a:rPr lang="en-GB"/>
              <a:t>Click to edit Master title style</a:t>
            </a:r>
            <a:endParaRPr lang="en-AU"/>
          </a:p>
        </p:txBody>
      </p:sp>
    </p:spTree>
    <p:extLst>
      <p:ext uri="{BB962C8B-B14F-4D97-AF65-F5344CB8AC3E}">
        <p14:creationId xmlns:p14="http://schemas.microsoft.com/office/powerpoint/2010/main" val="41168510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9525" y="0"/>
            <a:ext cx="12168000" cy="1080000"/>
          </a:xfrm>
          <a:prstGeom prst="rect">
            <a:avLst/>
          </a:prstGeom>
        </p:spPr>
        <p:txBody>
          <a:bodyPr anchor="ctr">
            <a:normAutofit/>
          </a:bodyPr>
          <a:lstStyle>
            <a:lvl1pPr marL="714375" indent="0" algn="l" defTabSz="914400" rtl="0" eaLnBrk="1" latinLnBrk="0" hangingPunct="1">
              <a:lnSpc>
                <a:spcPct val="100000"/>
              </a:lnSpc>
              <a:spcBef>
                <a:spcPct val="0"/>
              </a:spcBef>
              <a:buNone/>
              <a:defRPr lang="en-AU" sz="4000" kern="1200" dirty="0">
                <a:solidFill>
                  <a:schemeClr val="tx2"/>
                </a:solidFill>
                <a:latin typeface="Arial" panose="020B0604020202020204" pitchFamily="34" charset="0"/>
                <a:ea typeface="+mj-ea"/>
                <a:cs typeface="Arial" panose="020B0604020202020204" pitchFamily="34" charset="0"/>
              </a:defRPr>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720000" y="1260000"/>
            <a:ext cx="10800000" cy="4093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6" name="Group 15">
            <a:extLst>
              <a:ext uri="{FF2B5EF4-FFF2-40B4-BE49-F238E27FC236}">
                <a16:creationId xmlns:a16="http://schemas.microsoft.com/office/drawing/2014/main" id="{5DC7018E-E93B-FB2A-542D-D2731DBB3B2F}"/>
              </a:ext>
            </a:extLst>
          </p:cNvPr>
          <p:cNvGrpSpPr>
            <a:grpSpLocks noChangeAspect="1"/>
          </p:cNvGrpSpPr>
          <p:nvPr userDrawn="1"/>
        </p:nvGrpSpPr>
        <p:grpSpPr>
          <a:xfrm>
            <a:off x="9525" y="5533050"/>
            <a:ext cx="12156036" cy="1278000"/>
            <a:chOff x="-230788" y="5519023"/>
            <a:chExt cx="11984824" cy="1345309"/>
          </a:xfrm>
        </p:grpSpPr>
        <p:pic>
          <p:nvPicPr>
            <p:cNvPr id="5" name="Picture 4" descr="A purple flower with black border&#10;&#10;Description automatically generated">
              <a:extLst>
                <a:ext uri="{FF2B5EF4-FFF2-40B4-BE49-F238E27FC236}">
                  <a16:creationId xmlns:a16="http://schemas.microsoft.com/office/drawing/2014/main" id="{7F0E5CB7-3692-3FA2-97DC-BE1A03BC17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94" y="5519023"/>
              <a:ext cx="1340160" cy="1340160"/>
            </a:xfrm>
            <a:prstGeom prst="rect">
              <a:avLst/>
            </a:prstGeom>
          </p:spPr>
        </p:pic>
        <p:pic>
          <p:nvPicPr>
            <p:cNvPr id="7" name="Picture 6" descr="A purple flower with black border&#10;&#10;Description automatically generated">
              <a:extLst>
                <a:ext uri="{FF2B5EF4-FFF2-40B4-BE49-F238E27FC236}">
                  <a16:creationId xmlns:a16="http://schemas.microsoft.com/office/drawing/2014/main" id="{8DDFB00C-FB0A-6544-BECD-51644D391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3696" y="5519023"/>
              <a:ext cx="1340160" cy="1340160"/>
            </a:xfrm>
            <a:prstGeom prst="rect">
              <a:avLst/>
            </a:prstGeom>
          </p:spPr>
        </p:pic>
        <p:pic>
          <p:nvPicPr>
            <p:cNvPr id="8" name="Picture 7" descr="A purple flower with black border&#10;&#10;Description automatically generated">
              <a:extLst>
                <a:ext uri="{FF2B5EF4-FFF2-40B4-BE49-F238E27FC236}">
                  <a16:creationId xmlns:a16="http://schemas.microsoft.com/office/drawing/2014/main" id="{23CE6AC7-41CA-3C6E-0611-96FE644D8A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4636" y="5519023"/>
              <a:ext cx="1340160" cy="1340160"/>
            </a:xfrm>
            <a:prstGeom prst="rect">
              <a:avLst/>
            </a:prstGeom>
          </p:spPr>
        </p:pic>
        <p:pic>
          <p:nvPicPr>
            <p:cNvPr id="10" name="Picture 9" descr="A purple flower with black border&#10;&#10;Description automatically generated">
              <a:extLst>
                <a:ext uri="{FF2B5EF4-FFF2-40B4-BE49-F238E27FC236}">
                  <a16:creationId xmlns:a16="http://schemas.microsoft.com/office/drawing/2014/main" id="{34E34142-06C8-C532-020A-E1D2877C7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7656" y="5519023"/>
              <a:ext cx="1340160" cy="1340160"/>
            </a:xfrm>
            <a:prstGeom prst="rect">
              <a:avLst/>
            </a:prstGeom>
          </p:spPr>
        </p:pic>
        <p:pic>
          <p:nvPicPr>
            <p:cNvPr id="11" name="Picture 10" descr="A purple flower with black border&#10;&#10;Description automatically generated">
              <a:extLst>
                <a:ext uri="{FF2B5EF4-FFF2-40B4-BE49-F238E27FC236}">
                  <a16:creationId xmlns:a16="http://schemas.microsoft.com/office/drawing/2014/main" id="{543EB58C-063A-DF67-61AF-988D753F43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0676" y="5519023"/>
              <a:ext cx="1340160" cy="1340160"/>
            </a:xfrm>
            <a:prstGeom prst="rect">
              <a:avLst/>
            </a:prstGeom>
          </p:spPr>
        </p:pic>
        <p:pic>
          <p:nvPicPr>
            <p:cNvPr id="12" name="Picture 11" descr="A purple flower with black border&#10;&#10;Description automatically generated">
              <a:extLst>
                <a:ext uri="{FF2B5EF4-FFF2-40B4-BE49-F238E27FC236}">
                  <a16:creationId xmlns:a16="http://schemas.microsoft.com/office/drawing/2014/main" id="{BAC7877B-8D49-B5A4-F602-480C638A5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6716" y="5519023"/>
              <a:ext cx="1340160" cy="1340161"/>
            </a:xfrm>
            <a:prstGeom prst="rect">
              <a:avLst/>
            </a:prstGeom>
          </p:spPr>
        </p:pic>
        <p:pic>
          <p:nvPicPr>
            <p:cNvPr id="13" name="Picture 12" descr="A purple flower with black border&#10;&#10;Description automatically generated">
              <a:extLst>
                <a:ext uri="{FF2B5EF4-FFF2-40B4-BE49-F238E27FC236}">
                  <a16:creationId xmlns:a16="http://schemas.microsoft.com/office/drawing/2014/main" id="{63CA065B-91CC-7BDD-3A91-010741F0AC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0858" y="5519023"/>
              <a:ext cx="1340160" cy="1340160"/>
            </a:xfrm>
            <a:prstGeom prst="rect">
              <a:avLst/>
            </a:prstGeom>
          </p:spPr>
        </p:pic>
        <p:pic>
          <p:nvPicPr>
            <p:cNvPr id="14" name="Picture 13" descr="A purple flower with black border&#10;&#10;Description automatically generated">
              <a:extLst>
                <a:ext uri="{FF2B5EF4-FFF2-40B4-BE49-F238E27FC236}">
                  <a16:creationId xmlns:a16="http://schemas.microsoft.com/office/drawing/2014/main" id="{272BB62F-0D22-63CD-BEF1-7E6CA37A0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3876" y="5519023"/>
              <a:ext cx="1340160" cy="1340160"/>
            </a:xfrm>
            <a:prstGeom prst="rect">
              <a:avLst/>
            </a:prstGeom>
          </p:spPr>
        </p:pic>
        <p:pic>
          <p:nvPicPr>
            <p:cNvPr id="15" name="Picture 14" descr="A purple flower with black border&#10;&#10;Description automatically generated">
              <a:extLst>
                <a:ext uri="{FF2B5EF4-FFF2-40B4-BE49-F238E27FC236}">
                  <a16:creationId xmlns:a16="http://schemas.microsoft.com/office/drawing/2014/main" id="{78211E14-3863-4D95-F68F-C9ECF5520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788" y="5524172"/>
              <a:ext cx="1340160" cy="1340160"/>
            </a:xfrm>
            <a:prstGeom prst="rect">
              <a:avLst/>
            </a:prstGeom>
          </p:spPr>
        </p:pic>
      </p:grpSp>
    </p:spTree>
    <p:extLst>
      <p:ext uri="{BB962C8B-B14F-4D97-AF65-F5344CB8AC3E}">
        <p14:creationId xmlns:p14="http://schemas.microsoft.com/office/powerpoint/2010/main" val="2711015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0900229"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09EA602E-DF8C-BB17-CB3C-F6A57CCDA80C}"/>
              </a:ext>
            </a:extLst>
          </p:cNvPr>
          <p:cNvGrpSpPr>
            <a:grpSpLocks noChangeAspect="1"/>
          </p:cNvGrpSpPr>
          <p:nvPr userDrawn="1"/>
        </p:nvGrpSpPr>
        <p:grpSpPr>
          <a:xfrm>
            <a:off x="10989149" y="30388"/>
            <a:ext cx="1140705" cy="6797223"/>
            <a:chOff x="234815" y="98191"/>
            <a:chExt cx="1111732" cy="6624584"/>
          </a:xfrm>
        </p:grpSpPr>
        <p:grpSp>
          <p:nvGrpSpPr>
            <p:cNvPr id="3" name="Group 2">
              <a:extLst>
                <a:ext uri="{FF2B5EF4-FFF2-40B4-BE49-F238E27FC236}">
                  <a16:creationId xmlns:a16="http://schemas.microsoft.com/office/drawing/2014/main" id="{301DFBFE-20EB-4B20-0902-60AB1EE65FCB}"/>
                </a:ext>
              </a:extLst>
            </p:cNvPr>
            <p:cNvGrpSpPr>
              <a:grpSpLocks noChangeAspect="1"/>
            </p:cNvGrpSpPr>
            <p:nvPr userDrawn="1"/>
          </p:nvGrpSpPr>
          <p:grpSpPr>
            <a:xfrm rot="5400000">
              <a:off x="-1972390" y="2305398"/>
              <a:ext cx="5526143" cy="1111730"/>
              <a:chOff x="-230788" y="5517533"/>
              <a:chExt cx="6661624" cy="1340162"/>
            </a:xfrm>
          </p:grpSpPr>
          <p:pic>
            <p:nvPicPr>
              <p:cNvPr id="5" name="Picture 4" descr="A purple flower with black border&#10;&#10;Description automatically generated">
                <a:extLst>
                  <a:ext uri="{FF2B5EF4-FFF2-40B4-BE49-F238E27FC236}">
                    <a16:creationId xmlns:a16="http://schemas.microsoft.com/office/drawing/2014/main" id="{64CA1FD1-4EB5-BE01-900F-CCF82B3BBC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94" y="5517533"/>
                <a:ext cx="1340160" cy="1340160"/>
              </a:xfrm>
              <a:prstGeom prst="rect">
                <a:avLst/>
              </a:prstGeom>
            </p:spPr>
          </p:pic>
          <p:pic>
            <p:nvPicPr>
              <p:cNvPr id="6" name="Picture 5" descr="A purple flower with black border&#10;&#10;Description automatically generated">
                <a:extLst>
                  <a:ext uri="{FF2B5EF4-FFF2-40B4-BE49-F238E27FC236}">
                    <a16:creationId xmlns:a16="http://schemas.microsoft.com/office/drawing/2014/main" id="{7A4CA5D2-4D15-DE31-67FB-3CF703CAB9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4636" y="5517535"/>
                <a:ext cx="1340160" cy="1340160"/>
              </a:xfrm>
              <a:prstGeom prst="rect">
                <a:avLst/>
              </a:prstGeom>
            </p:spPr>
          </p:pic>
          <p:pic>
            <p:nvPicPr>
              <p:cNvPr id="7" name="Picture 6" descr="A purple flower with black border&#10;&#10;Description automatically generated">
                <a:extLst>
                  <a:ext uri="{FF2B5EF4-FFF2-40B4-BE49-F238E27FC236}">
                    <a16:creationId xmlns:a16="http://schemas.microsoft.com/office/drawing/2014/main" id="{783B5D24-745E-87F4-FEC1-785620EA8F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7656" y="5517535"/>
                <a:ext cx="1340160" cy="1340160"/>
              </a:xfrm>
              <a:prstGeom prst="rect">
                <a:avLst/>
              </a:prstGeom>
            </p:spPr>
          </p:pic>
          <p:pic>
            <p:nvPicPr>
              <p:cNvPr id="8" name="Picture 7" descr="A purple flower with black border&#10;&#10;Description automatically generated">
                <a:extLst>
                  <a:ext uri="{FF2B5EF4-FFF2-40B4-BE49-F238E27FC236}">
                    <a16:creationId xmlns:a16="http://schemas.microsoft.com/office/drawing/2014/main" id="{21A22B96-6429-C785-3514-085447EEB6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0676" y="5517534"/>
                <a:ext cx="1340160" cy="1340160"/>
              </a:xfrm>
              <a:prstGeom prst="rect">
                <a:avLst/>
              </a:prstGeom>
            </p:spPr>
          </p:pic>
          <p:pic>
            <p:nvPicPr>
              <p:cNvPr id="12" name="Picture 11" descr="A purple flower with black border&#10;&#10;Description automatically generated">
                <a:extLst>
                  <a:ext uri="{FF2B5EF4-FFF2-40B4-BE49-F238E27FC236}">
                    <a16:creationId xmlns:a16="http://schemas.microsoft.com/office/drawing/2014/main" id="{CA753564-3F6A-17D2-397D-816A60F798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788" y="5517535"/>
                <a:ext cx="1340160" cy="1340160"/>
              </a:xfrm>
              <a:prstGeom prst="rect">
                <a:avLst/>
              </a:prstGeom>
            </p:spPr>
          </p:pic>
        </p:grpSp>
        <p:pic>
          <p:nvPicPr>
            <p:cNvPr id="4" name="Picture 3" descr="A purple flower with black border&#10;&#10;Description automatically generated">
              <a:extLst>
                <a:ext uri="{FF2B5EF4-FFF2-40B4-BE49-F238E27FC236}">
                  <a16:creationId xmlns:a16="http://schemas.microsoft.com/office/drawing/2014/main" id="{4C044EF4-AB3B-1E81-5CA6-3FE8AB24A4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34816" y="5611046"/>
              <a:ext cx="1111728" cy="1111729"/>
            </a:xfrm>
            <a:prstGeom prst="rect">
              <a:avLst/>
            </a:prstGeom>
          </p:spPr>
        </p:pic>
      </p:grpSp>
    </p:spTree>
    <p:extLst>
      <p:ext uri="{BB962C8B-B14F-4D97-AF65-F5344CB8AC3E}">
        <p14:creationId xmlns:p14="http://schemas.microsoft.com/office/powerpoint/2010/main" val="37559387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10752422"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1AB63D17-DDD7-EEF6-4EF8-C7E1C47BEA56}"/>
              </a:ext>
            </a:extLst>
          </p:cNvPr>
          <p:cNvGrpSpPr>
            <a:grpSpLocks noChangeAspect="1"/>
          </p:cNvGrpSpPr>
          <p:nvPr userDrawn="1"/>
        </p:nvGrpSpPr>
        <p:grpSpPr>
          <a:xfrm>
            <a:off x="156815" y="30389"/>
            <a:ext cx="1140705" cy="6797223"/>
            <a:chOff x="234815" y="98191"/>
            <a:chExt cx="1111732" cy="6624584"/>
          </a:xfrm>
        </p:grpSpPr>
        <p:grpSp>
          <p:nvGrpSpPr>
            <p:cNvPr id="14" name="Group 13">
              <a:extLst>
                <a:ext uri="{FF2B5EF4-FFF2-40B4-BE49-F238E27FC236}">
                  <a16:creationId xmlns:a16="http://schemas.microsoft.com/office/drawing/2014/main" id="{91AF116A-83E4-7227-CEEF-4ED83DFFACCC}"/>
                </a:ext>
              </a:extLst>
            </p:cNvPr>
            <p:cNvGrpSpPr>
              <a:grpSpLocks noChangeAspect="1"/>
            </p:cNvGrpSpPr>
            <p:nvPr userDrawn="1"/>
          </p:nvGrpSpPr>
          <p:grpSpPr>
            <a:xfrm rot="5400000">
              <a:off x="-1972390" y="2305398"/>
              <a:ext cx="5526143" cy="1111730"/>
              <a:chOff x="-230788" y="5517533"/>
              <a:chExt cx="6661624" cy="1340162"/>
            </a:xfrm>
          </p:grpSpPr>
          <p:pic>
            <p:nvPicPr>
              <p:cNvPr id="16" name="Picture 15" descr="A purple flower with black border&#10;&#10;Description automatically generated">
                <a:extLst>
                  <a:ext uri="{FF2B5EF4-FFF2-40B4-BE49-F238E27FC236}">
                    <a16:creationId xmlns:a16="http://schemas.microsoft.com/office/drawing/2014/main" id="{F4AD0F05-4037-AF3D-C700-B30A470195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94" y="5517533"/>
                <a:ext cx="1340160" cy="1340160"/>
              </a:xfrm>
              <a:prstGeom prst="rect">
                <a:avLst/>
              </a:prstGeom>
            </p:spPr>
          </p:pic>
          <p:pic>
            <p:nvPicPr>
              <p:cNvPr id="17" name="Picture 16" descr="A purple flower with black border&#10;&#10;Description automatically generated">
                <a:extLst>
                  <a:ext uri="{FF2B5EF4-FFF2-40B4-BE49-F238E27FC236}">
                    <a16:creationId xmlns:a16="http://schemas.microsoft.com/office/drawing/2014/main" id="{FC0BE417-ADC1-2B9B-6EA6-55E6B4BED5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4636" y="5517535"/>
                <a:ext cx="1340160" cy="1340160"/>
              </a:xfrm>
              <a:prstGeom prst="rect">
                <a:avLst/>
              </a:prstGeom>
            </p:spPr>
          </p:pic>
          <p:pic>
            <p:nvPicPr>
              <p:cNvPr id="20" name="Picture 19" descr="A purple flower with black border&#10;&#10;Description automatically generated">
                <a:extLst>
                  <a:ext uri="{FF2B5EF4-FFF2-40B4-BE49-F238E27FC236}">
                    <a16:creationId xmlns:a16="http://schemas.microsoft.com/office/drawing/2014/main" id="{D8C51FC9-EBC2-7BBB-B9B8-026AB22A43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7656" y="5517535"/>
                <a:ext cx="1340160" cy="1340160"/>
              </a:xfrm>
              <a:prstGeom prst="rect">
                <a:avLst/>
              </a:prstGeom>
            </p:spPr>
          </p:pic>
          <p:pic>
            <p:nvPicPr>
              <p:cNvPr id="21" name="Picture 20" descr="A purple flower with black border&#10;&#10;Description automatically generated">
                <a:extLst>
                  <a:ext uri="{FF2B5EF4-FFF2-40B4-BE49-F238E27FC236}">
                    <a16:creationId xmlns:a16="http://schemas.microsoft.com/office/drawing/2014/main" id="{297B7CBE-240B-9F3E-14B7-D240F3300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0676" y="5517534"/>
                <a:ext cx="1340160" cy="1340160"/>
              </a:xfrm>
              <a:prstGeom prst="rect">
                <a:avLst/>
              </a:prstGeom>
            </p:spPr>
          </p:pic>
          <p:pic>
            <p:nvPicPr>
              <p:cNvPr id="22" name="Picture 21" descr="A purple flower with black border&#10;&#10;Description automatically generated">
                <a:extLst>
                  <a:ext uri="{FF2B5EF4-FFF2-40B4-BE49-F238E27FC236}">
                    <a16:creationId xmlns:a16="http://schemas.microsoft.com/office/drawing/2014/main" id="{C75253F9-B22B-BDEE-ED53-B38215C4F2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788" y="5517535"/>
                <a:ext cx="1340160" cy="1340160"/>
              </a:xfrm>
              <a:prstGeom prst="rect">
                <a:avLst/>
              </a:prstGeom>
            </p:spPr>
          </p:pic>
        </p:grpSp>
        <p:pic>
          <p:nvPicPr>
            <p:cNvPr id="15" name="Picture 14" descr="A purple flower with black border&#10;&#10;Description automatically generated">
              <a:extLst>
                <a:ext uri="{FF2B5EF4-FFF2-40B4-BE49-F238E27FC236}">
                  <a16:creationId xmlns:a16="http://schemas.microsoft.com/office/drawing/2014/main" id="{F3A1BFC6-F5D2-7254-48EA-A0E030E9E3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34816" y="5611046"/>
              <a:ext cx="1111728" cy="1111729"/>
            </a:xfrm>
            <a:prstGeom prst="rect">
              <a:avLst/>
            </a:prstGeom>
          </p:spPr>
        </p:pic>
      </p:grpSp>
    </p:spTree>
    <p:extLst>
      <p:ext uri="{BB962C8B-B14F-4D97-AF65-F5344CB8AC3E}">
        <p14:creationId xmlns:p14="http://schemas.microsoft.com/office/powerpoint/2010/main" val="6616304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390650" y="0"/>
            <a:ext cx="10801350" cy="1080000"/>
          </a:xfrm>
          <a:prstGeom prst="rect">
            <a:avLst/>
          </a:prstGeom>
        </p:spPr>
        <p:txBody>
          <a:bodyPr/>
          <a:lstStyle>
            <a:lvl1pPr marL="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1390650" y="1266825"/>
            <a:ext cx="470535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630600" y="1266825"/>
            <a:ext cx="449460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8" name="Group 7">
            <a:extLst>
              <a:ext uri="{FF2B5EF4-FFF2-40B4-BE49-F238E27FC236}">
                <a16:creationId xmlns:a16="http://schemas.microsoft.com/office/drawing/2014/main" id="{F5FC0F9F-C19E-038D-2E7D-F8E2DCB52DD0}"/>
              </a:ext>
            </a:extLst>
          </p:cNvPr>
          <p:cNvGrpSpPr/>
          <p:nvPr userDrawn="1"/>
        </p:nvGrpSpPr>
        <p:grpSpPr>
          <a:xfrm>
            <a:off x="124534" y="116707"/>
            <a:ext cx="1116000" cy="6624585"/>
            <a:chOff x="229309" y="98190"/>
            <a:chExt cx="1116000" cy="6624585"/>
          </a:xfrm>
        </p:grpSpPr>
        <p:grpSp>
          <p:nvGrpSpPr>
            <p:cNvPr id="3" name="Group 2">
              <a:extLst>
                <a:ext uri="{FF2B5EF4-FFF2-40B4-BE49-F238E27FC236}">
                  <a16:creationId xmlns:a16="http://schemas.microsoft.com/office/drawing/2014/main" id="{AD6BC077-BB4C-27DF-68A3-353FB1AF05A6}"/>
                </a:ext>
              </a:extLst>
            </p:cNvPr>
            <p:cNvGrpSpPr>
              <a:grpSpLocks noChangeAspect="1"/>
            </p:cNvGrpSpPr>
            <p:nvPr userDrawn="1"/>
          </p:nvGrpSpPr>
          <p:grpSpPr>
            <a:xfrm rot="5400000">
              <a:off x="-1975763" y="2303262"/>
              <a:ext cx="5526143" cy="1116000"/>
              <a:chOff x="-230788" y="5519023"/>
              <a:chExt cx="6661624" cy="1345309"/>
            </a:xfrm>
          </p:grpSpPr>
          <p:pic>
            <p:nvPicPr>
              <p:cNvPr id="5" name="Picture 4" descr="A purple flower with black border&#10;&#10;Description automatically generated">
                <a:extLst>
                  <a:ext uri="{FF2B5EF4-FFF2-40B4-BE49-F238E27FC236}">
                    <a16:creationId xmlns:a16="http://schemas.microsoft.com/office/drawing/2014/main" id="{B11724B1-EEAE-50D4-56E7-9E040B3D54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94" y="5519023"/>
                <a:ext cx="1340160" cy="1340160"/>
              </a:xfrm>
              <a:prstGeom prst="rect">
                <a:avLst/>
              </a:prstGeom>
            </p:spPr>
          </p:pic>
          <p:pic>
            <p:nvPicPr>
              <p:cNvPr id="15" name="Picture 14" descr="A purple flower with black border&#10;&#10;Description automatically generated">
                <a:extLst>
                  <a:ext uri="{FF2B5EF4-FFF2-40B4-BE49-F238E27FC236}">
                    <a16:creationId xmlns:a16="http://schemas.microsoft.com/office/drawing/2014/main" id="{D5242342-3C9D-4C6B-C24B-DCB0256BE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4636" y="5519023"/>
                <a:ext cx="1340160" cy="1340160"/>
              </a:xfrm>
              <a:prstGeom prst="rect">
                <a:avLst/>
              </a:prstGeom>
            </p:spPr>
          </p:pic>
          <p:pic>
            <p:nvPicPr>
              <p:cNvPr id="16" name="Picture 15" descr="A purple flower with black border&#10;&#10;Description automatically generated">
                <a:extLst>
                  <a:ext uri="{FF2B5EF4-FFF2-40B4-BE49-F238E27FC236}">
                    <a16:creationId xmlns:a16="http://schemas.microsoft.com/office/drawing/2014/main" id="{723C7010-142B-54E9-37CB-5BBBF001D0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7656" y="5519023"/>
                <a:ext cx="1340160" cy="1340160"/>
              </a:xfrm>
              <a:prstGeom prst="rect">
                <a:avLst/>
              </a:prstGeom>
            </p:spPr>
          </p:pic>
          <p:pic>
            <p:nvPicPr>
              <p:cNvPr id="17" name="Picture 16" descr="A purple flower with black border&#10;&#10;Description automatically generated">
                <a:extLst>
                  <a:ext uri="{FF2B5EF4-FFF2-40B4-BE49-F238E27FC236}">
                    <a16:creationId xmlns:a16="http://schemas.microsoft.com/office/drawing/2014/main" id="{9B225AC8-401E-FFC7-3934-3E00EA0680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0676" y="5519023"/>
                <a:ext cx="1340160" cy="1340160"/>
              </a:xfrm>
              <a:prstGeom prst="rect">
                <a:avLst/>
              </a:prstGeom>
            </p:spPr>
          </p:pic>
          <p:pic>
            <p:nvPicPr>
              <p:cNvPr id="21" name="Picture 20" descr="A purple flower with black border&#10;&#10;Description automatically generated">
                <a:extLst>
                  <a:ext uri="{FF2B5EF4-FFF2-40B4-BE49-F238E27FC236}">
                    <a16:creationId xmlns:a16="http://schemas.microsoft.com/office/drawing/2014/main" id="{BD0D688E-F2FC-6002-65B8-206B275762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788" y="5524172"/>
                <a:ext cx="1340160" cy="1340160"/>
              </a:xfrm>
              <a:prstGeom prst="rect">
                <a:avLst/>
              </a:prstGeom>
            </p:spPr>
          </p:pic>
        </p:grpSp>
        <p:pic>
          <p:nvPicPr>
            <p:cNvPr id="7" name="Picture 6" descr="A purple flower with black border&#10;&#10;Description automatically generated">
              <a:extLst>
                <a:ext uri="{FF2B5EF4-FFF2-40B4-BE49-F238E27FC236}">
                  <a16:creationId xmlns:a16="http://schemas.microsoft.com/office/drawing/2014/main" id="{B43DB540-89FD-A0EF-DF26-164FFCB000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31444" y="5611046"/>
              <a:ext cx="1111728" cy="1111729"/>
            </a:xfrm>
            <a:prstGeom prst="rect">
              <a:avLst/>
            </a:prstGeom>
          </p:spPr>
        </p:pic>
      </p:grpSp>
    </p:spTree>
    <p:extLst>
      <p:ext uri="{BB962C8B-B14F-4D97-AF65-F5344CB8AC3E}">
        <p14:creationId xmlns:p14="http://schemas.microsoft.com/office/powerpoint/2010/main" val="20893784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normAutofit/>
          </a:bodyPr>
          <a:lstStyle>
            <a:lvl1pPr>
              <a:defRPr sz="4000"/>
            </a:lvl1pPr>
          </a:lstStyle>
          <a:p>
            <a:r>
              <a:rPr lang="en-GB"/>
              <a:t>Click to edit Master title style</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560569" cy="51625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5" name="Group 4">
            <a:extLst>
              <a:ext uri="{FF2B5EF4-FFF2-40B4-BE49-F238E27FC236}">
                <a16:creationId xmlns:a16="http://schemas.microsoft.com/office/drawing/2014/main" id="{27B94C6C-831D-F1BD-B1A9-BF0480064FFD}"/>
              </a:ext>
            </a:extLst>
          </p:cNvPr>
          <p:cNvGrpSpPr/>
          <p:nvPr userDrawn="1"/>
        </p:nvGrpSpPr>
        <p:grpSpPr>
          <a:xfrm>
            <a:off x="11013575" y="98192"/>
            <a:ext cx="1116000" cy="6624584"/>
            <a:chOff x="11013575" y="98192"/>
            <a:chExt cx="1116000" cy="6624584"/>
          </a:xfrm>
        </p:grpSpPr>
        <p:pic>
          <p:nvPicPr>
            <p:cNvPr id="12" name="Picture 11" descr="A purple flower with black border&#10;&#10;Description automatically generated">
              <a:extLst>
                <a:ext uri="{FF2B5EF4-FFF2-40B4-BE49-F238E27FC236}">
                  <a16:creationId xmlns:a16="http://schemas.microsoft.com/office/drawing/2014/main" id="{3950B996-5F9E-0308-A7C6-8FB9C2DF05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17847" y="1202555"/>
              <a:ext cx="1111728" cy="1111729"/>
            </a:xfrm>
            <a:prstGeom prst="rect">
              <a:avLst/>
            </a:prstGeom>
          </p:spPr>
        </p:pic>
        <p:pic>
          <p:nvPicPr>
            <p:cNvPr id="13" name="Picture 12" descr="A purple flower with black border&#10;&#10;Description automatically generated">
              <a:extLst>
                <a:ext uri="{FF2B5EF4-FFF2-40B4-BE49-F238E27FC236}">
                  <a16:creationId xmlns:a16="http://schemas.microsoft.com/office/drawing/2014/main" id="{E45D8541-B9B2-3D4A-A42D-8BD7F0E20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17847" y="2300995"/>
              <a:ext cx="1111728" cy="1111729"/>
            </a:xfrm>
            <a:prstGeom prst="rect">
              <a:avLst/>
            </a:prstGeom>
          </p:spPr>
        </p:pic>
        <p:pic>
          <p:nvPicPr>
            <p:cNvPr id="15" name="Picture 14" descr="A purple flower with black border&#10;&#10;Description automatically generated">
              <a:extLst>
                <a:ext uri="{FF2B5EF4-FFF2-40B4-BE49-F238E27FC236}">
                  <a16:creationId xmlns:a16="http://schemas.microsoft.com/office/drawing/2014/main" id="{FBAC35C6-FFA5-30D3-9000-6950DF7AB0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17847" y="3406801"/>
              <a:ext cx="1111728" cy="1111729"/>
            </a:xfrm>
            <a:prstGeom prst="rect">
              <a:avLst/>
            </a:prstGeom>
          </p:spPr>
        </p:pic>
        <p:pic>
          <p:nvPicPr>
            <p:cNvPr id="16" name="Picture 15" descr="A purple flower with black border&#10;&#10;Description automatically generated">
              <a:extLst>
                <a:ext uri="{FF2B5EF4-FFF2-40B4-BE49-F238E27FC236}">
                  <a16:creationId xmlns:a16="http://schemas.microsoft.com/office/drawing/2014/main" id="{E470B19F-374F-A18F-213F-6379E7D57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17847" y="4512606"/>
              <a:ext cx="1111728" cy="1111729"/>
            </a:xfrm>
            <a:prstGeom prst="rect">
              <a:avLst/>
            </a:prstGeom>
          </p:spPr>
        </p:pic>
        <p:pic>
          <p:nvPicPr>
            <p:cNvPr id="17" name="Picture 16" descr="A purple flower with black border&#10;&#10;Description automatically generated">
              <a:extLst>
                <a:ext uri="{FF2B5EF4-FFF2-40B4-BE49-F238E27FC236}">
                  <a16:creationId xmlns:a16="http://schemas.microsoft.com/office/drawing/2014/main" id="{8E6BAA9B-E867-0201-BD4D-3FC861DD72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13576" y="98191"/>
              <a:ext cx="1111728" cy="1111729"/>
            </a:xfrm>
            <a:prstGeom prst="rect">
              <a:avLst/>
            </a:prstGeom>
          </p:spPr>
        </p:pic>
        <p:pic>
          <p:nvPicPr>
            <p:cNvPr id="4" name="Picture 3" descr="A purple flower with black border&#10;&#10;Description automatically generated">
              <a:extLst>
                <a:ext uri="{FF2B5EF4-FFF2-40B4-BE49-F238E27FC236}">
                  <a16:creationId xmlns:a16="http://schemas.microsoft.com/office/drawing/2014/main" id="{8655581F-81AF-338C-76CE-4E852DAB81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15711" y="5611047"/>
              <a:ext cx="1111728" cy="1111729"/>
            </a:xfrm>
            <a:prstGeom prst="rect">
              <a:avLst/>
            </a:prstGeom>
          </p:spPr>
        </p:pic>
      </p:grpSp>
    </p:spTree>
    <p:extLst>
      <p:ext uri="{BB962C8B-B14F-4D97-AF65-F5344CB8AC3E}">
        <p14:creationId xmlns:p14="http://schemas.microsoft.com/office/powerpoint/2010/main" val="3026378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8" name="Group 17">
            <a:extLst>
              <a:ext uri="{FF2B5EF4-FFF2-40B4-BE49-F238E27FC236}">
                <a16:creationId xmlns:a16="http://schemas.microsoft.com/office/drawing/2014/main" id="{FF18C108-62C3-9516-019F-EEC414CFA6C4}"/>
              </a:ext>
            </a:extLst>
          </p:cNvPr>
          <p:cNvGrpSpPr/>
          <p:nvPr userDrawn="1"/>
        </p:nvGrpSpPr>
        <p:grpSpPr>
          <a:xfrm>
            <a:off x="197736" y="5694375"/>
            <a:ext cx="11796527" cy="1116000"/>
            <a:chOff x="103589" y="5514677"/>
            <a:chExt cx="11796527" cy="1116000"/>
          </a:xfrm>
        </p:grpSpPr>
        <p:grpSp>
          <p:nvGrpSpPr>
            <p:cNvPr id="7" name="Group 6">
              <a:extLst>
                <a:ext uri="{FF2B5EF4-FFF2-40B4-BE49-F238E27FC236}">
                  <a16:creationId xmlns:a16="http://schemas.microsoft.com/office/drawing/2014/main" id="{A8C6E0B6-0FAD-ABBA-5F12-3DCA270F1B94}"/>
                </a:ext>
              </a:extLst>
            </p:cNvPr>
            <p:cNvGrpSpPr>
              <a:grpSpLocks noChangeAspect="1"/>
            </p:cNvGrpSpPr>
            <p:nvPr userDrawn="1"/>
          </p:nvGrpSpPr>
          <p:grpSpPr>
            <a:xfrm>
              <a:off x="103589" y="5514677"/>
              <a:ext cx="10615129" cy="1116000"/>
              <a:chOff x="-230788" y="5519023"/>
              <a:chExt cx="11984824" cy="1345309"/>
            </a:xfrm>
          </p:grpSpPr>
          <p:pic>
            <p:nvPicPr>
              <p:cNvPr id="8" name="Picture 7" descr="A purple flower with black border&#10;&#10;Description automatically generated">
                <a:extLst>
                  <a:ext uri="{FF2B5EF4-FFF2-40B4-BE49-F238E27FC236}">
                    <a16:creationId xmlns:a16="http://schemas.microsoft.com/office/drawing/2014/main" id="{E653FA40-4E4D-0487-A5C6-60BE1ECE4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94" y="5519023"/>
                <a:ext cx="1340160" cy="1340160"/>
              </a:xfrm>
              <a:prstGeom prst="rect">
                <a:avLst/>
              </a:prstGeom>
            </p:spPr>
          </p:pic>
          <p:pic>
            <p:nvPicPr>
              <p:cNvPr id="9" name="Picture 8" descr="A purple flower with black border&#10;&#10;Description automatically generated">
                <a:extLst>
                  <a:ext uri="{FF2B5EF4-FFF2-40B4-BE49-F238E27FC236}">
                    <a16:creationId xmlns:a16="http://schemas.microsoft.com/office/drawing/2014/main" id="{8CD76A33-865B-9123-F294-E431216F02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3696" y="5519023"/>
                <a:ext cx="1340160" cy="1340160"/>
              </a:xfrm>
              <a:prstGeom prst="rect">
                <a:avLst/>
              </a:prstGeom>
            </p:spPr>
          </p:pic>
          <p:pic>
            <p:nvPicPr>
              <p:cNvPr id="10" name="Picture 9" descr="A purple flower with black border&#10;&#10;Description automatically generated">
                <a:extLst>
                  <a:ext uri="{FF2B5EF4-FFF2-40B4-BE49-F238E27FC236}">
                    <a16:creationId xmlns:a16="http://schemas.microsoft.com/office/drawing/2014/main" id="{57F3D8C1-0F97-0D21-5B3B-DE600EA76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4636" y="5519023"/>
                <a:ext cx="1340160" cy="1340160"/>
              </a:xfrm>
              <a:prstGeom prst="rect">
                <a:avLst/>
              </a:prstGeom>
            </p:spPr>
          </p:pic>
          <p:pic>
            <p:nvPicPr>
              <p:cNvPr id="11" name="Picture 10" descr="A purple flower with black border&#10;&#10;Description automatically generated">
                <a:extLst>
                  <a:ext uri="{FF2B5EF4-FFF2-40B4-BE49-F238E27FC236}">
                    <a16:creationId xmlns:a16="http://schemas.microsoft.com/office/drawing/2014/main" id="{EA4E342F-B3AE-07C4-0DBA-8E82179EB9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7656" y="5519023"/>
                <a:ext cx="1340160" cy="1340160"/>
              </a:xfrm>
              <a:prstGeom prst="rect">
                <a:avLst/>
              </a:prstGeom>
            </p:spPr>
          </p:pic>
          <p:pic>
            <p:nvPicPr>
              <p:cNvPr id="12" name="Picture 11" descr="A purple flower with black border&#10;&#10;Description automatically generated">
                <a:extLst>
                  <a:ext uri="{FF2B5EF4-FFF2-40B4-BE49-F238E27FC236}">
                    <a16:creationId xmlns:a16="http://schemas.microsoft.com/office/drawing/2014/main" id="{5A49D677-D8F3-F74E-8910-BFC98CED82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0676" y="5519023"/>
                <a:ext cx="1340160" cy="1340160"/>
              </a:xfrm>
              <a:prstGeom prst="rect">
                <a:avLst/>
              </a:prstGeom>
            </p:spPr>
          </p:pic>
          <p:pic>
            <p:nvPicPr>
              <p:cNvPr id="13" name="Picture 12" descr="A purple flower with black border&#10;&#10;Description automatically generated">
                <a:extLst>
                  <a:ext uri="{FF2B5EF4-FFF2-40B4-BE49-F238E27FC236}">
                    <a16:creationId xmlns:a16="http://schemas.microsoft.com/office/drawing/2014/main" id="{3C892A62-E40C-A6A5-13F2-07F611BDA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6716" y="5519023"/>
                <a:ext cx="1340160" cy="1340161"/>
              </a:xfrm>
              <a:prstGeom prst="rect">
                <a:avLst/>
              </a:prstGeom>
            </p:spPr>
          </p:pic>
          <p:pic>
            <p:nvPicPr>
              <p:cNvPr id="14" name="Picture 13" descr="A purple flower with black border&#10;&#10;Description automatically generated">
                <a:extLst>
                  <a:ext uri="{FF2B5EF4-FFF2-40B4-BE49-F238E27FC236}">
                    <a16:creationId xmlns:a16="http://schemas.microsoft.com/office/drawing/2014/main" id="{A333AA4A-3D80-B239-DB97-C2059D38CA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0858" y="5519023"/>
                <a:ext cx="1340160" cy="1340160"/>
              </a:xfrm>
              <a:prstGeom prst="rect">
                <a:avLst/>
              </a:prstGeom>
            </p:spPr>
          </p:pic>
          <p:pic>
            <p:nvPicPr>
              <p:cNvPr id="15" name="Picture 14" descr="A purple flower with black border&#10;&#10;Description automatically generated">
                <a:extLst>
                  <a:ext uri="{FF2B5EF4-FFF2-40B4-BE49-F238E27FC236}">
                    <a16:creationId xmlns:a16="http://schemas.microsoft.com/office/drawing/2014/main" id="{55F84422-189A-D954-077B-4A0C40A9EC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3876" y="5519023"/>
                <a:ext cx="1340160" cy="1340160"/>
              </a:xfrm>
              <a:prstGeom prst="rect">
                <a:avLst/>
              </a:prstGeom>
            </p:spPr>
          </p:pic>
          <p:pic>
            <p:nvPicPr>
              <p:cNvPr id="16" name="Picture 15" descr="A purple flower with black border&#10;&#10;Description automatically generated">
                <a:extLst>
                  <a:ext uri="{FF2B5EF4-FFF2-40B4-BE49-F238E27FC236}">
                    <a16:creationId xmlns:a16="http://schemas.microsoft.com/office/drawing/2014/main" id="{12B3001F-08A2-1718-D9B7-36579B704C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788" y="5524172"/>
                <a:ext cx="1340160" cy="1340160"/>
              </a:xfrm>
              <a:prstGeom prst="rect">
                <a:avLst/>
              </a:prstGeom>
            </p:spPr>
          </p:pic>
        </p:grpSp>
        <p:pic>
          <p:nvPicPr>
            <p:cNvPr id="17" name="Picture 16" descr="A purple flower with black border&#10;&#10;Description automatically generated">
              <a:extLst>
                <a:ext uri="{FF2B5EF4-FFF2-40B4-BE49-F238E27FC236}">
                  <a16:creationId xmlns:a16="http://schemas.microsoft.com/office/drawing/2014/main" id="{ADD96237-332A-1CE7-7A84-00117683E7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117" y="5514677"/>
              <a:ext cx="1186999" cy="1111729"/>
            </a:xfrm>
            <a:prstGeom prst="rect">
              <a:avLst/>
            </a:prstGeom>
          </p:spPr>
        </p:pic>
      </p:grpSp>
    </p:spTree>
    <p:extLst>
      <p:ext uri="{BB962C8B-B14F-4D97-AF65-F5344CB8AC3E}">
        <p14:creationId xmlns:p14="http://schemas.microsoft.com/office/powerpoint/2010/main" val="17830455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ctr"/>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AC8471D5-05D3-9CE5-9E25-192F8FAECB64}"/>
              </a:ext>
            </a:extLst>
          </p:cNvPr>
          <p:cNvGrpSpPr/>
          <p:nvPr userDrawn="1"/>
        </p:nvGrpSpPr>
        <p:grpSpPr>
          <a:xfrm>
            <a:off x="11004050" y="98192"/>
            <a:ext cx="1116000" cy="6624584"/>
            <a:chOff x="11013575" y="98192"/>
            <a:chExt cx="1116000" cy="6624584"/>
          </a:xfrm>
        </p:grpSpPr>
        <p:pic>
          <p:nvPicPr>
            <p:cNvPr id="5" name="Picture 4" descr="A purple flower with black border&#10;&#10;Description automatically generated">
              <a:extLst>
                <a:ext uri="{FF2B5EF4-FFF2-40B4-BE49-F238E27FC236}">
                  <a16:creationId xmlns:a16="http://schemas.microsoft.com/office/drawing/2014/main" id="{3463FCBC-CC4E-0238-5DE4-D709116AA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17847" y="1202555"/>
              <a:ext cx="1111728" cy="1111729"/>
            </a:xfrm>
            <a:prstGeom prst="rect">
              <a:avLst/>
            </a:prstGeom>
          </p:spPr>
        </p:pic>
        <p:pic>
          <p:nvPicPr>
            <p:cNvPr id="15" name="Picture 14" descr="A purple flower with black border&#10;&#10;Description automatically generated">
              <a:extLst>
                <a:ext uri="{FF2B5EF4-FFF2-40B4-BE49-F238E27FC236}">
                  <a16:creationId xmlns:a16="http://schemas.microsoft.com/office/drawing/2014/main" id="{68C46CD3-870D-833E-898F-56080E5C2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17847" y="2300995"/>
              <a:ext cx="1111728" cy="1111729"/>
            </a:xfrm>
            <a:prstGeom prst="rect">
              <a:avLst/>
            </a:prstGeom>
          </p:spPr>
        </p:pic>
        <p:pic>
          <p:nvPicPr>
            <p:cNvPr id="16" name="Picture 15" descr="A purple flower with black border&#10;&#10;Description automatically generated">
              <a:extLst>
                <a:ext uri="{FF2B5EF4-FFF2-40B4-BE49-F238E27FC236}">
                  <a16:creationId xmlns:a16="http://schemas.microsoft.com/office/drawing/2014/main" id="{A1A99A7C-2510-5908-3648-B8CDA319CD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17847" y="3406801"/>
              <a:ext cx="1111728" cy="1111729"/>
            </a:xfrm>
            <a:prstGeom prst="rect">
              <a:avLst/>
            </a:prstGeom>
          </p:spPr>
        </p:pic>
        <p:pic>
          <p:nvPicPr>
            <p:cNvPr id="17" name="Picture 16" descr="A purple flower with black border&#10;&#10;Description automatically generated">
              <a:extLst>
                <a:ext uri="{FF2B5EF4-FFF2-40B4-BE49-F238E27FC236}">
                  <a16:creationId xmlns:a16="http://schemas.microsoft.com/office/drawing/2014/main" id="{CEC2FB82-C88E-7B0C-7B20-C3E5F12E79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17847" y="4512606"/>
              <a:ext cx="1111728" cy="1111729"/>
            </a:xfrm>
            <a:prstGeom prst="rect">
              <a:avLst/>
            </a:prstGeom>
          </p:spPr>
        </p:pic>
        <p:pic>
          <p:nvPicPr>
            <p:cNvPr id="18" name="Picture 17" descr="A purple flower with black border&#10;&#10;Description automatically generated">
              <a:extLst>
                <a:ext uri="{FF2B5EF4-FFF2-40B4-BE49-F238E27FC236}">
                  <a16:creationId xmlns:a16="http://schemas.microsoft.com/office/drawing/2014/main" id="{FD085790-A3B4-A64D-4CF8-7A77E900BB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13576" y="98191"/>
              <a:ext cx="1111728" cy="1111729"/>
            </a:xfrm>
            <a:prstGeom prst="rect">
              <a:avLst/>
            </a:prstGeom>
          </p:spPr>
        </p:pic>
        <p:pic>
          <p:nvPicPr>
            <p:cNvPr id="19" name="Picture 18" descr="A purple flower with black border&#10;&#10;Description automatically generated">
              <a:extLst>
                <a:ext uri="{FF2B5EF4-FFF2-40B4-BE49-F238E27FC236}">
                  <a16:creationId xmlns:a16="http://schemas.microsoft.com/office/drawing/2014/main" id="{88C93DC3-F2C0-1A1C-AA39-05E39E01A9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15711" y="5611047"/>
              <a:ext cx="1111728" cy="1111729"/>
            </a:xfrm>
            <a:prstGeom prst="rect">
              <a:avLst/>
            </a:prstGeom>
          </p:spPr>
        </p:pic>
      </p:grpSp>
    </p:spTree>
    <p:extLst>
      <p:ext uri="{BB962C8B-B14F-4D97-AF65-F5344CB8AC3E}">
        <p14:creationId xmlns:p14="http://schemas.microsoft.com/office/powerpoint/2010/main" val="162154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2" y="0"/>
            <a:ext cx="10263630"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85399"/>
            <a:ext cx="4644000"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619631" y="1285398"/>
            <a:ext cx="4644000"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Freeform 3">
            <a:extLst>
              <a:ext uri="{FF2B5EF4-FFF2-40B4-BE49-F238E27FC236}">
                <a16:creationId xmlns:a16="http://schemas.microsoft.com/office/drawing/2014/main" id="{8256A717-1FAF-DA6D-EAB3-91D95A94394B}"/>
              </a:ext>
            </a:extLst>
          </p:cNvPr>
          <p:cNvSpPr>
            <a:spLocks noChangeAspect="1"/>
          </p:cNvSpPr>
          <p:nvPr userDrawn="1"/>
        </p:nvSpPr>
        <p:spPr>
          <a:xfrm rot="16200000">
            <a:off x="7852663" y="2564999"/>
            <a:ext cx="6749998" cy="1620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spTree>
    <p:extLst>
      <p:ext uri="{BB962C8B-B14F-4D97-AF65-F5344CB8AC3E}">
        <p14:creationId xmlns:p14="http://schemas.microsoft.com/office/powerpoint/2010/main" val="41517809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00DB06D3-D6F9-D2A1-980A-573F263975BF}"/>
              </a:ext>
            </a:extLst>
          </p:cNvPr>
          <p:cNvGrpSpPr/>
          <p:nvPr userDrawn="1"/>
        </p:nvGrpSpPr>
        <p:grpSpPr>
          <a:xfrm>
            <a:off x="197736" y="5694375"/>
            <a:ext cx="11796527" cy="1116000"/>
            <a:chOff x="103589" y="5514677"/>
            <a:chExt cx="11796527" cy="1116000"/>
          </a:xfrm>
        </p:grpSpPr>
        <p:grpSp>
          <p:nvGrpSpPr>
            <p:cNvPr id="8" name="Group 7">
              <a:extLst>
                <a:ext uri="{FF2B5EF4-FFF2-40B4-BE49-F238E27FC236}">
                  <a16:creationId xmlns:a16="http://schemas.microsoft.com/office/drawing/2014/main" id="{A0B0C42F-86D6-44C5-8979-672003E61416}"/>
                </a:ext>
              </a:extLst>
            </p:cNvPr>
            <p:cNvGrpSpPr>
              <a:grpSpLocks noChangeAspect="1"/>
            </p:cNvGrpSpPr>
            <p:nvPr userDrawn="1"/>
          </p:nvGrpSpPr>
          <p:grpSpPr>
            <a:xfrm>
              <a:off x="103589" y="5514677"/>
              <a:ext cx="10615129" cy="1116000"/>
              <a:chOff x="-230788" y="5519023"/>
              <a:chExt cx="11984824" cy="1345309"/>
            </a:xfrm>
          </p:grpSpPr>
          <p:pic>
            <p:nvPicPr>
              <p:cNvPr id="10" name="Picture 9" descr="A purple flower with black border&#10;&#10;Description automatically generated">
                <a:extLst>
                  <a:ext uri="{FF2B5EF4-FFF2-40B4-BE49-F238E27FC236}">
                    <a16:creationId xmlns:a16="http://schemas.microsoft.com/office/drawing/2014/main" id="{4FF8453E-2919-69F7-1E6F-B1C264BD3D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94" y="5519023"/>
                <a:ext cx="1340160" cy="1340160"/>
              </a:xfrm>
              <a:prstGeom prst="rect">
                <a:avLst/>
              </a:prstGeom>
            </p:spPr>
          </p:pic>
          <p:pic>
            <p:nvPicPr>
              <p:cNvPr id="11" name="Picture 10" descr="A purple flower with black border&#10;&#10;Description automatically generated">
                <a:extLst>
                  <a:ext uri="{FF2B5EF4-FFF2-40B4-BE49-F238E27FC236}">
                    <a16:creationId xmlns:a16="http://schemas.microsoft.com/office/drawing/2014/main" id="{9CFB6204-C0BA-953D-BFA4-979CE972B7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3696" y="5519023"/>
                <a:ext cx="1340160" cy="1340160"/>
              </a:xfrm>
              <a:prstGeom prst="rect">
                <a:avLst/>
              </a:prstGeom>
            </p:spPr>
          </p:pic>
          <p:pic>
            <p:nvPicPr>
              <p:cNvPr id="12" name="Picture 11" descr="A purple flower with black border&#10;&#10;Description automatically generated">
                <a:extLst>
                  <a:ext uri="{FF2B5EF4-FFF2-40B4-BE49-F238E27FC236}">
                    <a16:creationId xmlns:a16="http://schemas.microsoft.com/office/drawing/2014/main" id="{91AA77D6-11FA-7362-B12E-87ED3F97D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4636" y="5519023"/>
                <a:ext cx="1340160" cy="1340160"/>
              </a:xfrm>
              <a:prstGeom prst="rect">
                <a:avLst/>
              </a:prstGeom>
            </p:spPr>
          </p:pic>
          <p:pic>
            <p:nvPicPr>
              <p:cNvPr id="13" name="Picture 12" descr="A purple flower with black border&#10;&#10;Description automatically generated">
                <a:extLst>
                  <a:ext uri="{FF2B5EF4-FFF2-40B4-BE49-F238E27FC236}">
                    <a16:creationId xmlns:a16="http://schemas.microsoft.com/office/drawing/2014/main" id="{83B06EC5-14D5-33D3-9C74-6B41CCBCA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7656" y="5519023"/>
                <a:ext cx="1340160" cy="1340160"/>
              </a:xfrm>
              <a:prstGeom prst="rect">
                <a:avLst/>
              </a:prstGeom>
            </p:spPr>
          </p:pic>
          <p:pic>
            <p:nvPicPr>
              <p:cNvPr id="14" name="Picture 13" descr="A purple flower with black border&#10;&#10;Description automatically generated">
                <a:extLst>
                  <a:ext uri="{FF2B5EF4-FFF2-40B4-BE49-F238E27FC236}">
                    <a16:creationId xmlns:a16="http://schemas.microsoft.com/office/drawing/2014/main" id="{318BE963-6394-7F1C-68B5-9AE4CDF186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0676" y="5519023"/>
                <a:ext cx="1340160" cy="1340160"/>
              </a:xfrm>
              <a:prstGeom prst="rect">
                <a:avLst/>
              </a:prstGeom>
            </p:spPr>
          </p:pic>
          <p:pic>
            <p:nvPicPr>
              <p:cNvPr id="15" name="Picture 14" descr="A purple flower with black border&#10;&#10;Description automatically generated">
                <a:extLst>
                  <a:ext uri="{FF2B5EF4-FFF2-40B4-BE49-F238E27FC236}">
                    <a16:creationId xmlns:a16="http://schemas.microsoft.com/office/drawing/2014/main" id="{F2C1F3CF-1B58-3AAD-9DA9-0722AE23AC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6716" y="5519023"/>
                <a:ext cx="1340160" cy="1340161"/>
              </a:xfrm>
              <a:prstGeom prst="rect">
                <a:avLst/>
              </a:prstGeom>
            </p:spPr>
          </p:pic>
          <p:pic>
            <p:nvPicPr>
              <p:cNvPr id="16" name="Picture 15" descr="A purple flower with black border&#10;&#10;Description automatically generated">
                <a:extLst>
                  <a:ext uri="{FF2B5EF4-FFF2-40B4-BE49-F238E27FC236}">
                    <a16:creationId xmlns:a16="http://schemas.microsoft.com/office/drawing/2014/main" id="{614CE1AB-AF25-7327-ED1D-BA9BF8A93C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0858" y="5519023"/>
                <a:ext cx="1340160" cy="1340160"/>
              </a:xfrm>
              <a:prstGeom prst="rect">
                <a:avLst/>
              </a:prstGeom>
            </p:spPr>
          </p:pic>
          <p:pic>
            <p:nvPicPr>
              <p:cNvPr id="17" name="Picture 16" descr="A purple flower with black border&#10;&#10;Description automatically generated">
                <a:extLst>
                  <a:ext uri="{FF2B5EF4-FFF2-40B4-BE49-F238E27FC236}">
                    <a16:creationId xmlns:a16="http://schemas.microsoft.com/office/drawing/2014/main" id="{468D708D-0926-55BD-78EA-8B0A5D0D5F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3876" y="5519023"/>
                <a:ext cx="1340160" cy="1340160"/>
              </a:xfrm>
              <a:prstGeom prst="rect">
                <a:avLst/>
              </a:prstGeom>
            </p:spPr>
          </p:pic>
          <p:pic>
            <p:nvPicPr>
              <p:cNvPr id="18" name="Picture 17" descr="A purple flower with black border&#10;&#10;Description automatically generated">
                <a:extLst>
                  <a:ext uri="{FF2B5EF4-FFF2-40B4-BE49-F238E27FC236}">
                    <a16:creationId xmlns:a16="http://schemas.microsoft.com/office/drawing/2014/main" id="{000CE6CF-D89D-F392-C59F-8FDE7CFA5A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788" y="5524172"/>
                <a:ext cx="1340160" cy="1340160"/>
              </a:xfrm>
              <a:prstGeom prst="rect">
                <a:avLst/>
              </a:prstGeom>
            </p:spPr>
          </p:pic>
        </p:grpSp>
        <p:pic>
          <p:nvPicPr>
            <p:cNvPr id="9" name="Picture 8" descr="A purple flower with black border&#10;&#10;Description automatically generated">
              <a:extLst>
                <a:ext uri="{FF2B5EF4-FFF2-40B4-BE49-F238E27FC236}">
                  <a16:creationId xmlns:a16="http://schemas.microsoft.com/office/drawing/2014/main" id="{80C93515-0B26-4133-E608-0E3C603715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117" y="5514677"/>
              <a:ext cx="1186999" cy="1111729"/>
            </a:xfrm>
            <a:prstGeom prst="rect">
              <a:avLst/>
            </a:prstGeom>
          </p:spPr>
        </p:pic>
      </p:grpSp>
    </p:spTree>
    <p:extLst>
      <p:ext uri="{BB962C8B-B14F-4D97-AF65-F5344CB8AC3E}">
        <p14:creationId xmlns:p14="http://schemas.microsoft.com/office/powerpoint/2010/main" val="39385981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7_Transition">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3C295F0-3689-10D0-40DA-7635441F75A1}"/>
              </a:ext>
            </a:extLst>
          </p:cNvPr>
          <p:cNvGrpSpPr/>
          <p:nvPr userDrawn="1"/>
        </p:nvGrpSpPr>
        <p:grpSpPr>
          <a:xfrm>
            <a:off x="140943" y="4878000"/>
            <a:ext cx="11910114" cy="1980000"/>
            <a:chOff x="0" y="4878000"/>
            <a:chExt cx="11910114" cy="1980000"/>
          </a:xfrm>
        </p:grpSpPr>
        <p:pic>
          <p:nvPicPr>
            <p:cNvPr id="10" name="Picture 9" descr="A blue and black design&#10;&#10;Description automatically generated">
              <a:extLst>
                <a:ext uri="{FF2B5EF4-FFF2-40B4-BE49-F238E27FC236}">
                  <a16:creationId xmlns:a16="http://schemas.microsoft.com/office/drawing/2014/main" id="{AA99C2FF-E141-0F54-1860-81D0A714C4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2" name="Picture 11" descr="A blue and black design&#10;&#10;Description automatically generated">
              <a:extLst>
                <a:ext uri="{FF2B5EF4-FFF2-40B4-BE49-F238E27FC236}">
                  <a16:creationId xmlns:a16="http://schemas.microsoft.com/office/drawing/2014/main" id="{0232DD24-2F19-3AEF-4929-2652A83776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3" name="Picture 12" descr="A blue and black design&#10;&#10;Description automatically generated">
              <a:extLst>
                <a:ext uri="{FF2B5EF4-FFF2-40B4-BE49-F238E27FC236}">
                  <a16:creationId xmlns:a16="http://schemas.microsoft.com/office/drawing/2014/main" id="{480544F5-DCF6-E1D9-9966-E9ED4A6518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4" name="Picture 13" descr="A blue and black design&#10;&#10;Description automatically generated">
              <a:extLst>
                <a:ext uri="{FF2B5EF4-FFF2-40B4-BE49-F238E27FC236}">
                  <a16:creationId xmlns:a16="http://schemas.microsoft.com/office/drawing/2014/main" id="{779A1DBC-CCC8-88E1-A6B3-5E51C1E58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pic>
          <p:nvPicPr>
            <p:cNvPr id="15" name="Picture 14" descr="A blue and black design&#10;&#10;Description automatically generated">
              <a:extLst>
                <a:ext uri="{FF2B5EF4-FFF2-40B4-BE49-F238E27FC236}">
                  <a16:creationId xmlns:a16="http://schemas.microsoft.com/office/drawing/2014/main" id="{72CA8B9F-F2C4-B06B-5BBF-E898EF9CA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6" name="Picture 15" descr="A blue and black design&#10;&#10;Description automatically generated">
              <a:extLst>
                <a:ext uri="{FF2B5EF4-FFF2-40B4-BE49-F238E27FC236}">
                  <a16:creationId xmlns:a16="http://schemas.microsoft.com/office/drawing/2014/main" id="{91109F92-9A39-1FAA-1BA7-4021C6AE1F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grpSp>
      <p:sp>
        <p:nvSpPr>
          <p:cNvPr id="3" name="Title 2">
            <a:extLst>
              <a:ext uri="{FF2B5EF4-FFF2-40B4-BE49-F238E27FC236}">
                <a16:creationId xmlns:a16="http://schemas.microsoft.com/office/drawing/2014/main" id="{7DFE5DC9-0CAB-7D38-A710-2FD3C624C93E}"/>
              </a:ext>
            </a:extLst>
          </p:cNvPr>
          <p:cNvSpPr>
            <a:spLocks noGrp="1"/>
          </p:cNvSpPr>
          <p:nvPr>
            <p:ph type="title"/>
          </p:nvPr>
        </p:nvSpPr>
        <p:spPr>
          <a:xfrm>
            <a:off x="1102753" y="1421878"/>
            <a:ext cx="10008094" cy="2007122"/>
          </a:xfrm>
        </p:spPr>
        <p:txBody>
          <a:bodyPr/>
          <a:lstStyle/>
          <a:p>
            <a:r>
              <a:rPr lang="en-GB"/>
              <a:t>Click to edit Master title style</a:t>
            </a:r>
            <a:endParaRPr lang="en-AU"/>
          </a:p>
        </p:txBody>
      </p:sp>
    </p:spTree>
    <p:extLst>
      <p:ext uri="{BB962C8B-B14F-4D97-AF65-F5344CB8AC3E}">
        <p14:creationId xmlns:p14="http://schemas.microsoft.com/office/powerpoint/2010/main" val="12702829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2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4" name="Group 43">
            <a:extLst>
              <a:ext uri="{FF2B5EF4-FFF2-40B4-BE49-F238E27FC236}">
                <a16:creationId xmlns:a16="http://schemas.microsoft.com/office/drawing/2014/main" id="{AF1924E7-CB71-6667-BFA0-D36EB5F6D8E4}"/>
              </a:ext>
            </a:extLst>
          </p:cNvPr>
          <p:cNvGrpSpPr>
            <a:grpSpLocks noChangeAspect="1"/>
          </p:cNvGrpSpPr>
          <p:nvPr userDrawn="1"/>
        </p:nvGrpSpPr>
        <p:grpSpPr>
          <a:xfrm>
            <a:off x="-2803" y="5598000"/>
            <a:ext cx="12198820" cy="1216800"/>
            <a:chOff x="1223682" y="4877998"/>
            <a:chExt cx="10827375" cy="1080002"/>
          </a:xfrm>
        </p:grpSpPr>
        <p:grpSp>
          <p:nvGrpSpPr>
            <p:cNvPr id="2" name="Group 1">
              <a:extLst>
                <a:ext uri="{FF2B5EF4-FFF2-40B4-BE49-F238E27FC236}">
                  <a16:creationId xmlns:a16="http://schemas.microsoft.com/office/drawing/2014/main" id="{D6E601BF-BBB6-02CB-F2D7-1277C4A884BE}"/>
                </a:ext>
              </a:extLst>
            </p:cNvPr>
            <p:cNvGrpSpPr>
              <a:grpSpLocks noChangeAspect="1"/>
            </p:cNvGrpSpPr>
            <p:nvPr userDrawn="1"/>
          </p:nvGrpSpPr>
          <p:grpSpPr>
            <a:xfrm>
              <a:off x="1223682" y="4878000"/>
              <a:ext cx="5413688" cy="1080000"/>
              <a:chOff x="1985019" y="4878000"/>
              <a:chExt cx="9925095" cy="1980000"/>
            </a:xfrm>
          </p:grpSpPr>
          <p:pic>
            <p:nvPicPr>
              <p:cNvPr id="4" name="Picture 3" descr="A blue and black design&#10;&#10;Description automatically generated">
                <a:extLst>
                  <a:ext uri="{FF2B5EF4-FFF2-40B4-BE49-F238E27FC236}">
                    <a16:creationId xmlns:a16="http://schemas.microsoft.com/office/drawing/2014/main" id="{B17CEEB9-7B8E-7E15-9CD2-9E0494C7D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5" name="Picture 4" descr="A blue and black design&#10;&#10;Description automatically generated">
                <a:extLst>
                  <a:ext uri="{FF2B5EF4-FFF2-40B4-BE49-F238E27FC236}">
                    <a16:creationId xmlns:a16="http://schemas.microsoft.com/office/drawing/2014/main" id="{3E187382-172D-8E7E-EAC9-EF5838C1C4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6" name="Picture 5" descr="A blue and black design&#10;&#10;Description automatically generated">
                <a:extLst>
                  <a:ext uri="{FF2B5EF4-FFF2-40B4-BE49-F238E27FC236}">
                    <a16:creationId xmlns:a16="http://schemas.microsoft.com/office/drawing/2014/main" id="{EDAFD28F-11A1-ACA4-B2AB-E29893AB77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pic>
            <p:nvPicPr>
              <p:cNvPr id="7" name="Picture 6" descr="A blue and black design&#10;&#10;Description automatically generated">
                <a:extLst>
                  <a:ext uri="{FF2B5EF4-FFF2-40B4-BE49-F238E27FC236}">
                    <a16:creationId xmlns:a16="http://schemas.microsoft.com/office/drawing/2014/main" id="{0DF0FFCC-1D7F-8F3F-92CF-08A3FD2C56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8" name="Picture 7" descr="A blue and black design&#10;&#10;Description automatically generated">
                <a:extLst>
                  <a:ext uri="{FF2B5EF4-FFF2-40B4-BE49-F238E27FC236}">
                    <a16:creationId xmlns:a16="http://schemas.microsoft.com/office/drawing/2014/main" id="{219A423B-D537-B15C-B411-59F94CF1DD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grpSp>
        <p:grpSp>
          <p:nvGrpSpPr>
            <p:cNvPr id="37" name="Group 36">
              <a:extLst>
                <a:ext uri="{FF2B5EF4-FFF2-40B4-BE49-F238E27FC236}">
                  <a16:creationId xmlns:a16="http://schemas.microsoft.com/office/drawing/2014/main" id="{A304BF51-608D-C625-949C-3A3EF4442C98}"/>
                </a:ext>
              </a:extLst>
            </p:cNvPr>
            <p:cNvGrpSpPr>
              <a:grpSpLocks noChangeAspect="1"/>
            </p:cNvGrpSpPr>
            <p:nvPr userDrawn="1"/>
          </p:nvGrpSpPr>
          <p:grpSpPr>
            <a:xfrm>
              <a:off x="6637369" y="4877998"/>
              <a:ext cx="5413688" cy="1080002"/>
              <a:chOff x="0" y="4877998"/>
              <a:chExt cx="9925096" cy="1980004"/>
            </a:xfrm>
          </p:grpSpPr>
          <p:pic>
            <p:nvPicPr>
              <p:cNvPr id="38" name="Picture 37" descr="A blue and black design&#10;&#10;Description automatically generated">
                <a:extLst>
                  <a:ext uri="{FF2B5EF4-FFF2-40B4-BE49-F238E27FC236}">
                    <a16:creationId xmlns:a16="http://schemas.microsoft.com/office/drawing/2014/main" id="{13306444-3A58-ED42-A1A3-68F300A92C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39" name="Picture 38" descr="A blue and black design&#10;&#10;Description automatically generated">
                <a:extLst>
                  <a:ext uri="{FF2B5EF4-FFF2-40B4-BE49-F238E27FC236}">
                    <a16:creationId xmlns:a16="http://schemas.microsoft.com/office/drawing/2014/main" id="{18ECD654-A610-8675-D435-84581F04F0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40" name="Picture 39" descr="A blue and black design&#10;&#10;Description automatically generated">
                <a:extLst>
                  <a:ext uri="{FF2B5EF4-FFF2-40B4-BE49-F238E27FC236}">
                    <a16:creationId xmlns:a16="http://schemas.microsoft.com/office/drawing/2014/main" id="{D9F53D39-66B7-2853-66F3-A5324D4F6C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42" name="Picture 41" descr="A blue and black design&#10;&#10;Description automatically generated">
                <a:extLst>
                  <a:ext uri="{FF2B5EF4-FFF2-40B4-BE49-F238E27FC236}">
                    <a16:creationId xmlns:a16="http://schemas.microsoft.com/office/drawing/2014/main" id="{F21A9ED4-F9FC-0A32-D36E-6D07EA8BAA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6" y="4877998"/>
                <a:ext cx="1985018" cy="1980000"/>
              </a:xfrm>
              <a:prstGeom prst="rect">
                <a:avLst/>
              </a:prstGeom>
            </p:spPr>
          </p:pic>
          <p:pic>
            <p:nvPicPr>
              <p:cNvPr id="43" name="Picture 42" descr="A blue and black design&#10;&#10;Description automatically generated">
                <a:extLst>
                  <a:ext uri="{FF2B5EF4-FFF2-40B4-BE49-F238E27FC236}">
                    <a16:creationId xmlns:a16="http://schemas.microsoft.com/office/drawing/2014/main" id="{B114F19D-ABA4-4E9E-4EF3-53DAE90036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2"/>
                <a:ext cx="1985020" cy="1980000"/>
              </a:xfrm>
              <a:prstGeom prst="rect">
                <a:avLst/>
              </a:prstGeom>
            </p:spPr>
          </p:pic>
        </p:grpSp>
      </p:grpSp>
    </p:spTree>
    <p:extLst>
      <p:ext uri="{BB962C8B-B14F-4D97-AF65-F5344CB8AC3E}">
        <p14:creationId xmlns:p14="http://schemas.microsoft.com/office/powerpoint/2010/main" val="28477522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0900229"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B6B52156-52DA-3081-D47E-7181710A6458}"/>
              </a:ext>
            </a:extLst>
          </p:cNvPr>
          <p:cNvGrpSpPr>
            <a:grpSpLocks noChangeAspect="1"/>
          </p:cNvGrpSpPr>
          <p:nvPr userDrawn="1"/>
        </p:nvGrpSpPr>
        <p:grpSpPr>
          <a:xfrm rot="5400000">
            <a:off x="8210842" y="2871001"/>
            <a:ext cx="6712966" cy="1115999"/>
            <a:chOff x="0" y="4878000"/>
            <a:chExt cx="11910114" cy="1980000"/>
          </a:xfrm>
        </p:grpSpPr>
        <p:pic>
          <p:nvPicPr>
            <p:cNvPr id="11" name="Picture 10" descr="A blue and black design&#10;&#10;Description automatically generated">
              <a:extLst>
                <a:ext uri="{FF2B5EF4-FFF2-40B4-BE49-F238E27FC236}">
                  <a16:creationId xmlns:a16="http://schemas.microsoft.com/office/drawing/2014/main" id="{2DAC99D9-67EB-6BE7-E12E-F339E552C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4" name="Picture 13" descr="A blue and black design&#10;&#10;Description automatically generated">
              <a:extLst>
                <a:ext uri="{FF2B5EF4-FFF2-40B4-BE49-F238E27FC236}">
                  <a16:creationId xmlns:a16="http://schemas.microsoft.com/office/drawing/2014/main" id="{2AB2A69E-4132-587D-E1C6-8132AFB38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5" name="Picture 14" descr="A blue and black design&#10;&#10;Description automatically generated">
              <a:extLst>
                <a:ext uri="{FF2B5EF4-FFF2-40B4-BE49-F238E27FC236}">
                  <a16:creationId xmlns:a16="http://schemas.microsoft.com/office/drawing/2014/main" id="{EE93F46B-1FAA-489A-8596-5760F4F707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6" name="Picture 15" descr="A blue and black design&#10;&#10;Description automatically generated">
              <a:extLst>
                <a:ext uri="{FF2B5EF4-FFF2-40B4-BE49-F238E27FC236}">
                  <a16:creationId xmlns:a16="http://schemas.microsoft.com/office/drawing/2014/main" id="{82C43F1B-D070-9052-1B8E-74C7997146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pic>
          <p:nvPicPr>
            <p:cNvPr id="17" name="Picture 16" descr="A blue and black design&#10;&#10;Description automatically generated">
              <a:extLst>
                <a:ext uri="{FF2B5EF4-FFF2-40B4-BE49-F238E27FC236}">
                  <a16:creationId xmlns:a16="http://schemas.microsoft.com/office/drawing/2014/main" id="{DA28F335-91FA-1AA7-9CB3-D09A923EE8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9" name="Picture 18" descr="A blue and black design&#10;&#10;Description automatically generated">
              <a:extLst>
                <a:ext uri="{FF2B5EF4-FFF2-40B4-BE49-F238E27FC236}">
                  <a16:creationId xmlns:a16="http://schemas.microsoft.com/office/drawing/2014/main" id="{CD9B4DA6-B13B-36C4-8BD4-A5DA6318C1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grpSp>
    </p:spTree>
    <p:extLst>
      <p:ext uri="{BB962C8B-B14F-4D97-AF65-F5344CB8AC3E}">
        <p14:creationId xmlns:p14="http://schemas.microsoft.com/office/powerpoint/2010/main" val="22448841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10752422"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EC73C3B9-6C0F-B45A-E9D5-41A982C7096C}"/>
              </a:ext>
            </a:extLst>
          </p:cNvPr>
          <p:cNvGrpSpPr>
            <a:grpSpLocks noChangeAspect="1"/>
          </p:cNvGrpSpPr>
          <p:nvPr userDrawn="1"/>
        </p:nvGrpSpPr>
        <p:grpSpPr>
          <a:xfrm rot="5400000">
            <a:off x="-2723858" y="2871000"/>
            <a:ext cx="6712966" cy="1115999"/>
            <a:chOff x="0" y="4878000"/>
            <a:chExt cx="11910114" cy="1980000"/>
          </a:xfrm>
        </p:grpSpPr>
        <p:pic>
          <p:nvPicPr>
            <p:cNvPr id="3" name="Picture 2" descr="A blue and black design&#10;&#10;Description automatically generated">
              <a:extLst>
                <a:ext uri="{FF2B5EF4-FFF2-40B4-BE49-F238E27FC236}">
                  <a16:creationId xmlns:a16="http://schemas.microsoft.com/office/drawing/2014/main" id="{8E03E59D-CF9B-A84F-7730-B3BC3D5F51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4" name="Picture 3" descr="A blue and black design&#10;&#10;Description automatically generated">
              <a:extLst>
                <a:ext uri="{FF2B5EF4-FFF2-40B4-BE49-F238E27FC236}">
                  <a16:creationId xmlns:a16="http://schemas.microsoft.com/office/drawing/2014/main" id="{05C874DA-8483-C964-1DF8-DB4BDDDA0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6" name="Picture 5" descr="A blue and black design&#10;&#10;Description automatically generated">
              <a:extLst>
                <a:ext uri="{FF2B5EF4-FFF2-40B4-BE49-F238E27FC236}">
                  <a16:creationId xmlns:a16="http://schemas.microsoft.com/office/drawing/2014/main" id="{DAFFF8C8-50B2-47CA-D410-C81A952343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7" name="Picture 6" descr="A blue and black design&#10;&#10;Description automatically generated">
              <a:extLst>
                <a:ext uri="{FF2B5EF4-FFF2-40B4-BE49-F238E27FC236}">
                  <a16:creationId xmlns:a16="http://schemas.microsoft.com/office/drawing/2014/main" id="{423BB9CB-A69E-B0DC-FB3C-909A48AC47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pic>
          <p:nvPicPr>
            <p:cNvPr id="8" name="Picture 7" descr="A blue and black design&#10;&#10;Description automatically generated">
              <a:extLst>
                <a:ext uri="{FF2B5EF4-FFF2-40B4-BE49-F238E27FC236}">
                  <a16:creationId xmlns:a16="http://schemas.microsoft.com/office/drawing/2014/main" id="{5EE715F8-06C2-66C0-45F5-B4D460D5E5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9" name="Picture 8" descr="A blue and black design&#10;&#10;Description automatically generated">
              <a:extLst>
                <a:ext uri="{FF2B5EF4-FFF2-40B4-BE49-F238E27FC236}">
                  <a16:creationId xmlns:a16="http://schemas.microsoft.com/office/drawing/2014/main" id="{0416AD39-5A79-2624-957D-A65076812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grpSp>
    </p:spTree>
    <p:extLst>
      <p:ext uri="{BB962C8B-B14F-4D97-AF65-F5344CB8AC3E}">
        <p14:creationId xmlns:p14="http://schemas.microsoft.com/office/powerpoint/2010/main" val="20039709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23964"/>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23964"/>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3" name="Group 32">
            <a:extLst>
              <a:ext uri="{FF2B5EF4-FFF2-40B4-BE49-F238E27FC236}">
                <a16:creationId xmlns:a16="http://schemas.microsoft.com/office/drawing/2014/main" id="{A58C4110-6E13-B4D1-568D-6E8F860B86EB}"/>
              </a:ext>
            </a:extLst>
          </p:cNvPr>
          <p:cNvGrpSpPr>
            <a:grpSpLocks noChangeAspect="1"/>
          </p:cNvGrpSpPr>
          <p:nvPr userDrawn="1"/>
        </p:nvGrpSpPr>
        <p:grpSpPr>
          <a:xfrm>
            <a:off x="-2803" y="5598000"/>
            <a:ext cx="12198820" cy="1216800"/>
            <a:chOff x="1223682" y="4877998"/>
            <a:chExt cx="10827375" cy="1080002"/>
          </a:xfrm>
        </p:grpSpPr>
        <p:grpSp>
          <p:nvGrpSpPr>
            <p:cNvPr id="34" name="Group 33">
              <a:extLst>
                <a:ext uri="{FF2B5EF4-FFF2-40B4-BE49-F238E27FC236}">
                  <a16:creationId xmlns:a16="http://schemas.microsoft.com/office/drawing/2014/main" id="{B706E239-55D2-3124-64F5-58B373F8C40A}"/>
                </a:ext>
              </a:extLst>
            </p:cNvPr>
            <p:cNvGrpSpPr>
              <a:grpSpLocks noChangeAspect="1"/>
            </p:cNvGrpSpPr>
            <p:nvPr userDrawn="1"/>
          </p:nvGrpSpPr>
          <p:grpSpPr>
            <a:xfrm>
              <a:off x="1223682" y="4878000"/>
              <a:ext cx="5413688" cy="1080000"/>
              <a:chOff x="1985019" y="4878000"/>
              <a:chExt cx="9925095" cy="1980000"/>
            </a:xfrm>
          </p:grpSpPr>
          <p:pic>
            <p:nvPicPr>
              <p:cNvPr id="41" name="Picture 40" descr="A blue and black design&#10;&#10;Description automatically generated">
                <a:extLst>
                  <a:ext uri="{FF2B5EF4-FFF2-40B4-BE49-F238E27FC236}">
                    <a16:creationId xmlns:a16="http://schemas.microsoft.com/office/drawing/2014/main" id="{4922637D-9B39-647D-4AAC-EF3C3CF6B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42" name="Picture 41" descr="A blue and black design&#10;&#10;Description automatically generated">
                <a:extLst>
                  <a:ext uri="{FF2B5EF4-FFF2-40B4-BE49-F238E27FC236}">
                    <a16:creationId xmlns:a16="http://schemas.microsoft.com/office/drawing/2014/main" id="{BA007B3B-B9B7-8555-2E58-48D0F2830F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43" name="Picture 42" descr="A blue and black design&#10;&#10;Description automatically generated">
                <a:extLst>
                  <a:ext uri="{FF2B5EF4-FFF2-40B4-BE49-F238E27FC236}">
                    <a16:creationId xmlns:a16="http://schemas.microsoft.com/office/drawing/2014/main" id="{38550BDE-AA7D-FB9B-103F-FF51AD67B0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pic>
            <p:nvPicPr>
              <p:cNvPr id="44" name="Picture 43" descr="A blue and black design&#10;&#10;Description automatically generated">
                <a:extLst>
                  <a:ext uri="{FF2B5EF4-FFF2-40B4-BE49-F238E27FC236}">
                    <a16:creationId xmlns:a16="http://schemas.microsoft.com/office/drawing/2014/main" id="{4B14A191-CC69-D931-6FAB-60E9E14583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45" name="Picture 44" descr="A blue and black design&#10;&#10;Description automatically generated">
                <a:extLst>
                  <a:ext uri="{FF2B5EF4-FFF2-40B4-BE49-F238E27FC236}">
                    <a16:creationId xmlns:a16="http://schemas.microsoft.com/office/drawing/2014/main" id="{2DEF3B95-6463-11B1-A740-30AE523100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grpSp>
        <p:grpSp>
          <p:nvGrpSpPr>
            <p:cNvPr id="35" name="Group 34">
              <a:extLst>
                <a:ext uri="{FF2B5EF4-FFF2-40B4-BE49-F238E27FC236}">
                  <a16:creationId xmlns:a16="http://schemas.microsoft.com/office/drawing/2014/main" id="{335CB433-026D-6913-D061-5AD12D8C14EA}"/>
                </a:ext>
              </a:extLst>
            </p:cNvPr>
            <p:cNvGrpSpPr>
              <a:grpSpLocks noChangeAspect="1"/>
            </p:cNvGrpSpPr>
            <p:nvPr userDrawn="1"/>
          </p:nvGrpSpPr>
          <p:grpSpPr>
            <a:xfrm>
              <a:off x="6637369" y="4877998"/>
              <a:ext cx="5413688" cy="1080002"/>
              <a:chOff x="0" y="4877998"/>
              <a:chExt cx="9925096" cy="1980004"/>
            </a:xfrm>
          </p:grpSpPr>
          <p:pic>
            <p:nvPicPr>
              <p:cNvPr id="36" name="Picture 35" descr="A blue and black design&#10;&#10;Description automatically generated">
                <a:extLst>
                  <a:ext uri="{FF2B5EF4-FFF2-40B4-BE49-F238E27FC236}">
                    <a16:creationId xmlns:a16="http://schemas.microsoft.com/office/drawing/2014/main" id="{BD2A315D-B83E-4AF4-3119-DCB9FDD100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37" name="Picture 36" descr="A blue and black design&#10;&#10;Description automatically generated">
                <a:extLst>
                  <a:ext uri="{FF2B5EF4-FFF2-40B4-BE49-F238E27FC236}">
                    <a16:creationId xmlns:a16="http://schemas.microsoft.com/office/drawing/2014/main" id="{35F869D6-ADAD-8F7C-F430-B0E5034BD6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38" name="Picture 37" descr="A blue and black design&#10;&#10;Description automatically generated">
                <a:extLst>
                  <a:ext uri="{FF2B5EF4-FFF2-40B4-BE49-F238E27FC236}">
                    <a16:creationId xmlns:a16="http://schemas.microsoft.com/office/drawing/2014/main" id="{3FC90A73-41D0-CC59-BD9D-7E230CA0A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39" name="Picture 38" descr="A blue and black design&#10;&#10;Description automatically generated">
                <a:extLst>
                  <a:ext uri="{FF2B5EF4-FFF2-40B4-BE49-F238E27FC236}">
                    <a16:creationId xmlns:a16="http://schemas.microsoft.com/office/drawing/2014/main" id="{D86DF0A9-4F21-08EE-BCF1-C6E441179D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6" y="4877998"/>
                <a:ext cx="1985018" cy="1980000"/>
              </a:xfrm>
              <a:prstGeom prst="rect">
                <a:avLst/>
              </a:prstGeom>
            </p:spPr>
          </p:pic>
          <p:pic>
            <p:nvPicPr>
              <p:cNvPr id="40" name="Picture 39" descr="A blue and black design&#10;&#10;Description automatically generated">
                <a:extLst>
                  <a:ext uri="{FF2B5EF4-FFF2-40B4-BE49-F238E27FC236}">
                    <a16:creationId xmlns:a16="http://schemas.microsoft.com/office/drawing/2014/main" id="{3DCAADB7-7481-8DCC-279F-331EECD910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2"/>
                <a:ext cx="1985020" cy="1980000"/>
              </a:xfrm>
              <a:prstGeom prst="rect">
                <a:avLst/>
              </a:prstGeom>
            </p:spPr>
          </p:pic>
        </p:grpSp>
      </p:grpSp>
    </p:spTree>
    <p:extLst>
      <p:ext uri="{BB962C8B-B14F-4D97-AF65-F5344CB8AC3E}">
        <p14:creationId xmlns:p14="http://schemas.microsoft.com/office/powerpoint/2010/main" val="15215719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ctr"/>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AD9F6C58-F102-B504-645F-45FFF12C3D9C}"/>
              </a:ext>
            </a:extLst>
          </p:cNvPr>
          <p:cNvGrpSpPr>
            <a:grpSpLocks noChangeAspect="1"/>
          </p:cNvGrpSpPr>
          <p:nvPr userDrawn="1"/>
        </p:nvGrpSpPr>
        <p:grpSpPr>
          <a:xfrm rot="5400000">
            <a:off x="8210842" y="2871001"/>
            <a:ext cx="6712966" cy="1115999"/>
            <a:chOff x="0" y="4878000"/>
            <a:chExt cx="11910114" cy="1980000"/>
          </a:xfrm>
        </p:grpSpPr>
        <p:pic>
          <p:nvPicPr>
            <p:cNvPr id="5" name="Picture 4" descr="A blue and black design&#10;&#10;Description automatically generated">
              <a:extLst>
                <a:ext uri="{FF2B5EF4-FFF2-40B4-BE49-F238E27FC236}">
                  <a16:creationId xmlns:a16="http://schemas.microsoft.com/office/drawing/2014/main" id="{7002CA62-47D7-F83E-84A8-F036510D2B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5" name="Picture 14" descr="A blue and black design&#10;&#10;Description automatically generated">
              <a:extLst>
                <a:ext uri="{FF2B5EF4-FFF2-40B4-BE49-F238E27FC236}">
                  <a16:creationId xmlns:a16="http://schemas.microsoft.com/office/drawing/2014/main" id="{2FC5756C-2EF0-12D0-F644-5EE4A81A7D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6" name="Picture 15" descr="A blue and black design&#10;&#10;Description automatically generated">
              <a:extLst>
                <a:ext uri="{FF2B5EF4-FFF2-40B4-BE49-F238E27FC236}">
                  <a16:creationId xmlns:a16="http://schemas.microsoft.com/office/drawing/2014/main" id="{68B811AD-B9BD-D0A3-4092-4A3A90218C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7" name="Picture 16" descr="A blue and black design&#10;&#10;Description automatically generated">
              <a:extLst>
                <a:ext uri="{FF2B5EF4-FFF2-40B4-BE49-F238E27FC236}">
                  <a16:creationId xmlns:a16="http://schemas.microsoft.com/office/drawing/2014/main" id="{C05510E3-BC09-FCB6-26FF-03E58BA91E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pic>
          <p:nvPicPr>
            <p:cNvPr id="18" name="Picture 17" descr="A blue and black design&#10;&#10;Description automatically generated">
              <a:extLst>
                <a:ext uri="{FF2B5EF4-FFF2-40B4-BE49-F238E27FC236}">
                  <a16:creationId xmlns:a16="http://schemas.microsoft.com/office/drawing/2014/main" id="{E80E39F9-54E4-92B4-C173-53F31B74BA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9" name="Picture 18" descr="A blue and black design&#10;&#10;Description automatically generated">
              <a:extLst>
                <a:ext uri="{FF2B5EF4-FFF2-40B4-BE49-F238E27FC236}">
                  <a16:creationId xmlns:a16="http://schemas.microsoft.com/office/drawing/2014/main" id="{07CCD128-938C-D24C-4E03-555B52C19B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grpSp>
    </p:spTree>
    <p:extLst>
      <p:ext uri="{BB962C8B-B14F-4D97-AF65-F5344CB8AC3E}">
        <p14:creationId xmlns:p14="http://schemas.microsoft.com/office/powerpoint/2010/main" val="17341808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1" name="Group 30">
            <a:extLst>
              <a:ext uri="{FF2B5EF4-FFF2-40B4-BE49-F238E27FC236}">
                <a16:creationId xmlns:a16="http://schemas.microsoft.com/office/drawing/2014/main" id="{85672734-EA27-B5DC-1287-6E39C8BF7CA5}"/>
              </a:ext>
            </a:extLst>
          </p:cNvPr>
          <p:cNvGrpSpPr>
            <a:grpSpLocks noChangeAspect="1"/>
          </p:cNvGrpSpPr>
          <p:nvPr userDrawn="1"/>
        </p:nvGrpSpPr>
        <p:grpSpPr>
          <a:xfrm>
            <a:off x="-2803" y="5598000"/>
            <a:ext cx="12198820" cy="1216800"/>
            <a:chOff x="1223682" y="4877998"/>
            <a:chExt cx="10827375" cy="1080002"/>
          </a:xfrm>
        </p:grpSpPr>
        <p:grpSp>
          <p:nvGrpSpPr>
            <p:cNvPr id="32" name="Group 31">
              <a:extLst>
                <a:ext uri="{FF2B5EF4-FFF2-40B4-BE49-F238E27FC236}">
                  <a16:creationId xmlns:a16="http://schemas.microsoft.com/office/drawing/2014/main" id="{929309F4-F9C7-7E42-AE0D-9013C7A467B7}"/>
                </a:ext>
              </a:extLst>
            </p:cNvPr>
            <p:cNvGrpSpPr>
              <a:grpSpLocks noChangeAspect="1"/>
            </p:cNvGrpSpPr>
            <p:nvPr userDrawn="1"/>
          </p:nvGrpSpPr>
          <p:grpSpPr>
            <a:xfrm>
              <a:off x="1223682" y="4878000"/>
              <a:ext cx="5413688" cy="1080000"/>
              <a:chOff x="1985019" y="4878000"/>
              <a:chExt cx="9925095" cy="1980000"/>
            </a:xfrm>
          </p:grpSpPr>
          <p:pic>
            <p:nvPicPr>
              <p:cNvPr id="39" name="Picture 38" descr="A blue and black design&#10;&#10;Description automatically generated">
                <a:extLst>
                  <a:ext uri="{FF2B5EF4-FFF2-40B4-BE49-F238E27FC236}">
                    <a16:creationId xmlns:a16="http://schemas.microsoft.com/office/drawing/2014/main" id="{E3F53BF7-1E89-C7BE-004B-000B0C0994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40" name="Picture 39" descr="A blue and black design&#10;&#10;Description automatically generated">
                <a:extLst>
                  <a:ext uri="{FF2B5EF4-FFF2-40B4-BE49-F238E27FC236}">
                    <a16:creationId xmlns:a16="http://schemas.microsoft.com/office/drawing/2014/main" id="{59085636-2F94-DF54-305F-DB4481F0A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41" name="Picture 40" descr="A blue and black design&#10;&#10;Description automatically generated">
                <a:extLst>
                  <a:ext uri="{FF2B5EF4-FFF2-40B4-BE49-F238E27FC236}">
                    <a16:creationId xmlns:a16="http://schemas.microsoft.com/office/drawing/2014/main" id="{7673C71E-B91F-88FF-1316-5F139CDD9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pic>
            <p:nvPicPr>
              <p:cNvPr id="42" name="Picture 41" descr="A blue and black design&#10;&#10;Description automatically generated">
                <a:extLst>
                  <a:ext uri="{FF2B5EF4-FFF2-40B4-BE49-F238E27FC236}">
                    <a16:creationId xmlns:a16="http://schemas.microsoft.com/office/drawing/2014/main" id="{6E2A7A6E-2A71-2E6D-6C1E-3EC0E8884F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43" name="Picture 42" descr="A blue and black design&#10;&#10;Description automatically generated">
                <a:extLst>
                  <a:ext uri="{FF2B5EF4-FFF2-40B4-BE49-F238E27FC236}">
                    <a16:creationId xmlns:a16="http://schemas.microsoft.com/office/drawing/2014/main" id="{EA035EDE-4A5C-9E04-2161-E14C323188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grpSp>
        <p:grpSp>
          <p:nvGrpSpPr>
            <p:cNvPr id="33" name="Group 32">
              <a:extLst>
                <a:ext uri="{FF2B5EF4-FFF2-40B4-BE49-F238E27FC236}">
                  <a16:creationId xmlns:a16="http://schemas.microsoft.com/office/drawing/2014/main" id="{DBE85B0E-FE98-9711-D678-4FEC87E7491D}"/>
                </a:ext>
              </a:extLst>
            </p:cNvPr>
            <p:cNvGrpSpPr>
              <a:grpSpLocks noChangeAspect="1"/>
            </p:cNvGrpSpPr>
            <p:nvPr userDrawn="1"/>
          </p:nvGrpSpPr>
          <p:grpSpPr>
            <a:xfrm>
              <a:off x="6637369" y="4877998"/>
              <a:ext cx="5413688" cy="1080002"/>
              <a:chOff x="0" y="4877998"/>
              <a:chExt cx="9925096" cy="1980004"/>
            </a:xfrm>
          </p:grpSpPr>
          <p:pic>
            <p:nvPicPr>
              <p:cNvPr id="34" name="Picture 33" descr="A blue and black design&#10;&#10;Description automatically generated">
                <a:extLst>
                  <a:ext uri="{FF2B5EF4-FFF2-40B4-BE49-F238E27FC236}">
                    <a16:creationId xmlns:a16="http://schemas.microsoft.com/office/drawing/2014/main" id="{7413464A-A0C1-210E-365A-F9D3D8BDA4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35" name="Picture 34" descr="A blue and black design&#10;&#10;Description automatically generated">
                <a:extLst>
                  <a:ext uri="{FF2B5EF4-FFF2-40B4-BE49-F238E27FC236}">
                    <a16:creationId xmlns:a16="http://schemas.microsoft.com/office/drawing/2014/main" id="{E3069BC5-B87D-1A9F-8D25-36324372BC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36" name="Picture 35" descr="A blue and black design&#10;&#10;Description automatically generated">
                <a:extLst>
                  <a:ext uri="{FF2B5EF4-FFF2-40B4-BE49-F238E27FC236}">
                    <a16:creationId xmlns:a16="http://schemas.microsoft.com/office/drawing/2014/main" id="{2667255E-539B-5F8F-248B-0278EDF444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37" name="Picture 36" descr="A blue and black design&#10;&#10;Description automatically generated">
                <a:extLst>
                  <a:ext uri="{FF2B5EF4-FFF2-40B4-BE49-F238E27FC236}">
                    <a16:creationId xmlns:a16="http://schemas.microsoft.com/office/drawing/2014/main" id="{8B7201A7-E328-0B48-8719-2FF7E3F9ED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6" y="4877998"/>
                <a:ext cx="1985018" cy="1980000"/>
              </a:xfrm>
              <a:prstGeom prst="rect">
                <a:avLst/>
              </a:prstGeom>
            </p:spPr>
          </p:pic>
          <p:pic>
            <p:nvPicPr>
              <p:cNvPr id="38" name="Picture 37" descr="A blue and black design&#10;&#10;Description automatically generated">
                <a:extLst>
                  <a:ext uri="{FF2B5EF4-FFF2-40B4-BE49-F238E27FC236}">
                    <a16:creationId xmlns:a16="http://schemas.microsoft.com/office/drawing/2014/main" id="{EC8B262C-AA36-A680-DC0E-308690DF33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2"/>
                <a:ext cx="1985020" cy="1980000"/>
              </a:xfrm>
              <a:prstGeom prst="rect">
                <a:avLst/>
              </a:prstGeom>
            </p:spPr>
          </p:pic>
        </p:grpSp>
      </p:grpSp>
    </p:spTree>
    <p:extLst>
      <p:ext uri="{BB962C8B-B14F-4D97-AF65-F5344CB8AC3E}">
        <p14:creationId xmlns:p14="http://schemas.microsoft.com/office/powerpoint/2010/main" val="33953133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45DF2D53-C835-2F95-BA63-7C5134FAA378}"/>
              </a:ext>
            </a:extLst>
          </p:cNvPr>
          <p:cNvGrpSpPr>
            <a:grpSpLocks noChangeAspect="1"/>
          </p:cNvGrpSpPr>
          <p:nvPr userDrawn="1"/>
        </p:nvGrpSpPr>
        <p:grpSpPr>
          <a:xfrm rot="5400000">
            <a:off x="8210842" y="2871001"/>
            <a:ext cx="6712966" cy="1115999"/>
            <a:chOff x="0" y="4878000"/>
            <a:chExt cx="11910114" cy="1980000"/>
          </a:xfrm>
        </p:grpSpPr>
        <p:pic>
          <p:nvPicPr>
            <p:cNvPr id="5" name="Picture 4" descr="A blue and black design&#10;&#10;Description automatically generated">
              <a:extLst>
                <a:ext uri="{FF2B5EF4-FFF2-40B4-BE49-F238E27FC236}">
                  <a16:creationId xmlns:a16="http://schemas.microsoft.com/office/drawing/2014/main" id="{D9910797-BECA-2492-B898-FEC4CABA7A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4" name="Picture 13" descr="A blue and black design&#10;&#10;Description automatically generated">
              <a:extLst>
                <a:ext uri="{FF2B5EF4-FFF2-40B4-BE49-F238E27FC236}">
                  <a16:creationId xmlns:a16="http://schemas.microsoft.com/office/drawing/2014/main" id="{025957B9-4138-EA27-2C46-8FFF6900AC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5" name="Picture 14" descr="A blue and black design&#10;&#10;Description automatically generated">
              <a:extLst>
                <a:ext uri="{FF2B5EF4-FFF2-40B4-BE49-F238E27FC236}">
                  <a16:creationId xmlns:a16="http://schemas.microsoft.com/office/drawing/2014/main" id="{9C05228C-F4E3-838E-C0E2-30DDF1318D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6" name="Picture 15" descr="A blue and black design&#10;&#10;Description automatically generated">
              <a:extLst>
                <a:ext uri="{FF2B5EF4-FFF2-40B4-BE49-F238E27FC236}">
                  <a16:creationId xmlns:a16="http://schemas.microsoft.com/office/drawing/2014/main" id="{F7D21332-E4D1-5851-74EF-40418CABC0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pic>
          <p:nvPicPr>
            <p:cNvPr id="17" name="Picture 16" descr="A blue and black design&#10;&#10;Description automatically generated">
              <a:extLst>
                <a:ext uri="{FF2B5EF4-FFF2-40B4-BE49-F238E27FC236}">
                  <a16:creationId xmlns:a16="http://schemas.microsoft.com/office/drawing/2014/main" id="{DD2B0B86-4D7D-1269-BC6F-E5F39AB3F2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8" name="Picture 17" descr="A blue and black design&#10;&#10;Description automatically generated">
              <a:extLst>
                <a:ext uri="{FF2B5EF4-FFF2-40B4-BE49-F238E27FC236}">
                  <a16:creationId xmlns:a16="http://schemas.microsoft.com/office/drawing/2014/main" id="{FD3C5576-D552-52D2-F362-ECF8EEC0F9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grpSp>
    </p:spTree>
    <p:extLst>
      <p:ext uri="{BB962C8B-B14F-4D97-AF65-F5344CB8AC3E}">
        <p14:creationId xmlns:p14="http://schemas.microsoft.com/office/powerpoint/2010/main" val="1869839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5C90868A-5DEC-8B9E-0801-8DB23B88677A}"/>
              </a:ext>
            </a:extLst>
          </p:cNvPr>
          <p:cNvGrpSpPr>
            <a:grpSpLocks noChangeAspect="1"/>
          </p:cNvGrpSpPr>
          <p:nvPr userDrawn="1"/>
        </p:nvGrpSpPr>
        <p:grpSpPr>
          <a:xfrm rot="5400000">
            <a:off x="8210842" y="2871001"/>
            <a:ext cx="6712966" cy="1115999"/>
            <a:chOff x="0" y="4878000"/>
            <a:chExt cx="11910114" cy="1980000"/>
          </a:xfrm>
        </p:grpSpPr>
        <p:pic>
          <p:nvPicPr>
            <p:cNvPr id="12" name="Picture 11" descr="A blue and black design&#10;&#10;Description automatically generated">
              <a:extLst>
                <a:ext uri="{FF2B5EF4-FFF2-40B4-BE49-F238E27FC236}">
                  <a16:creationId xmlns:a16="http://schemas.microsoft.com/office/drawing/2014/main" id="{CDAB4C71-ABF2-95FF-D404-F98D991F6F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3" name="Picture 12" descr="A blue and black design&#10;&#10;Description automatically generated">
              <a:extLst>
                <a:ext uri="{FF2B5EF4-FFF2-40B4-BE49-F238E27FC236}">
                  <a16:creationId xmlns:a16="http://schemas.microsoft.com/office/drawing/2014/main" id="{FDC3FB5D-6E19-1FB2-E968-D37717576B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5" name="Picture 14" descr="A blue and black design&#10;&#10;Description automatically generated">
              <a:extLst>
                <a:ext uri="{FF2B5EF4-FFF2-40B4-BE49-F238E27FC236}">
                  <a16:creationId xmlns:a16="http://schemas.microsoft.com/office/drawing/2014/main" id="{F9B862DB-EA1A-08C2-338E-769A05735B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6" name="Picture 15" descr="A blue and black design&#10;&#10;Description automatically generated">
              <a:extLst>
                <a:ext uri="{FF2B5EF4-FFF2-40B4-BE49-F238E27FC236}">
                  <a16:creationId xmlns:a16="http://schemas.microsoft.com/office/drawing/2014/main" id="{E6DCFE85-D891-4405-514A-169172B408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pic>
          <p:nvPicPr>
            <p:cNvPr id="17" name="Picture 16" descr="A blue and black design&#10;&#10;Description automatically generated">
              <a:extLst>
                <a:ext uri="{FF2B5EF4-FFF2-40B4-BE49-F238E27FC236}">
                  <a16:creationId xmlns:a16="http://schemas.microsoft.com/office/drawing/2014/main" id="{9A5CF788-96E9-AEE8-8AE8-54FC95D778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8" name="Picture 17" descr="A blue and black design&#10;&#10;Description automatically generated">
              <a:extLst>
                <a:ext uri="{FF2B5EF4-FFF2-40B4-BE49-F238E27FC236}">
                  <a16:creationId xmlns:a16="http://schemas.microsoft.com/office/drawing/2014/main" id="{2A2C6DA0-FD34-DBA1-5171-AF947BE5A8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grpSp>
    </p:spTree>
    <p:extLst>
      <p:ext uri="{BB962C8B-B14F-4D97-AF65-F5344CB8AC3E}">
        <p14:creationId xmlns:p14="http://schemas.microsoft.com/office/powerpoint/2010/main" val="170572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892300" y="0"/>
            <a:ext cx="10299700" cy="1080000"/>
          </a:xfrm>
          <a:prstGeom prst="rect">
            <a:avLst/>
          </a:prstGeom>
        </p:spPr>
        <p:txBody>
          <a:bodyPr/>
          <a:lstStyle>
            <a:lvl1pPr marL="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1892300" y="1279525"/>
            <a:ext cx="457200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838212" y="1279525"/>
            <a:ext cx="457200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Freeform 3">
            <a:extLst>
              <a:ext uri="{FF2B5EF4-FFF2-40B4-BE49-F238E27FC236}">
                <a16:creationId xmlns:a16="http://schemas.microsoft.com/office/drawing/2014/main" id="{CF1DE86F-938E-176D-FDDA-06ED0205B00B}"/>
              </a:ext>
            </a:extLst>
          </p:cNvPr>
          <p:cNvSpPr>
            <a:spLocks noChangeAspect="1"/>
          </p:cNvSpPr>
          <p:nvPr userDrawn="1"/>
        </p:nvSpPr>
        <p:spPr>
          <a:xfrm rot="16200000">
            <a:off x="-2421637" y="2619000"/>
            <a:ext cx="6749998" cy="1620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spTree>
    <p:extLst>
      <p:ext uri="{BB962C8B-B14F-4D97-AF65-F5344CB8AC3E}">
        <p14:creationId xmlns:p14="http://schemas.microsoft.com/office/powerpoint/2010/main" val="35577307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Transition">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BD3B97E-D9B6-5574-1743-DA0CF2669144}"/>
              </a:ext>
            </a:extLst>
          </p:cNvPr>
          <p:cNvGrpSpPr>
            <a:grpSpLocks noChangeAspect="1"/>
          </p:cNvGrpSpPr>
          <p:nvPr userDrawn="1"/>
        </p:nvGrpSpPr>
        <p:grpSpPr>
          <a:xfrm rot="5400000">
            <a:off x="7193448" y="2583348"/>
            <a:ext cx="6842904" cy="1706400"/>
            <a:chOff x="0" y="4878000"/>
            <a:chExt cx="7940077" cy="1980000"/>
          </a:xfrm>
        </p:grpSpPr>
        <p:pic>
          <p:nvPicPr>
            <p:cNvPr id="10" name="Picture 9" descr="A purple and black square with a flower design&#10;&#10;Description automatically generated">
              <a:extLst>
                <a:ext uri="{FF2B5EF4-FFF2-40B4-BE49-F238E27FC236}">
                  <a16:creationId xmlns:a16="http://schemas.microsoft.com/office/drawing/2014/main" id="{F2483EFC-33AA-B245-AE61-F96C59DF2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2" name="Picture 11" descr="A purple and black square with a flower design&#10;&#10;Description automatically generated">
              <a:extLst>
                <a:ext uri="{FF2B5EF4-FFF2-40B4-BE49-F238E27FC236}">
                  <a16:creationId xmlns:a16="http://schemas.microsoft.com/office/drawing/2014/main" id="{04FAF0E6-A728-5304-2216-5E17CEC0BE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3" name="Picture 12" descr="A purple and black square with a flower design&#10;&#10;Description automatically generated">
              <a:extLst>
                <a:ext uri="{FF2B5EF4-FFF2-40B4-BE49-F238E27FC236}">
                  <a16:creationId xmlns:a16="http://schemas.microsoft.com/office/drawing/2014/main" id="{34480E1D-EB54-1AE3-478D-74E83F5293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5" name="Picture 14" descr="A purple and black square with a flower design&#10;&#10;Description automatically generated">
              <a:extLst>
                <a:ext uri="{FF2B5EF4-FFF2-40B4-BE49-F238E27FC236}">
                  <a16:creationId xmlns:a16="http://schemas.microsoft.com/office/drawing/2014/main" id="{35A694B0-3919-4013-A4C8-BA0FCD8E3E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8" y="4878000"/>
              <a:ext cx="1985019" cy="1980000"/>
            </a:xfrm>
            <a:prstGeom prst="rect">
              <a:avLst/>
            </a:prstGeom>
          </p:spPr>
        </p:pic>
      </p:grpSp>
      <p:sp>
        <p:nvSpPr>
          <p:cNvPr id="3" name="Title 2">
            <a:extLst>
              <a:ext uri="{FF2B5EF4-FFF2-40B4-BE49-F238E27FC236}">
                <a16:creationId xmlns:a16="http://schemas.microsoft.com/office/drawing/2014/main" id="{37E72D9C-047E-DA5C-78FC-0F4345CCB686}"/>
              </a:ext>
            </a:extLst>
          </p:cNvPr>
          <p:cNvSpPr>
            <a:spLocks noGrp="1"/>
          </p:cNvSpPr>
          <p:nvPr>
            <p:ph type="title"/>
          </p:nvPr>
        </p:nvSpPr>
        <p:spPr>
          <a:xfrm>
            <a:off x="0" y="1890486"/>
            <a:ext cx="8978900" cy="3077028"/>
          </a:xfrm>
        </p:spPr>
        <p:txBody>
          <a:bodyPr/>
          <a:lstStyle/>
          <a:p>
            <a:r>
              <a:rPr lang="en-GB"/>
              <a:t>Click to edit Master title style</a:t>
            </a:r>
            <a:endParaRPr lang="en-AU"/>
          </a:p>
        </p:txBody>
      </p:sp>
    </p:spTree>
    <p:extLst>
      <p:ext uri="{BB962C8B-B14F-4D97-AF65-F5344CB8AC3E}">
        <p14:creationId xmlns:p14="http://schemas.microsoft.com/office/powerpoint/2010/main" val="2204674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0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7" name="Group 16">
            <a:extLst>
              <a:ext uri="{FF2B5EF4-FFF2-40B4-BE49-F238E27FC236}">
                <a16:creationId xmlns:a16="http://schemas.microsoft.com/office/drawing/2014/main" id="{9DCC3FCC-9DE4-B9CB-096E-1A130ACBC298}"/>
              </a:ext>
            </a:extLst>
          </p:cNvPr>
          <p:cNvGrpSpPr>
            <a:grpSpLocks noChangeAspect="1"/>
          </p:cNvGrpSpPr>
          <p:nvPr userDrawn="1"/>
        </p:nvGrpSpPr>
        <p:grpSpPr>
          <a:xfrm>
            <a:off x="-21470" y="5547200"/>
            <a:ext cx="12234940" cy="1220400"/>
            <a:chOff x="0" y="5778000"/>
            <a:chExt cx="10827380" cy="1080000"/>
          </a:xfrm>
        </p:grpSpPr>
        <p:pic>
          <p:nvPicPr>
            <p:cNvPr id="3" name="Picture 2" descr="A purple and black square with a flower design&#10;&#10;Description automatically generated">
              <a:extLst>
                <a:ext uri="{FF2B5EF4-FFF2-40B4-BE49-F238E27FC236}">
                  <a16:creationId xmlns:a16="http://schemas.microsoft.com/office/drawing/2014/main" id="{92A6B62C-E735-6684-E770-54832E7B8F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78000"/>
              <a:ext cx="1082738" cy="1080000"/>
            </a:xfrm>
            <a:prstGeom prst="rect">
              <a:avLst/>
            </a:prstGeom>
          </p:spPr>
        </p:pic>
        <p:pic>
          <p:nvPicPr>
            <p:cNvPr id="4" name="Picture 3" descr="A purple and black square with a flower design&#10;&#10;Description automatically generated">
              <a:extLst>
                <a:ext uri="{FF2B5EF4-FFF2-40B4-BE49-F238E27FC236}">
                  <a16:creationId xmlns:a16="http://schemas.microsoft.com/office/drawing/2014/main" id="{CB53D586-0281-442A-F4A4-83EE3BABA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738" y="5778000"/>
              <a:ext cx="1082738" cy="1080000"/>
            </a:xfrm>
            <a:prstGeom prst="rect">
              <a:avLst/>
            </a:prstGeom>
          </p:spPr>
        </p:pic>
        <p:pic>
          <p:nvPicPr>
            <p:cNvPr id="5" name="Picture 4" descr="A purple and black square with a flower design&#10;&#10;Description automatically generated">
              <a:extLst>
                <a:ext uri="{FF2B5EF4-FFF2-40B4-BE49-F238E27FC236}">
                  <a16:creationId xmlns:a16="http://schemas.microsoft.com/office/drawing/2014/main" id="{E41B461E-9EE5-3FA9-F3A9-C6E6E4CB34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5476" y="5778000"/>
              <a:ext cx="1082738" cy="1080000"/>
            </a:xfrm>
            <a:prstGeom prst="rect">
              <a:avLst/>
            </a:prstGeom>
          </p:spPr>
        </p:pic>
        <p:pic>
          <p:nvPicPr>
            <p:cNvPr id="6" name="Picture 5" descr="A purple and black square with a flower design&#10;&#10;Description automatically generated">
              <a:extLst>
                <a:ext uri="{FF2B5EF4-FFF2-40B4-BE49-F238E27FC236}">
                  <a16:creationId xmlns:a16="http://schemas.microsoft.com/office/drawing/2014/main" id="{048F9FD9-1B8C-AAE4-DBBE-45F6111B6C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214" y="5778000"/>
              <a:ext cx="1082738" cy="1080000"/>
            </a:xfrm>
            <a:prstGeom prst="rect">
              <a:avLst/>
            </a:prstGeom>
          </p:spPr>
        </p:pic>
        <p:pic>
          <p:nvPicPr>
            <p:cNvPr id="8" name="Picture 7" descr="A purple and black square with a flower design&#10;&#10;Description automatically generated">
              <a:extLst>
                <a:ext uri="{FF2B5EF4-FFF2-40B4-BE49-F238E27FC236}">
                  <a16:creationId xmlns:a16="http://schemas.microsoft.com/office/drawing/2014/main" id="{2C2B7E42-DF2E-24D4-C1B7-4B4599A12A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952" y="5778000"/>
              <a:ext cx="1082738" cy="1080000"/>
            </a:xfrm>
            <a:prstGeom prst="rect">
              <a:avLst/>
            </a:prstGeom>
          </p:spPr>
        </p:pic>
        <p:pic>
          <p:nvPicPr>
            <p:cNvPr id="9" name="Picture 8" descr="A purple and black square with a flower design&#10;&#10;Description automatically generated">
              <a:extLst>
                <a:ext uri="{FF2B5EF4-FFF2-40B4-BE49-F238E27FC236}">
                  <a16:creationId xmlns:a16="http://schemas.microsoft.com/office/drawing/2014/main" id="{543B08CD-58C6-7456-918D-4DD5C208E2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690" y="5778000"/>
              <a:ext cx="1082738" cy="1080000"/>
            </a:xfrm>
            <a:prstGeom prst="rect">
              <a:avLst/>
            </a:prstGeom>
          </p:spPr>
        </p:pic>
        <p:pic>
          <p:nvPicPr>
            <p:cNvPr id="10" name="Picture 9" descr="A purple and black square with a flower design&#10;&#10;Description automatically generated">
              <a:extLst>
                <a:ext uri="{FF2B5EF4-FFF2-40B4-BE49-F238E27FC236}">
                  <a16:creationId xmlns:a16="http://schemas.microsoft.com/office/drawing/2014/main" id="{A682B13F-9DF7-2B7B-1112-5B3915932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6428" y="5778000"/>
              <a:ext cx="1082738" cy="1080000"/>
            </a:xfrm>
            <a:prstGeom prst="rect">
              <a:avLst/>
            </a:prstGeom>
          </p:spPr>
        </p:pic>
        <p:pic>
          <p:nvPicPr>
            <p:cNvPr id="11" name="Picture 10" descr="A purple and black square with a flower design&#10;&#10;Description automatically generated">
              <a:extLst>
                <a:ext uri="{FF2B5EF4-FFF2-40B4-BE49-F238E27FC236}">
                  <a16:creationId xmlns:a16="http://schemas.microsoft.com/office/drawing/2014/main" id="{3969C8A6-3337-390F-16CC-63EEF350C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9166" y="5778000"/>
              <a:ext cx="1082738" cy="1080000"/>
            </a:xfrm>
            <a:prstGeom prst="rect">
              <a:avLst/>
            </a:prstGeom>
          </p:spPr>
        </p:pic>
        <p:pic>
          <p:nvPicPr>
            <p:cNvPr id="14" name="Picture 13" descr="A purple and black square with a flower design&#10;&#10;Description automatically generated">
              <a:extLst>
                <a:ext uri="{FF2B5EF4-FFF2-40B4-BE49-F238E27FC236}">
                  <a16:creationId xmlns:a16="http://schemas.microsoft.com/office/drawing/2014/main" id="{9BE1F48E-75A2-8D8B-B288-D4CEC60E65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1904" y="5778000"/>
              <a:ext cx="1082738" cy="1080000"/>
            </a:xfrm>
            <a:prstGeom prst="rect">
              <a:avLst/>
            </a:prstGeom>
          </p:spPr>
        </p:pic>
        <p:pic>
          <p:nvPicPr>
            <p:cNvPr id="15" name="Picture 14" descr="A purple and black square with a flower design&#10;&#10;Description automatically generated">
              <a:extLst>
                <a:ext uri="{FF2B5EF4-FFF2-40B4-BE49-F238E27FC236}">
                  <a16:creationId xmlns:a16="http://schemas.microsoft.com/office/drawing/2014/main" id="{4AB9D56F-BD1D-146D-70F0-A862BFEFE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642" y="5778000"/>
              <a:ext cx="1082738" cy="1080000"/>
            </a:xfrm>
            <a:prstGeom prst="rect">
              <a:avLst/>
            </a:prstGeom>
          </p:spPr>
        </p:pic>
      </p:grpSp>
    </p:spTree>
    <p:extLst>
      <p:ext uri="{BB962C8B-B14F-4D97-AF65-F5344CB8AC3E}">
        <p14:creationId xmlns:p14="http://schemas.microsoft.com/office/powerpoint/2010/main" val="42276730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1051400"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20EFF07B-318D-DEF5-F54A-9367545911FA}"/>
              </a:ext>
            </a:extLst>
          </p:cNvPr>
          <p:cNvGrpSpPr>
            <a:grpSpLocks noChangeAspect="1"/>
          </p:cNvGrpSpPr>
          <p:nvPr userDrawn="1"/>
        </p:nvGrpSpPr>
        <p:grpSpPr>
          <a:xfrm rot="5400000">
            <a:off x="8216803" y="2838400"/>
            <a:ext cx="6799594" cy="1130400"/>
            <a:chOff x="0" y="5778000"/>
            <a:chExt cx="6496428" cy="1080000"/>
          </a:xfrm>
        </p:grpSpPr>
        <p:pic>
          <p:nvPicPr>
            <p:cNvPr id="6" name="Picture 5" descr="A purple and black square with a flower design&#10;&#10;Description automatically generated">
              <a:extLst>
                <a:ext uri="{FF2B5EF4-FFF2-40B4-BE49-F238E27FC236}">
                  <a16:creationId xmlns:a16="http://schemas.microsoft.com/office/drawing/2014/main" id="{0BFCB99E-4AA5-F135-19DC-CC6997D9B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78000"/>
              <a:ext cx="1082738" cy="1080000"/>
            </a:xfrm>
            <a:prstGeom prst="rect">
              <a:avLst/>
            </a:prstGeom>
          </p:spPr>
        </p:pic>
        <p:pic>
          <p:nvPicPr>
            <p:cNvPr id="7" name="Picture 6" descr="A purple and black square with a flower design&#10;&#10;Description automatically generated">
              <a:extLst>
                <a:ext uri="{FF2B5EF4-FFF2-40B4-BE49-F238E27FC236}">
                  <a16:creationId xmlns:a16="http://schemas.microsoft.com/office/drawing/2014/main" id="{CC85BABB-854D-1FE6-BD86-960A86F7DC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738" y="5778000"/>
              <a:ext cx="1082738" cy="1080000"/>
            </a:xfrm>
            <a:prstGeom prst="rect">
              <a:avLst/>
            </a:prstGeom>
          </p:spPr>
        </p:pic>
        <p:pic>
          <p:nvPicPr>
            <p:cNvPr id="8" name="Picture 7" descr="A purple and black square with a flower design&#10;&#10;Description automatically generated">
              <a:extLst>
                <a:ext uri="{FF2B5EF4-FFF2-40B4-BE49-F238E27FC236}">
                  <a16:creationId xmlns:a16="http://schemas.microsoft.com/office/drawing/2014/main" id="{574D38B5-4F66-29F0-7A2F-0341A49C62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5476" y="5778000"/>
              <a:ext cx="1082738" cy="1080000"/>
            </a:xfrm>
            <a:prstGeom prst="rect">
              <a:avLst/>
            </a:prstGeom>
          </p:spPr>
        </p:pic>
        <p:pic>
          <p:nvPicPr>
            <p:cNvPr id="9" name="Picture 8" descr="A purple and black square with a flower design&#10;&#10;Description automatically generated">
              <a:extLst>
                <a:ext uri="{FF2B5EF4-FFF2-40B4-BE49-F238E27FC236}">
                  <a16:creationId xmlns:a16="http://schemas.microsoft.com/office/drawing/2014/main" id="{14F4C3EA-A142-99E1-2E8C-68FF2CBCA9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214" y="5778000"/>
              <a:ext cx="1082738" cy="1080000"/>
            </a:xfrm>
            <a:prstGeom prst="rect">
              <a:avLst/>
            </a:prstGeom>
          </p:spPr>
        </p:pic>
        <p:pic>
          <p:nvPicPr>
            <p:cNvPr id="10" name="Picture 9" descr="A purple and black square with a flower design&#10;&#10;Description automatically generated">
              <a:extLst>
                <a:ext uri="{FF2B5EF4-FFF2-40B4-BE49-F238E27FC236}">
                  <a16:creationId xmlns:a16="http://schemas.microsoft.com/office/drawing/2014/main" id="{EADC30DF-80A0-13F0-D8EF-513968064D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952" y="5778000"/>
              <a:ext cx="1082738" cy="1080000"/>
            </a:xfrm>
            <a:prstGeom prst="rect">
              <a:avLst/>
            </a:prstGeom>
          </p:spPr>
        </p:pic>
        <p:pic>
          <p:nvPicPr>
            <p:cNvPr id="11" name="Picture 10" descr="A purple and black square with a flower design&#10;&#10;Description automatically generated">
              <a:extLst>
                <a:ext uri="{FF2B5EF4-FFF2-40B4-BE49-F238E27FC236}">
                  <a16:creationId xmlns:a16="http://schemas.microsoft.com/office/drawing/2014/main" id="{48B4619E-7717-1315-5B4D-12E1AF5EB9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690" y="5778000"/>
              <a:ext cx="1082738" cy="1080000"/>
            </a:xfrm>
            <a:prstGeom prst="rect">
              <a:avLst/>
            </a:prstGeom>
          </p:spPr>
        </p:pic>
      </p:grpSp>
    </p:spTree>
    <p:extLst>
      <p:ext uri="{BB962C8B-B14F-4D97-AF65-F5344CB8AC3E}">
        <p14:creationId xmlns:p14="http://schemas.microsoft.com/office/powerpoint/2010/main" val="3119555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170900" y="0"/>
            <a:ext cx="11021100" cy="1080000"/>
          </a:xfrm>
          <a:prstGeom prst="rect">
            <a:avLst/>
          </a:prstGeom>
        </p:spPr>
        <p:txBody>
          <a:bodyPr anchor="ctr"/>
          <a:lstStyle>
            <a:lvl1pPr marL="266700"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0" name="Group 19">
            <a:extLst>
              <a:ext uri="{FF2B5EF4-FFF2-40B4-BE49-F238E27FC236}">
                <a16:creationId xmlns:a16="http://schemas.microsoft.com/office/drawing/2014/main" id="{8A6D0F56-7AA6-3A60-DF93-6325A147389E}"/>
              </a:ext>
            </a:extLst>
          </p:cNvPr>
          <p:cNvGrpSpPr>
            <a:grpSpLocks noChangeAspect="1"/>
          </p:cNvGrpSpPr>
          <p:nvPr userDrawn="1"/>
        </p:nvGrpSpPr>
        <p:grpSpPr>
          <a:xfrm rot="5400000">
            <a:off x="-2794097" y="2864428"/>
            <a:ext cx="6799594" cy="1130400"/>
            <a:chOff x="0" y="5778000"/>
            <a:chExt cx="6496428" cy="1080000"/>
          </a:xfrm>
        </p:grpSpPr>
        <p:pic>
          <p:nvPicPr>
            <p:cNvPr id="21" name="Picture 20" descr="A purple and black square with a flower design&#10;&#10;Description automatically generated">
              <a:extLst>
                <a:ext uri="{FF2B5EF4-FFF2-40B4-BE49-F238E27FC236}">
                  <a16:creationId xmlns:a16="http://schemas.microsoft.com/office/drawing/2014/main" id="{8A96DD5F-064F-E370-EFD6-2E11A662F2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78000"/>
              <a:ext cx="1082738" cy="1080000"/>
            </a:xfrm>
            <a:prstGeom prst="rect">
              <a:avLst/>
            </a:prstGeom>
          </p:spPr>
        </p:pic>
        <p:pic>
          <p:nvPicPr>
            <p:cNvPr id="22" name="Picture 21" descr="A purple and black square with a flower design&#10;&#10;Description automatically generated">
              <a:extLst>
                <a:ext uri="{FF2B5EF4-FFF2-40B4-BE49-F238E27FC236}">
                  <a16:creationId xmlns:a16="http://schemas.microsoft.com/office/drawing/2014/main" id="{4CC55C01-6ECA-723C-D423-8ABCF15B31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738" y="5778000"/>
              <a:ext cx="1082738" cy="1080000"/>
            </a:xfrm>
            <a:prstGeom prst="rect">
              <a:avLst/>
            </a:prstGeom>
          </p:spPr>
        </p:pic>
        <p:pic>
          <p:nvPicPr>
            <p:cNvPr id="23" name="Picture 22" descr="A purple and black square with a flower design&#10;&#10;Description automatically generated">
              <a:extLst>
                <a:ext uri="{FF2B5EF4-FFF2-40B4-BE49-F238E27FC236}">
                  <a16:creationId xmlns:a16="http://schemas.microsoft.com/office/drawing/2014/main" id="{09B1E06B-8E3F-025A-3C34-14B73CDDB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5476" y="5778000"/>
              <a:ext cx="1082738" cy="1080000"/>
            </a:xfrm>
            <a:prstGeom prst="rect">
              <a:avLst/>
            </a:prstGeom>
          </p:spPr>
        </p:pic>
        <p:pic>
          <p:nvPicPr>
            <p:cNvPr id="24" name="Picture 23" descr="A purple and black square with a flower design&#10;&#10;Description automatically generated">
              <a:extLst>
                <a:ext uri="{FF2B5EF4-FFF2-40B4-BE49-F238E27FC236}">
                  <a16:creationId xmlns:a16="http://schemas.microsoft.com/office/drawing/2014/main" id="{DF590366-A9EA-FD59-AC9E-295C0D792B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214" y="5778000"/>
              <a:ext cx="1082738" cy="1080000"/>
            </a:xfrm>
            <a:prstGeom prst="rect">
              <a:avLst/>
            </a:prstGeom>
          </p:spPr>
        </p:pic>
        <p:pic>
          <p:nvPicPr>
            <p:cNvPr id="25" name="Picture 24" descr="A purple and black square with a flower design&#10;&#10;Description automatically generated">
              <a:extLst>
                <a:ext uri="{FF2B5EF4-FFF2-40B4-BE49-F238E27FC236}">
                  <a16:creationId xmlns:a16="http://schemas.microsoft.com/office/drawing/2014/main" id="{5F49B913-14E3-07DA-2532-9BCEDF06C2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952" y="5778000"/>
              <a:ext cx="1082738" cy="1080000"/>
            </a:xfrm>
            <a:prstGeom prst="rect">
              <a:avLst/>
            </a:prstGeom>
          </p:spPr>
        </p:pic>
        <p:pic>
          <p:nvPicPr>
            <p:cNvPr id="30" name="Picture 29" descr="A purple and black square with a flower design&#10;&#10;Description automatically generated">
              <a:extLst>
                <a:ext uri="{FF2B5EF4-FFF2-40B4-BE49-F238E27FC236}">
                  <a16:creationId xmlns:a16="http://schemas.microsoft.com/office/drawing/2014/main" id="{31D9536D-BC57-2F06-6CFF-21E5C3E2E2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690" y="5778000"/>
              <a:ext cx="1082738" cy="1080000"/>
            </a:xfrm>
            <a:prstGeom prst="rect">
              <a:avLst/>
            </a:prstGeom>
          </p:spPr>
        </p:pic>
      </p:grpSp>
    </p:spTree>
    <p:extLst>
      <p:ext uri="{BB962C8B-B14F-4D97-AF65-F5344CB8AC3E}">
        <p14:creationId xmlns:p14="http://schemas.microsoft.com/office/powerpoint/2010/main" val="18353574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F2988DCA-7450-F5E1-FF4A-05674FB27256}"/>
              </a:ext>
            </a:extLst>
          </p:cNvPr>
          <p:cNvGrpSpPr>
            <a:grpSpLocks noChangeAspect="1"/>
          </p:cNvGrpSpPr>
          <p:nvPr userDrawn="1"/>
        </p:nvGrpSpPr>
        <p:grpSpPr>
          <a:xfrm>
            <a:off x="28575" y="5755422"/>
            <a:ext cx="12148319" cy="1101600"/>
            <a:chOff x="0" y="5764947"/>
            <a:chExt cx="11910117" cy="1080000"/>
          </a:xfrm>
        </p:grpSpPr>
        <p:grpSp>
          <p:nvGrpSpPr>
            <p:cNvPr id="7" name="Group 6">
              <a:extLst>
                <a:ext uri="{FF2B5EF4-FFF2-40B4-BE49-F238E27FC236}">
                  <a16:creationId xmlns:a16="http://schemas.microsoft.com/office/drawing/2014/main" id="{4D257A35-CD8D-05FE-05A2-B88248FF878D}"/>
                </a:ext>
              </a:extLst>
            </p:cNvPr>
            <p:cNvGrpSpPr>
              <a:grpSpLocks noChangeAspect="1"/>
            </p:cNvGrpSpPr>
            <p:nvPr userDrawn="1"/>
          </p:nvGrpSpPr>
          <p:grpSpPr>
            <a:xfrm>
              <a:off x="0" y="5764947"/>
              <a:ext cx="10827379" cy="1080000"/>
              <a:chOff x="0" y="5778000"/>
              <a:chExt cx="10827380" cy="1080000"/>
            </a:xfrm>
          </p:grpSpPr>
          <p:pic>
            <p:nvPicPr>
              <p:cNvPr id="8" name="Picture 7" descr="A purple and black square with a flower design&#10;&#10;Description automatically generated">
                <a:extLst>
                  <a:ext uri="{FF2B5EF4-FFF2-40B4-BE49-F238E27FC236}">
                    <a16:creationId xmlns:a16="http://schemas.microsoft.com/office/drawing/2014/main" id="{E020F40A-3FDC-ABD1-B3AA-C2A5D53A39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78000"/>
                <a:ext cx="1082738" cy="1080000"/>
              </a:xfrm>
              <a:prstGeom prst="rect">
                <a:avLst/>
              </a:prstGeom>
            </p:spPr>
          </p:pic>
          <p:pic>
            <p:nvPicPr>
              <p:cNvPr id="9" name="Picture 8" descr="A purple and black square with a flower design&#10;&#10;Description automatically generated">
                <a:extLst>
                  <a:ext uri="{FF2B5EF4-FFF2-40B4-BE49-F238E27FC236}">
                    <a16:creationId xmlns:a16="http://schemas.microsoft.com/office/drawing/2014/main" id="{9934D2A4-22EE-FD40-FF6F-2F8AE1B9CD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738" y="5778000"/>
                <a:ext cx="1082738" cy="1080000"/>
              </a:xfrm>
              <a:prstGeom prst="rect">
                <a:avLst/>
              </a:prstGeom>
            </p:spPr>
          </p:pic>
          <p:pic>
            <p:nvPicPr>
              <p:cNvPr id="10" name="Picture 9" descr="A purple and black square with a flower design&#10;&#10;Description automatically generated">
                <a:extLst>
                  <a:ext uri="{FF2B5EF4-FFF2-40B4-BE49-F238E27FC236}">
                    <a16:creationId xmlns:a16="http://schemas.microsoft.com/office/drawing/2014/main" id="{D5A431B4-8A17-E45D-87F4-1D47961E6E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5476" y="5778000"/>
                <a:ext cx="1082738" cy="1080000"/>
              </a:xfrm>
              <a:prstGeom prst="rect">
                <a:avLst/>
              </a:prstGeom>
            </p:spPr>
          </p:pic>
          <p:pic>
            <p:nvPicPr>
              <p:cNvPr id="11" name="Picture 10" descr="A purple and black square with a flower design&#10;&#10;Description automatically generated">
                <a:extLst>
                  <a:ext uri="{FF2B5EF4-FFF2-40B4-BE49-F238E27FC236}">
                    <a16:creationId xmlns:a16="http://schemas.microsoft.com/office/drawing/2014/main" id="{CB58DCCF-A23B-B713-A0B3-93BF163B78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214" y="5778000"/>
                <a:ext cx="1082738" cy="1080000"/>
              </a:xfrm>
              <a:prstGeom prst="rect">
                <a:avLst/>
              </a:prstGeom>
            </p:spPr>
          </p:pic>
          <p:pic>
            <p:nvPicPr>
              <p:cNvPr id="12" name="Picture 11" descr="A purple and black square with a flower design&#10;&#10;Description automatically generated">
                <a:extLst>
                  <a:ext uri="{FF2B5EF4-FFF2-40B4-BE49-F238E27FC236}">
                    <a16:creationId xmlns:a16="http://schemas.microsoft.com/office/drawing/2014/main" id="{53B7BF38-FFAE-C785-BD59-11E21C2E3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952" y="5778000"/>
                <a:ext cx="1082738" cy="1080000"/>
              </a:xfrm>
              <a:prstGeom prst="rect">
                <a:avLst/>
              </a:prstGeom>
            </p:spPr>
          </p:pic>
          <p:pic>
            <p:nvPicPr>
              <p:cNvPr id="13" name="Picture 12" descr="A purple and black square with a flower design&#10;&#10;Description automatically generated">
                <a:extLst>
                  <a:ext uri="{FF2B5EF4-FFF2-40B4-BE49-F238E27FC236}">
                    <a16:creationId xmlns:a16="http://schemas.microsoft.com/office/drawing/2014/main" id="{C6422F58-5F31-231A-A4FD-73E008346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690" y="5778000"/>
                <a:ext cx="1082738" cy="1080000"/>
              </a:xfrm>
              <a:prstGeom prst="rect">
                <a:avLst/>
              </a:prstGeom>
            </p:spPr>
          </p:pic>
          <p:pic>
            <p:nvPicPr>
              <p:cNvPr id="14" name="Picture 13" descr="A purple and black square with a flower design&#10;&#10;Description automatically generated">
                <a:extLst>
                  <a:ext uri="{FF2B5EF4-FFF2-40B4-BE49-F238E27FC236}">
                    <a16:creationId xmlns:a16="http://schemas.microsoft.com/office/drawing/2014/main" id="{83FD07D5-56A6-9E6B-ED4C-2A869728A8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6428" y="5778000"/>
                <a:ext cx="1082738" cy="1080000"/>
              </a:xfrm>
              <a:prstGeom prst="rect">
                <a:avLst/>
              </a:prstGeom>
            </p:spPr>
          </p:pic>
          <p:pic>
            <p:nvPicPr>
              <p:cNvPr id="15" name="Picture 14" descr="A purple and black square with a flower design&#10;&#10;Description automatically generated">
                <a:extLst>
                  <a:ext uri="{FF2B5EF4-FFF2-40B4-BE49-F238E27FC236}">
                    <a16:creationId xmlns:a16="http://schemas.microsoft.com/office/drawing/2014/main" id="{6F298B6A-DB6A-0573-9701-3F2154C57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9166" y="5778000"/>
                <a:ext cx="1082738" cy="1080000"/>
              </a:xfrm>
              <a:prstGeom prst="rect">
                <a:avLst/>
              </a:prstGeom>
            </p:spPr>
          </p:pic>
          <p:pic>
            <p:nvPicPr>
              <p:cNvPr id="16" name="Picture 15" descr="A purple and black square with a flower design&#10;&#10;Description automatically generated">
                <a:extLst>
                  <a:ext uri="{FF2B5EF4-FFF2-40B4-BE49-F238E27FC236}">
                    <a16:creationId xmlns:a16="http://schemas.microsoft.com/office/drawing/2014/main" id="{27D3D1FE-3335-388C-8B20-CABE454DCA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1904" y="5778000"/>
                <a:ext cx="1082738" cy="1080000"/>
              </a:xfrm>
              <a:prstGeom prst="rect">
                <a:avLst/>
              </a:prstGeom>
            </p:spPr>
          </p:pic>
          <p:pic>
            <p:nvPicPr>
              <p:cNvPr id="17" name="Picture 16" descr="A purple and black square with a flower design&#10;&#10;Description automatically generated">
                <a:extLst>
                  <a:ext uri="{FF2B5EF4-FFF2-40B4-BE49-F238E27FC236}">
                    <a16:creationId xmlns:a16="http://schemas.microsoft.com/office/drawing/2014/main" id="{AADAEC84-CB30-F4C1-5AE2-1F0681BDF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642" y="5778000"/>
                <a:ext cx="1082738" cy="1080000"/>
              </a:xfrm>
              <a:prstGeom prst="rect">
                <a:avLst/>
              </a:prstGeom>
            </p:spPr>
          </p:pic>
        </p:grpSp>
        <p:pic>
          <p:nvPicPr>
            <p:cNvPr id="18" name="Picture 17" descr="A purple and black square with a flower design&#10;&#10;Description automatically generated">
              <a:extLst>
                <a:ext uri="{FF2B5EF4-FFF2-40B4-BE49-F238E27FC236}">
                  <a16:creationId xmlns:a16="http://schemas.microsoft.com/office/drawing/2014/main" id="{25FC4F36-EEFE-3C74-FEC1-40967EF4F2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7379" y="5764947"/>
              <a:ext cx="1082738" cy="1080000"/>
            </a:xfrm>
            <a:prstGeom prst="rect">
              <a:avLst/>
            </a:prstGeom>
          </p:spPr>
        </p:pic>
      </p:grpSp>
    </p:spTree>
    <p:extLst>
      <p:ext uri="{BB962C8B-B14F-4D97-AF65-F5344CB8AC3E}">
        <p14:creationId xmlns:p14="http://schemas.microsoft.com/office/powerpoint/2010/main" val="10216799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ctr"/>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2E8CF422-EFFF-26D1-5E15-32A9FAB3F9B8}"/>
              </a:ext>
            </a:extLst>
          </p:cNvPr>
          <p:cNvGrpSpPr>
            <a:grpSpLocks noChangeAspect="1"/>
          </p:cNvGrpSpPr>
          <p:nvPr userDrawn="1"/>
        </p:nvGrpSpPr>
        <p:grpSpPr>
          <a:xfrm rot="5400000">
            <a:off x="8216803" y="2863800"/>
            <a:ext cx="6799594" cy="1130400"/>
            <a:chOff x="0" y="5778000"/>
            <a:chExt cx="6496428" cy="1080000"/>
          </a:xfrm>
        </p:grpSpPr>
        <p:pic>
          <p:nvPicPr>
            <p:cNvPr id="5" name="Picture 4" descr="A purple and black square with a flower design&#10;&#10;Description automatically generated">
              <a:extLst>
                <a:ext uri="{FF2B5EF4-FFF2-40B4-BE49-F238E27FC236}">
                  <a16:creationId xmlns:a16="http://schemas.microsoft.com/office/drawing/2014/main" id="{B319DC27-4A3D-03F0-B3C1-01DBA7F9F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78000"/>
              <a:ext cx="1082738" cy="1080000"/>
            </a:xfrm>
            <a:prstGeom prst="rect">
              <a:avLst/>
            </a:prstGeom>
          </p:spPr>
        </p:pic>
        <p:pic>
          <p:nvPicPr>
            <p:cNvPr id="15" name="Picture 14" descr="A purple and black square with a flower design&#10;&#10;Description automatically generated">
              <a:extLst>
                <a:ext uri="{FF2B5EF4-FFF2-40B4-BE49-F238E27FC236}">
                  <a16:creationId xmlns:a16="http://schemas.microsoft.com/office/drawing/2014/main" id="{7464B54C-8F65-2BC9-7C4E-E246B6B84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738" y="5778000"/>
              <a:ext cx="1082738" cy="1080000"/>
            </a:xfrm>
            <a:prstGeom prst="rect">
              <a:avLst/>
            </a:prstGeom>
          </p:spPr>
        </p:pic>
        <p:pic>
          <p:nvPicPr>
            <p:cNvPr id="16" name="Picture 15" descr="A purple and black square with a flower design&#10;&#10;Description automatically generated">
              <a:extLst>
                <a:ext uri="{FF2B5EF4-FFF2-40B4-BE49-F238E27FC236}">
                  <a16:creationId xmlns:a16="http://schemas.microsoft.com/office/drawing/2014/main" id="{988E6219-A546-B6ED-1CD3-A0C3996CE1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5476" y="5778000"/>
              <a:ext cx="1082738" cy="1080000"/>
            </a:xfrm>
            <a:prstGeom prst="rect">
              <a:avLst/>
            </a:prstGeom>
          </p:spPr>
        </p:pic>
        <p:pic>
          <p:nvPicPr>
            <p:cNvPr id="17" name="Picture 16" descr="A purple and black square with a flower design&#10;&#10;Description automatically generated">
              <a:extLst>
                <a:ext uri="{FF2B5EF4-FFF2-40B4-BE49-F238E27FC236}">
                  <a16:creationId xmlns:a16="http://schemas.microsoft.com/office/drawing/2014/main" id="{BBF063A1-011B-5543-30B3-3F2893626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214" y="5778000"/>
              <a:ext cx="1082738" cy="1080000"/>
            </a:xfrm>
            <a:prstGeom prst="rect">
              <a:avLst/>
            </a:prstGeom>
          </p:spPr>
        </p:pic>
        <p:pic>
          <p:nvPicPr>
            <p:cNvPr id="18" name="Picture 17" descr="A purple and black square with a flower design&#10;&#10;Description automatically generated">
              <a:extLst>
                <a:ext uri="{FF2B5EF4-FFF2-40B4-BE49-F238E27FC236}">
                  <a16:creationId xmlns:a16="http://schemas.microsoft.com/office/drawing/2014/main" id="{D406ECB7-F501-F0C6-649F-75AA7601A8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952" y="5778000"/>
              <a:ext cx="1082738" cy="1080000"/>
            </a:xfrm>
            <a:prstGeom prst="rect">
              <a:avLst/>
            </a:prstGeom>
          </p:spPr>
        </p:pic>
        <p:pic>
          <p:nvPicPr>
            <p:cNvPr id="19" name="Picture 18" descr="A purple and black square with a flower design&#10;&#10;Description automatically generated">
              <a:extLst>
                <a:ext uri="{FF2B5EF4-FFF2-40B4-BE49-F238E27FC236}">
                  <a16:creationId xmlns:a16="http://schemas.microsoft.com/office/drawing/2014/main" id="{C7BB6DD4-4C7B-57E5-4C69-670BC8270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690" y="5778000"/>
              <a:ext cx="1082738" cy="1080000"/>
            </a:xfrm>
            <a:prstGeom prst="rect">
              <a:avLst/>
            </a:prstGeom>
          </p:spPr>
        </p:pic>
      </p:grpSp>
    </p:spTree>
    <p:extLst>
      <p:ext uri="{BB962C8B-B14F-4D97-AF65-F5344CB8AC3E}">
        <p14:creationId xmlns:p14="http://schemas.microsoft.com/office/powerpoint/2010/main" val="35909505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0ADBA30F-D2FB-1B1E-4C9A-50ACC07BB1BF}"/>
              </a:ext>
            </a:extLst>
          </p:cNvPr>
          <p:cNvGrpSpPr>
            <a:grpSpLocks noChangeAspect="1"/>
          </p:cNvGrpSpPr>
          <p:nvPr userDrawn="1"/>
        </p:nvGrpSpPr>
        <p:grpSpPr>
          <a:xfrm>
            <a:off x="28575" y="5755422"/>
            <a:ext cx="12148319" cy="1101600"/>
            <a:chOff x="0" y="5764947"/>
            <a:chExt cx="11910117" cy="1080000"/>
          </a:xfrm>
        </p:grpSpPr>
        <p:grpSp>
          <p:nvGrpSpPr>
            <p:cNvPr id="8" name="Group 7">
              <a:extLst>
                <a:ext uri="{FF2B5EF4-FFF2-40B4-BE49-F238E27FC236}">
                  <a16:creationId xmlns:a16="http://schemas.microsoft.com/office/drawing/2014/main" id="{BC9B446D-082E-64B9-B41D-6D2B8B00050A}"/>
                </a:ext>
              </a:extLst>
            </p:cNvPr>
            <p:cNvGrpSpPr>
              <a:grpSpLocks noChangeAspect="1"/>
            </p:cNvGrpSpPr>
            <p:nvPr userDrawn="1"/>
          </p:nvGrpSpPr>
          <p:grpSpPr>
            <a:xfrm>
              <a:off x="0" y="5764947"/>
              <a:ext cx="10827379" cy="1080000"/>
              <a:chOff x="0" y="5778000"/>
              <a:chExt cx="10827380" cy="1080000"/>
            </a:xfrm>
          </p:grpSpPr>
          <p:pic>
            <p:nvPicPr>
              <p:cNvPr id="10" name="Picture 9" descr="A purple and black square with a flower design&#10;&#10;Description automatically generated">
                <a:extLst>
                  <a:ext uri="{FF2B5EF4-FFF2-40B4-BE49-F238E27FC236}">
                    <a16:creationId xmlns:a16="http://schemas.microsoft.com/office/drawing/2014/main" id="{B2F1A5DF-AF7C-B6A9-25A3-D8148EA326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78000"/>
                <a:ext cx="1082738" cy="1080000"/>
              </a:xfrm>
              <a:prstGeom prst="rect">
                <a:avLst/>
              </a:prstGeom>
            </p:spPr>
          </p:pic>
          <p:pic>
            <p:nvPicPr>
              <p:cNvPr id="11" name="Picture 10" descr="A purple and black square with a flower design&#10;&#10;Description automatically generated">
                <a:extLst>
                  <a:ext uri="{FF2B5EF4-FFF2-40B4-BE49-F238E27FC236}">
                    <a16:creationId xmlns:a16="http://schemas.microsoft.com/office/drawing/2014/main" id="{E72E015B-E4E9-40D7-AD57-FB1D86B2E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738" y="5778000"/>
                <a:ext cx="1082738" cy="1080000"/>
              </a:xfrm>
              <a:prstGeom prst="rect">
                <a:avLst/>
              </a:prstGeom>
            </p:spPr>
          </p:pic>
          <p:pic>
            <p:nvPicPr>
              <p:cNvPr id="12" name="Picture 11" descr="A purple and black square with a flower design&#10;&#10;Description automatically generated">
                <a:extLst>
                  <a:ext uri="{FF2B5EF4-FFF2-40B4-BE49-F238E27FC236}">
                    <a16:creationId xmlns:a16="http://schemas.microsoft.com/office/drawing/2014/main" id="{20AE692E-3300-4576-E8A8-728D857940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5476" y="5778000"/>
                <a:ext cx="1082738" cy="1080000"/>
              </a:xfrm>
              <a:prstGeom prst="rect">
                <a:avLst/>
              </a:prstGeom>
            </p:spPr>
          </p:pic>
          <p:pic>
            <p:nvPicPr>
              <p:cNvPr id="13" name="Picture 12" descr="A purple and black square with a flower design&#10;&#10;Description automatically generated">
                <a:extLst>
                  <a:ext uri="{FF2B5EF4-FFF2-40B4-BE49-F238E27FC236}">
                    <a16:creationId xmlns:a16="http://schemas.microsoft.com/office/drawing/2014/main" id="{683F5E08-AE9F-2121-609F-31FF6E29E4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214" y="5778000"/>
                <a:ext cx="1082738" cy="1080000"/>
              </a:xfrm>
              <a:prstGeom prst="rect">
                <a:avLst/>
              </a:prstGeom>
            </p:spPr>
          </p:pic>
          <p:pic>
            <p:nvPicPr>
              <p:cNvPr id="14" name="Picture 13" descr="A purple and black square with a flower design&#10;&#10;Description automatically generated">
                <a:extLst>
                  <a:ext uri="{FF2B5EF4-FFF2-40B4-BE49-F238E27FC236}">
                    <a16:creationId xmlns:a16="http://schemas.microsoft.com/office/drawing/2014/main" id="{ADC18564-2F49-3416-3888-330C6A6BA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952" y="5778000"/>
                <a:ext cx="1082738" cy="1080000"/>
              </a:xfrm>
              <a:prstGeom prst="rect">
                <a:avLst/>
              </a:prstGeom>
            </p:spPr>
          </p:pic>
          <p:pic>
            <p:nvPicPr>
              <p:cNvPr id="15" name="Picture 14" descr="A purple and black square with a flower design&#10;&#10;Description automatically generated">
                <a:extLst>
                  <a:ext uri="{FF2B5EF4-FFF2-40B4-BE49-F238E27FC236}">
                    <a16:creationId xmlns:a16="http://schemas.microsoft.com/office/drawing/2014/main" id="{0D1974C5-6CC7-74A6-5D6F-55995F37DB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690" y="5778000"/>
                <a:ext cx="1082738" cy="1080000"/>
              </a:xfrm>
              <a:prstGeom prst="rect">
                <a:avLst/>
              </a:prstGeom>
            </p:spPr>
          </p:pic>
          <p:pic>
            <p:nvPicPr>
              <p:cNvPr id="16" name="Picture 15" descr="A purple and black square with a flower design&#10;&#10;Description automatically generated">
                <a:extLst>
                  <a:ext uri="{FF2B5EF4-FFF2-40B4-BE49-F238E27FC236}">
                    <a16:creationId xmlns:a16="http://schemas.microsoft.com/office/drawing/2014/main" id="{2CE225E5-62DD-2A5B-4F86-D4CD255F6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6428" y="5778000"/>
                <a:ext cx="1082738" cy="1080000"/>
              </a:xfrm>
              <a:prstGeom prst="rect">
                <a:avLst/>
              </a:prstGeom>
            </p:spPr>
          </p:pic>
          <p:pic>
            <p:nvPicPr>
              <p:cNvPr id="17" name="Picture 16" descr="A purple and black square with a flower design&#10;&#10;Description automatically generated">
                <a:extLst>
                  <a:ext uri="{FF2B5EF4-FFF2-40B4-BE49-F238E27FC236}">
                    <a16:creationId xmlns:a16="http://schemas.microsoft.com/office/drawing/2014/main" id="{1D63971A-F2E8-7D21-A1C0-644483674A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9166" y="5778000"/>
                <a:ext cx="1082738" cy="1080000"/>
              </a:xfrm>
              <a:prstGeom prst="rect">
                <a:avLst/>
              </a:prstGeom>
            </p:spPr>
          </p:pic>
          <p:pic>
            <p:nvPicPr>
              <p:cNvPr id="18" name="Picture 17" descr="A purple and black square with a flower design&#10;&#10;Description automatically generated">
                <a:extLst>
                  <a:ext uri="{FF2B5EF4-FFF2-40B4-BE49-F238E27FC236}">
                    <a16:creationId xmlns:a16="http://schemas.microsoft.com/office/drawing/2014/main" id="{45BFBA20-54C7-77F2-E565-F5AACEB307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1904" y="5778000"/>
                <a:ext cx="1082738" cy="1080000"/>
              </a:xfrm>
              <a:prstGeom prst="rect">
                <a:avLst/>
              </a:prstGeom>
            </p:spPr>
          </p:pic>
          <p:pic>
            <p:nvPicPr>
              <p:cNvPr id="19" name="Picture 18" descr="A purple and black square with a flower design&#10;&#10;Description automatically generated">
                <a:extLst>
                  <a:ext uri="{FF2B5EF4-FFF2-40B4-BE49-F238E27FC236}">
                    <a16:creationId xmlns:a16="http://schemas.microsoft.com/office/drawing/2014/main" id="{58F06E52-C530-ED91-D6A9-4AA71A6696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642" y="5778000"/>
                <a:ext cx="1082738" cy="1080000"/>
              </a:xfrm>
              <a:prstGeom prst="rect">
                <a:avLst/>
              </a:prstGeom>
            </p:spPr>
          </p:pic>
        </p:grpSp>
        <p:pic>
          <p:nvPicPr>
            <p:cNvPr id="9" name="Picture 8" descr="A purple and black square with a flower design&#10;&#10;Description automatically generated">
              <a:extLst>
                <a:ext uri="{FF2B5EF4-FFF2-40B4-BE49-F238E27FC236}">
                  <a16:creationId xmlns:a16="http://schemas.microsoft.com/office/drawing/2014/main" id="{C3555E8B-3B96-2F2A-EBC9-C9D33C2882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7379" y="5764947"/>
              <a:ext cx="1082738" cy="1080000"/>
            </a:xfrm>
            <a:prstGeom prst="rect">
              <a:avLst/>
            </a:prstGeom>
          </p:spPr>
        </p:pic>
      </p:grpSp>
    </p:spTree>
    <p:extLst>
      <p:ext uri="{BB962C8B-B14F-4D97-AF65-F5344CB8AC3E}">
        <p14:creationId xmlns:p14="http://schemas.microsoft.com/office/powerpoint/2010/main" val="8721212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E01278E9-67B2-EE1F-7DE2-28AD7D807629}"/>
              </a:ext>
            </a:extLst>
          </p:cNvPr>
          <p:cNvGrpSpPr>
            <a:grpSpLocks noChangeAspect="1"/>
          </p:cNvGrpSpPr>
          <p:nvPr userDrawn="1"/>
        </p:nvGrpSpPr>
        <p:grpSpPr>
          <a:xfrm rot="5400000">
            <a:off x="8216803" y="2863800"/>
            <a:ext cx="6799594" cy="1130400"/>
            <a:chOff x="0" y="5778000"/>
            <a:chExt cx="6496428" cy="1080000"/>
          </a:xfrm>
        </p:grpSpPr>
        <p:pic>
          <p:nvPicPr>
            <p:cNvPr id="5" name="Picture 4" descr="A purple and black square with a flower design&#10;&#10;Description automatically generated">
              <a:extLst>
                <a:ext uri="{FF2B5EF4-FFF2-40B4-BE49-F238E27FC236}">
                  <a16:creationId xmlns:a16="http://schemas.microsoft.com/office/drawing/2014/main" id="{91662BA0-DEE6-68A3-0934-8115CBE9B0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78000"/>
              <a:ext cx="1082738" cy="1080000"/>
            </a:xfrm>
            <a:prstGeom prst="rect">
              <a:avLst/>
            </a:prstGeom>
          </p:spPr>
        </p:pic>
        <p:pic>
          <p:nvPicPr>
            <p:cNvPr id="14" name="Picture 13" descr="A purple and black square with a flower design&#10;&#10;Description automatically generated">
              <a:extLst>
                <a:ext uri="{FF2B5EF4-FFF2-40B4-BE49-F238E27FC236}">
                  <a16:creationId xmlns:a16="http://schemas.microsoft.com/office/drawing/2014/main" id="{59277A3C-890A-D294-F49D-22160113F9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738" y="5778000"/>
              <a:ext cx="1082738" cy="1080000"/>
            </a:xfrm>
            <a:prstGeom prst="rect">
              <a:avLst/>
            </a:prstGeom>
          </p:spPr>
        </p:pic>
        <p:pic>
          <p:nvPicPr>
            <p:cNvPr id="15" name="Picture 14" descr="A purple and black square with a flower design&#10;&#10;Description automatically generated">
              <a:extLst>
                <a:ext uri="{FF2B5EF4-FFF2-40B4-BE49-F238E27FC236}">
                  <a16:creationId xmlns:a16="http://schemas.microsoft.com/office/drawing/2014/main" id="{17F4EE0A-EF14-33CA-8F01-12D74E86E3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5476" y="5778000"/>
              <a:ext cx="1082738" cy="1080000"/>
            </a:xfrm>
            <a:prstGeom prst="rect">
              <a:avLst/>
            </a:prstGeom>
          </p:spPr>
        </p:pic>
        <p:pic>
          <p:nvPicPr>
            <p:cNvPr id="16" name="Picture 15" descr="A purple and black square with a flower design&#10;&#10;Description automatically generated">
              <a:extLst>
                <a:ext uri="{FF2B5EF4-FFF2-40B4-BE49-F238E27FC236}">
                  <a16:creationId xmlns:a16="http://schemas.microsoft.com/office/drawing/2014/main" id="{53CA3355-48B0-A185-B9DE-BDB7E072C6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214" y="5778000"/>
              <a:ext cx="1082738" cy="1080000"/>
            </a:xfrm>
            <a:prstGeom prst="rect">
              <a:avLst/>
            </a:prstGeom>
          </p:spPr>
        </p:pic>
        <p:pic>
          <p:nvPicPr>
            <p:cNvPr id="17" name="Picture 16" descr="A purple and black square with a flower design&#10;&#10;Description automatically generated">
              <a:extLst>
                <a:ext uri="{FF2B5EF4-FFF2-40B4-BE49-F238E27FC236}">
                  <a16:creationId xmlns:a16="http://schemas.microsoft.com/office/drawing/2014/main" id="{D02B4259-9CB7-9D4D-0A69-22ACC67C6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952" y="5778000"/>
              <a:ext cx="1082738" cy="1080000"/>
            </a:xfrm>
            <a:prstGeom prst="rect">
              <a:avLst/>
            </a:prstGeom>
          </p:spPr>
        </p:pic>
        <p:pic>
          <p:nvPicPr>
            <p:cNvPr id="18" name="Picture 17" descr="A purple and black square with a flower design&#10;&#10;Description automatically generated">
              <a:extLst>
                <a:ext uri="{FF2B5EF4-FFF2-40B4-BE49-F238E27FC236}">
                  <a16:creationId xmlns:a16="http://schemas.microsoft.com/office/drawing/2014/main" id="{7A450622-28EB-751C-5292-580012FF7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690" y="5778000"/>
              <a:ext cx="1082738" cy="1080000"/>
            </a:xfrm>
            <a:prstGeom prst="rect">
              <a:avLst/>
            </a:prstGeom>
          </p:spPr>
        </p:pic>
      </p:grpSp>
    </p:spTree>
    <p:extLst>
      <p:ext uri="{BB962C8B-B14F-4D97-AF65-F5344CB8AC3E}">
        <p14:creationId xmlns:p14="http://schemas.microsoft.com/office/powerpoint/2010/main" val="7418028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43CC61A1-C8E0-F5C2-819F-F7972C25A888}"/>
              </a:ext>
            </a:extLst>
          </p:cNvPr>
          <p:cNvGrpSpPr>
            <a:grpSpLocks noChangeAspect="1"/>
          </p:cNvGrpSpPr>
          <p:nvPr userDrawn="1"/>
        </p:nvGrpSpPr>
        <p:grpSpPr>
          <a:xfrm rot="5400000">
            <a:off x="8216803" y="2863800"/>
            <a:ext cx="6799594" cy="1130400"/>
            <a:chOff x="0" y="5778000"/>
            <a:chExt cx="6496428" cy="1080000"/>
          </a:xfrm>
        </p:grpSpPr>
        <p:pic>
          <p:nvPicPr>
            <p:cNvPr id="12" name="Picture 11" descr="A purple and black square with a flower design&#10;&#10;Description automatically generated">
              <a:extLst>
                <a:ext uri="{FF2B5EF4-FFF2-40B4-BE49-F238E27FC236}">
                  <a16:creationId xmlns:a16="http://schemas.microsoft.com/office/drawing/2014/main" id="{1EFCAECC-C1D8-388C-E49B-C2F52827F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78000"/>
              <a:ext cx="1082738" cy="1080000"/>
            </a:xfrm>
            <a:prstGeom prst="rect">
              <a:avLst/>
            </a:prstGeom>
          </p:spPr>
        </p:pic>
        <p:pic>
          <p:nvPicPr>
            <p:cNvPr id="13" name="Picture 12" descr="A purple and black square with a flower design&#10;&#10;Description automatically generated">
              <a:extLst>
                <a:ext uri="{FF2B5EF4-FFF2-40B4-BE49-F238E27FC236}">
                  <a16:creationId xmlns:a16="http://schemas.microsoft.com/office/drawing/2014/main" id="{CD4E0DB6-4EED-E2A4-781A-041F86F96E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738" y="5778000"/>
              <a:ext cx="1082738" cy="1080000"/>
            </a:xfrm>
            <a:prstGeom prst="rect">
              <a:avLst/>
            </a:prstGeom>
          </p:spPr>
        </p:pic>
        <p:pic>
          <p:nvPicPr>
            <p:cNvPr id="15" name="Picture 14" descr="A purple and black square with a flower design&#10;&#10;Description automatically generated">
              <a:extLst>
                <a:ext uri="{FF2B5EF4-FFF2-40B4-BE49-F238E27FC236}">
                  <a16:creationId xmlns:a16="http://schemas.microsoft.com/office/drawing/2014/main" id="{3CD03C82-BABE-D41A-D20C-88EF3A82F8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5476" y="5778000"/>
              <a:ext cx="1082738" cy="1080000"/>
            </a:xfrm>
            <a:prstGeom prst="rect">
              <a:avLst/>
            </a:prstGeom>
          </p:spPr>
        </p:pic>
        <p:pic>
          <p:nvPicPr>
            <p:cNvPr id="16" name="Picture 15" descr="A purple and black square with a flower design&#10;&#10;Description automatically generated">
              <a:extLst>
                <a:ext uri="{FF2B5EF4-FFF2-40B4-BE49-F238E27FC236}">
                  <a16:creationId xmlns:a16="http://schemas.microsoft.com/office/drawing/2014/main" id="{5C541B71-36F7-8B17-F9FB-C28CDE97E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214" y="5778000"/>
              <a:ext cx="1082738" cy="1080000"/>
            </a:xfrm>
            <a:prstGeom prst="rect">
              <a:avLst/>
            </a:prstGeom>
          </p:spPr>
        </p:pic>
        <p:pic>
          <p:nvPicPr>
            <p:cNvPr id="17" name="Picture 16" descr="A purple and black square with a flower design&#10;&#10;Description automatically generated">
              <a:extLst>
                <a:ext uri="{FF2B5EF4-FFF2-40B4-BE49-F238E27FC236}">
                  <a16:creationId xmlns:a16="http://schemas.microsoft.com/office/drawing/2014/main" id="{49FDABF8-BC12-FEA7-B607-709148E17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952" y="5778000"/>
              <a:ext cx="1082738" cy="1080000"/>
            </a:xfrm>
            <a:prstGeom prst="rect">
              <a:avLst/>
            </a:prstGeom>
          </p:spPr>
        </p:pic>
        <p:pic>
          <p:nvPicPr>
            <p:cNvPr id="18" name="Picture 17" descr="A purple and black square with a flower design&#10;&#10;Description automatically generated">
              <a:extLst>
                <a:ext uri="{FF2B5EF4-FFF2-40B4-BE49-F238E27FC236}">
                  <a16:creationId xmlns:a16="http://schemas.microsoft.com/office/drawing/2014/main" id="{8FF255B8-0B3F-250F-3A59-6475E42EF4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690" y="5778000"/>
              <a:ext cx="1082738" cy="1080000"/>
            </a:xfrm>
            <a:prstGeom prst="rect">
              <a:avLst/>
            </a:prstGeom>
          </p:spPr>
        </p:pic>
      </p:grpSp>
    </p:spTree>
    <p:extLst>
      <p:ext uri="{BB962C8B-B14F-4D97-AF65-F5344CB8AC3E}">
        <p14:creationId xmlns:p14="http://schemas.microsoft.com/office/powerpoint/2010/main" val="4850865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390650" y="0"/>
            <a:ext cx="10801350" cy="1080000"/>
          </a:xfrm>
          <a:prstGeom prst="rect">
            <a:avLst/>
          </a:prstGeom>
        </p:spPr>
        <p:txBody>
          <a:bodyPr/>
          <a:lstStyle>
            <a:lvl1pPr marL="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1390650" y="1266825"/>
            <a:ext cx="470535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630600" y="1266825"/>
            <a:ext cx="449460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2" name="Group 11">
            <a:extLst>
              <a:ext uri="{FF2B5EF4-FFF2-40B4-BE49-F238E27FC236}">
                <a16:creationId xmlns:a16="http://schemas.microsoft.com/office/drawing/2014/main" id="{CC342E91-8B36-D0BB-1AB4-745B99B9916A}"/>
              </a:ext>
            </a:extLst>
          </p:cNvPr>
          <p:cNvGrpSpPr>
            <a:grpSpLocks noChangeAspect="1"/>
          </p:cNvGrpSpPr>
          <p:nvPr userDrawn="1"/>
        </p:nvGrpSpPr>
        <p:grpSpPr>
          <a:xfrm rot="5400000">
            <a:off x="8216803" y="2863800"/>
            <a:ext cx="6799594" cy="1130400"/>
            <a:chOff x="0" y="5778000"/>
            <a:chExt cx="6496428" cy="1080000"/>
          </a:xfrm>
        </p:grpSpPr>
        <p:pic>
          <p:nvPicPr>
            <p:cNvPr id="13" name="Picture 12" descr="A purple and black square with a flower design&#10;&#10;Description automatically generated">
              <a:extLst>
                <a:ext uri="{FF2B5EF4-FFF2-40B4-BE49-F238E27FC236}">
                  <a16:creationId xmlns:a16="http://schemas.microsoft.com/office/drawing/2014/main" id="{82BB19DD-672A-6483-C6F7-19B75F843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78000"/>
              <a:ext cx="1082738" cy="1080000"/>
            </a:xfrm>
            <a:prstGeom prst="rect">
              <a:avLst/>
            </a:prstGeom>
          </p:spPr>
        </p:pic>
        <p:pic>
          <p:nvPicPr>
            <p:cNvPr id="14" name="Picture 13" descr="A purple and black square with a flower design&#10;&#10;Description automatically generated">
              <a:extLst>
                <a:ext uri="{FF2B5EF4-FFF2-40B4-BE49-F238E27FC236}">
                  <a16:creationId xmlns:a16="http://schemas.microsoft.com/office/drawing/2014/main" id="{B7F0774B-4F7E-B0F6-8073-6E4ABF5C48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738" y="5778000"/>
              <a:ext cx="1082738" cy="1080000"/>
            </a:xfrm>
            <a:prstGeom prst="rect">
              <a:avLst/>
            </a:prstGeom>
          </p:spPr>
        </p:pic>
        <p:pic>
          <p:nvPicPr>
            <p:cNvPr id="15" name="Picture 14" descr="A purple and black square with a flower design&#10;&#10;Description automatically generated">
              <a:extLst>
                <a:ext uri="{FF2B5EF4-FFF2-40B4-BE49-F238E27FC236}">
                  <a16:creationId xmlns:a16="http://schemas.microsoft.com/office/drawing/2014/main" id="{87550C00-F4E5-9665-1643-E5031B47C6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5476" y="5778000"/>
              <a:ext cx="1082738" cy="1080000"/>
            </a:xfrm>
            <a:prstGeom prst="rect">
              <a:avLst/>
            </a:prstGeom>
          </p:spPr>
        </p:pic>
        <p:pic>
          <p:nvPicPr>
            <p:cNvPr id="16" name="Picture 15" descr="A purple and black square with a flower design&#10;&#10;Description automatically generated">
              <a:extLst>
                <a:ext uri="{FF2B5EF4-FFF2-40B4-BE49-F238E27FC236}">
                  <a16:creationId xmlns:a16="http://schemas.microsoft.com/office/drawing/2014/main" id="{1D93A9B6-E1E0-30C0-C60F-2F7F738C96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214" y="5778000"/>
              <a:ext cx="1082738" cy="1080000"/>
            </a:xfrm>
            <a:prstGeom prst="rect">
              <a:avLst/>
            </a:prstGeom>
          </p:spPr>
        </p:pic>
        <p:pic>
          <p:nvPicPr>
            <p:cNvPr id="17" name="Picture 16" descr="A purple and black square with a flower design&#10;&#10;Description automatically generated">
              <a:extLst>
                <a:ext uri="{FF2B5EF4-FFF2-40B4-BE49-F238E27FC236}">
                  <a16:creationId xmlns:a16="http://schemas.microsoft.com/office/drawing/2014/main" id="{8D934295-B200-EF31-CF21-FB51574F29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952" y="5778000"/>
              <a:ext cx="1082738" cy="1080000"/>
            </a:xfrm>
            <a:prstGeom prst="rect">
              <a:avLst/>
            </a:prstGeom>
          </p:spPr>
        </p:pic>
        <p:pic>
          <p:nvPicPr>
            <p:cNvPr id="18" name="Picture 17" descr="A purple and black square with a flower design&#10;&#10;Description automatically generated">
              <a:extLst>
                <a:ext uri="{FF2B5EF4-FFF2-40B4-BE49-F238E27FC236}">
                  <a16:creationId xmlns:a16="http://schemas.microsoft.com/office/drawing/2014/main" id="{C25C36CA-5342-778A-2039-AA32FB0EA7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690" y="5778000"/>
              <a:ext cx="1082738" cy="1080000"/>
            </a:xfrm>
            <a:prstGeom prst="rect">
              <a:avLst/>
            </a:prstGeom>
          </p:spPr>
        </p:pic>
      </p:grpSp>
    </p:spTree>
    <p:extLst>
      <p:ext uri="{BB962C8B-B14F-4D97-AF65-F5344CB8AC3E}">
        <p14:creationId xmlns:p14="http://schemas.microsoft.com/office/powerpoint/2010/main" val="2926180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2484662" y="0"/>
            <a:ext cx="9360000" cy="1080000"/>
          </a:xfrm>
          <a:prstGeom prst="rect">
            <a:avLst/>
          </a:prstGeom>
        </p:spPr>
        <p:txBody>
          <a:bodyPr anchor="ctr">
            <a:normAutofit/>
          </a:bodyPr>
          <a:lstStyle>
            <a:lvl1pPr marL="0" indent="0">
              <a:lnSpc>
                <a:spcPct val="100000"/>
              </a:lnSpc>
              <a:defRPr sz="4000">
                <a:solidFill>
                  <a:schemeClr val="tx2"/>
                </a:solidFill>
              </a:defRPr>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2484662" y="1272699"/>
            <a:ext cx="9360000" cy="50360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 name="Freeform 2">
            <a:extLst>
              <a:ext uri="{FF2B5EF4-FFF2-40B4-BE49-F238E27FC236}">
                <a16:creationId xmlns:a16="http://schemas.microsoft.com/office/drawing/2014/main" id="{3C097952-9585-2872-6EC2-04927698E617}"/>
              </a:ext>
            </a:extLst>
          </p:cNvPr>
          <p:cNvSpPr>
            <a:spLocks noChangeAspect="1"/>
          </p:cNvSpPr>
          <p:nvPr userDrawn="1"/>
        </p:nvSpPr>
        <p:spPr>
          <a:xfrm rot="-5400000">
            <a:off x="-2216474" y="2619375"/>
            <a:ext cx="6746875" cy="1619250"/>
          </a:xfrm>
          <a:custGeom>
            <a:avLst/>
            <a:gdLst/>
            <a:ahLst/>
            <a:cxnLst/>
            <a:rect l="l" t="t" r="r" b="b"/>
            <a:pathLst>
              <a:path w="11202587" h="2688621">
                <a:moveTo>
                  <a:pt x="0" y="0"/>
                </a:moveTo>
                <a:lnTo>
                  <a:pt x="11202586" y="0"/>
                </a:lnTo>
                <a:lnTo>
                  <a:pt x="11202586" y="2688620"/>
                </a:lnTo>
                <a:lnTo>
                  <a:pt x="0" y="2688620"/>
                </a:lnTo>
                <a:lnTo>
                  <a:pt x="0" y="0"/>
                </a:lnTo>
                <a:close/>
              </a:path>
            </a:pathLst>
          </a:custGeom>
          <a:blipFill>
            <a:blip r:embed="rId2">
              <a:alphaModFix amt="65999"/>
            </a:blip>
            <a:stretch>
              <a:fillRect/>
            </a:stretch>
          </a:blipFill>
        </p:spPr>
        <p:txBody>
          <a:bodyPr/>
          <a:lstStyle/>
          <a:p>
            <a:endParaRPr lang="en-AU"/>
          </a:p>
        </p:txBody>
      </p:sp>
    </p:spTree>
    <p:extLst>
      <p:ext uri="{BB962C8B-B14F-4D97-AF65-F5344CB8AC3E}">
        <p14:creationId xmlns:p14="http://schemas.microsoft.com/office/powerpoint/2010/main" val="30514912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9525" y="0"/>
            <a:ext cx="12168000" cy="1080000"/>
          </a:xfrm>
          <a:prstGeom prst="rect">
            <a:avLst/>
          </a:prstGeom>
        </p:spPr>
        <p:txBody>
          <a:bodyPr anchor="ctr">
            <a:normAutofit/>
          </a:bodyPr>
          <a:lstStyle>
            <a:lvl1pPr marL="714375" indent="0" algn="l" defTabSz="914400" rtl="0" eaLnBrk="1" latinLnBrk="0" hangingPunct="1">
              <a:lnSpc>
                <a:spcPct val="100000"/>
              </a:lnSpc>
              <a:spcBef>
                <a:spcPct val="0"/>
              </a:spcBef>
              <a:buNone/>
              <a:defRPr lang="en-AU" sz="4000" kern="1200" dirty="0">
                <a:solidFill>
                  <a:schemeClr val="tx2"/>
                </a:solidFill>
                <a:latin typeface="Arial" panose="020B0604020202020204" pitchFamily="34" charset="0"/>
                <a:ea typeface="+mj-ea"/>
                <a:cs typeface="Arial" panose="020B0604020202020204" pitchFamily="34" charset="0"/>
              </a:defRPr>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720000" y="1260000"/>
            <a:ext cx="10800000" cy="4093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6" name="Group 25">
            <a:extLst>
              <a:ext uri="{FF2B5EF4-FFF2-40B4-BE49-F238E27FC236}">
                <a16:creationId xmlns:a16="http://schemas.microsoft.com/office/drawing/2014/main" id="{00966913-E29A-381C-9134-7D37D4CFC594}"/>
              </a:ext>
            </a:extLst>
          </p:cNvPr>
          <p:cNvGrpSpPr/>
          <p:nvPr userDrawn="1"/>
        </p:nvGrpSpPr>
        <p:grpSpPr>
          <a:xfrm>
            <a:off x="96451" y="5610750"/>
            <a:ext cx="11994148" cy="1152000"/>
            <a:chOff x="101852" y="4102620"/>
            <a:chExt cx="11994148" cy="1152000"/>
          </a:xfrm>
        </p:grpSpPr>
        <p:pic>
          <p:nvPicPr>
            <p:cNvPr id="3" name="Picture 2" descr="A purple flower with leaves&#10;&#10;Description automatically generated">
              <a:extLst>
                <a:ext uri="{FF2B5EF4-FFF2-40B4-BE49-F238E27FC236}">
                  <a16:creationId xmlns:a16="http://schemas.microsoft.com/office/drawing/2014/main" id="{934FBB34-7456-2D69-E426-EC2ECC6822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52" y="4102620"/>
              <a:ext cx="1152000" cy="1152000"/>
            </a:xfrm>
            <a:prstGeom prst="rect">
              <a:avLst/>
            </a:prstGeom>
          </p:spPr>
        </p:pic>
        <p:pic>
          <p:nvPicPr>
            <p:cNvPr id="4" name="Picture 3" descr="A purple flower with leaves&#10;&#10;Description automatically generated">
              <a:extLst>
                <a:ext uri="{FF2B5EF4-FFF2-40B4-BE49-F238E27FC236}">
                  <a16:creationId xmlns:a16="http://schemas.microsoft.com/office/drawing/2014/main" id="{B804C583-21CF-B4ED-4005-BF19D0CC3C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535" y="4102620"/>
              <a:ext cx="1152000" cy="1152000"/>
            </a:xfrm>
            <a:prstGeom prst="rect">
              <a:avLst/>
            </a:prstGeom>
          </p:spPr>
        </p:pic>
        <p:pic>
          <p:nvPicPr>
            <p:cNvPr id="17" name="Picture 16" descr="A purple flower with leaves&#10;&#10;Description automatically generated">
              <a:extLst>
                <a:ext uri="{FF2B5EF4-FFF2-40B4-BE49-F238E27FC236}">
                  <a16:creationId xmlns:a16="http://schemas.microsoft.com/office/drawing/2014/main" id="{26CD1302-9BE7-C6CC-FC13-83E1142390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1218" y="4102620"/>
              <a:ext cx="1152000" cy="1152000"/>
            </a:xfrm>
            <a:prstGeom prst="rect">
              <a:avLst/>
            </a:prstGeom>
          </p:spPr>
        </p:pic>
        <p:pic>
          <p:nvPicPr>
            <p:cNvPr id="19" name="Picture 18" descr="A purple flower with leaves&#10;&#10;Description automatically generated">
              <a:extLst>
                <a:ext uri="{FF2B5EF4-FFF2-40B4-BE49-F238E27FC236}">
                  <a16:creationId xmlns:a16="http://schemas.microsoft.com/office/drawing/2014/main" id="{E66121DE-B30F-9484-05B4-B764EE6B88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901" y="4102620"/>
              <a:ext cx="1152000" cy="1152000"/>
            </a:xfrm>
            <a:prstGeom prst="rect">
              <a:avLst/>
            </a:prstGeom>
          </p:spPr>
        </p:pic>
        <p:pic>
          <p:nvPicPr>
            <p:cNvPr id="20" name="Picture 19" descr="A purple flower with leaves&#10;&#10;Description automatically generated">
              <a:extLst>
                <a:ext uri="{FF2B5EF4-FFF2-40B4-BE49-F238E27FC236}">
                  <a16:creationId xmlns:a16="http://schemas.microsoft.com/office/drawing/2014/main" id="{910C1789-73C5-844E-1FFC-60172F88F1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0584" y="4102620"/>
              <a:ext cx="1152000" cy="1152000"/>
            </a:xfrm>
            <a:prstGeom prst="rect">
              <a:avLst/>
            </a:prstGeom>
          </p:spPr>
        </p:pic>
        <p:pic>
          <p:nvPicPr>
            <p:cNvPr id="21" name="Picture 20" descr="A purple flower with leaves&#10;&#10;Description automatically generated">
              <a:extLst>
                <a:ext uri="{FF2B5EF4-FFF2-40B4-BE49-F238E27FC236}">
                  <a16:creationId xmlns:a16="http://schemas.microsoft.com/office/drawing/2014/main" id="{07F5EA64-37EE-3311-0EB3-B01B2CFE87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5267" y="4102620"/>
              <a:ext cx="1152000" cy="1152000"/>
            </a:xfrm>
            <a:prstGeom prst="rect">
              <a:avLst/>
            </a:prstGeom>
          </p:spPr>
        </p:pic>
        <p:pic>
          <p:nvPicPr>
            <p:cNvPr id="22" name="Picture 21" descr="A purple flower with leaves&#10;&#10;Description automatically generated">
              <a:extLst>
                <a:ext uri="{FF2B5EF4-FFF2-40B4-BE49-F238E27FC236}">
                  <a16:creationId xmlns:a16="http://schemas.microsoft.com/office/drawing/2014/main" id="{40991BF9-13DB-50AE-7F37-32060FD0E8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950" y="4102620"/>
              <a:ext cx="1152000" cy="1152000"/>
            </a:xfrm>
            <a:prstGeom prst="rect">
              <a:avLst/>
            </a:prstGeom>
          </p:spPr>
        </p:pic>
        <p:pic>
          <p:nvPicPr>
            <p:cNvPr id="23" name="Picture 22" descr="A purple flower with leaves&#10;&#10;Description automatically generated">
              <a:extLst>
                <a:ext uri="{FF2B5EF4-FFF2-40B4-BE49-F238E27FC236}">
                  <a16:creationId xmlns:a16="http://schemas.microsoft.com/office/drawing/2014/main" id="{81257D6A-1F78-1898-9F41-5ED9C59A75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4633" y="4102620"/>
              <a:ext cx="1152000" cy="1152000"/>
            </a:xfrm>
            <a:prstGeom prst="rect">
              <a:avLst/>
            </a:prstGeom>
          </p:spPr>
        </p:pic>
        <p:pic>
          <p:nvPicPr>
            <p:cNvPr id="24" name="Picture 23" descr="A purple flower with leaves&#10;&#10;Description automatically generated">
              <a:extLst>
                <a:ext uri="{FF2B5EF4-FFF2-40B4-BE49-F238E27FC236}">
                  <a16:creationId xmlns:a16="http://schemas.microsoft.com/office/drawing/2014/main" id="{496539A3-3D22-1531-E203-8F7B27714A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9316" y="4102620"/>
              <a:ext cx="1152000" cy="1152000"/>
            </a:xfrm>
            <a:prstGeom prst="rect">
              <a:avLst/>
            </a:prstGeom>
          </p:spPr>
        </p:pic>
        <p:pic>
          <p:nvPicPr>
            <p:cNvPr id="25" name="Picture 24" descr="A purple flower with leaves&#10;&#10;Description automatically generated">
              <a:extLst>
                <a:ext uri="{FF2B5EF4-FFF2-40B4-BE49-F238E27FC236}">
                  <a16:creationId xmlns:a16="http://schemas.microsoft.com/office/drawing/2014/main" id="{61928A2D-5D77-2460-F0B0-88A624FB41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4000" y="4102620"/>
              <a:ext cx="1152000" cy="1152000"/>
            </a:xfrm>
            <a:prstGeom prst="rect">
              <a:avLst/>
            </a:prstGeom>
          </p:spPr>
        </p:pic>
      </p:grpSp>
    </p:spTree>
    <p:extLst>
      <p:ext uri="{BB962C8B-B14F-4D97-AF65-F5344CB8AC3E}">
        <p14:creationId xmlns:p14="http://schemas.microsoft.com/office/powerpoint/2010/main" val="34727373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0900229" cy="1080000"/>
          </a:xfrm>
          <a:prstGeom prst="rect">
            <a:avLst/>
          </a:prstGeom>
        </p:spPr>
        <p:txBody>
          <a:bodyPr anchor="ctr"/>
          <a:lstStyle>
            <a:lvl1pPr marL="7143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3" name="Group 12">
            <a:extLst>
              <a:ext uri="{FF2B5EF4-FFF2-40B4-BE49-F238E27FC236}">
                <a16:creationId xmlns:a16="http://schemas.microsoft.com/office/drawing/2014/main" id="{822D2071-887D-E9C3-CCF9-4CD2F04C11A7}"/>
              </a:ext>
            </a:extLst>
          </p:cNvPr>
          <p:cNvGrpSpPr/>
          <p:nvPr userDrawn="1"/>
        </p:nvGrpSpPr>
        <p:grpSpPr>
          <a:xfrm rot="5400000">
            <a:off x="8594634" y="2835000"/>
            <a:ext cx="6006732" cy="1188000"/>
            <a:chOff x="96451" y="5610750"/>
            <a:chExt cx="6006732" cy="1188000"/>
          </a:xfrm>
        </p:grpSpPr>
        <p:pic>
          <p:nvPicPr>
            <p:cNvPr id="2" name="Picture 1" descr="A purple flower with leaves&#10;&#10;Description automatically generated">
              <a:extLst>
                <a:ext uri="{FF2B5EF4-FFF2-40B4-BE49-F238E27FC236}">
                  <a16:creationId xmlns:a16="http://schemas.microsoft.com/office/drawing/2014/main" id="{0C15FC80-0B3F-CB7D-B074-3B31A70C09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51" y="5610750"/>
              <a:ext cx="1188000" cy="1188000"/>
            </a:xfrm>
            <a:prstGeom prst="rect">
              <a:avLst/>
            </a:prstGeom>
          </p:spPr>
        </p:pic>
        <p:pic>
          <p:nvPicPr>
            <p:cNvPr id="3" name="Picture 2" descr="A purple flower with leaves&#10;&#10;Description automatically generated">
              <a:extLst>
                <a:ext uri="{FF2B5EF4-FFF2-40B4-BE49-F238E27FC236}">
                  <a16:creationId xmlns:a16="http://schemas.microsoft.com/office/drawing/2014/main" id="{881B597F-C7A3-035E-2F48-B2454ECF56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1134" y="5610750"/>
              <a:ext cx="1188000" cy="1188000"/>
            </a:xfrm>
            <a:prstGeom prst="rect">
              <a:avLst/>
            </a:prstGeom>
          </p:spPr>
        </p:pic>
        <p:pic>
          <p:nvPicPr>
            <p:cNvPr id="4" name="Picture 3" descr="A purple flower with leaves&#10;&#10;Description automatically generated">
              <a:extLst>
                <a:ext uri="{FF2B5EF4-FFF2-40B4-BE49-F238E27FC236}">
                  <a16:creationId xmlns:a16="http://schemas.microsoft.com/office/drawing/2014/main" id="{3C19969D-C34F-9695-2E6E-B26A46CF4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5817" y="5610750"/>
              <a:ext cx="1188000" cy="1188000"/>
            </a:xfrm>
            <a:prstGeom prst="rect">
              <a:avLst/>
            </a:prstGeom>
          </p:spPr>
        </p:pic>
        <p:pic>
          <p:nvPicPr>
            <p:cNvPr id="5" name="Picture 4" descr="A purple flower with leaves&#10;&#10;Description automatically generated">
              <a:extLst>
                <a:ext uri="{FF2B5EF4-FFF2-40B4-BE49-F238E27FC236}">
                  <a16:creationId xmlns:a16="http://schemas.microsoft.com/office/drawing/2014/main" id="{D6D8974B-84A9-3EBA-D94F-ABB3FCAA1A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0500" y="5610750"/>
              <a:ext cx="1188000" cy="1188000"/>
            </a:xfrm>
            <a:prstGeom prst="rect">
              <a:avLst/>
            </a:prstGeom>
          </p:spPr>
        </p:pic>
        <p:pic>
          <p:nvPicPr>
            <p:cNvPr id="6" name="Picture 5" descr="A purple flower with leaves&#10;&#10;Description automatically generated">
              <a:extLst>
                <a:ext uri="{FF2B5EF4-FFF2-40B4-BE49-F238E27FC236}">
                  <a16:creationId xmlns:a16="http://schemas.microsoft.com/office/drawing/2014/main" id="{1CC29AE7-99F8-7935-49AD-44A106F47B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5183" y="5610750"/>
              <a:ext cx="1188000" cy="1188000"/>
            </a:xfrm>
            <a:prstGeom prst="rect">
              <a:avLst/>
            </a:prstGeom>
          </p:spPr>
        </p:pic>
      </p:grpSp>
    </p:spTree>
    <p:extLst>
      <p:ext uri="{BB962C8B-B14F-4D97-AF65-F5344CB8AC3E}">
        <p14:creationId xmlns:p14="http://schemas.microsoft.com/office/powerpoint/2010/main" val="9530540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10752422"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0AAE1921-A68B-D25C-1E22-8CC677256467}"/>
              </a:ext>
            </a:extLst>
          </p:cNvPr>
          <p:cNvGrpSpPr/>
          <p:nvPr userDrawn="1"/>
        </p:nvGrpSpPr>
        <p:grpSpPr>
          <a:xfrm rot="5400000">
            <a:off x="-2319713" y="2835000"/>
            <a:ext cx="6006732" cy="1188000"/>
            <a:chOff x="96451" y="5610750"/>
            <a:chExt cx="6006732" cy="1188000"/>
          </a:xfrm>
        </p:grpSpPr>
        <p:pic>
          <p:nvPicPr>
            <p:cNvPr id="3" name="Picture 2" descr="A purple flower with leaves&#10;&#10;Description automatically generated">
              <a:extLst>
                <a:ext uri="{FF2B5EF4-FFF2-40B4-BE49-F238E27FC236}">
                  <a16:creationId xmlns:a16="http://schemas.microsoft.com/office/drawing/2014/main" id="{0877B121-2A3A-9EC1-C634-6E4EA313E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51" y="5610750"/>
              <a:ext cx="1188000" cy="1188000"/>
            </a:xfrm>
            <a:prstGeom prst="rect">
              <a:avLst/>
            </a:prstGeom>
          </p:spPr>
        </p:pic>
        <p:pic>
          <p:nvPicPr>
            <p:cNvPr id="4" name="Picture 3" descr="A purple flower with leaves&#10;&#10;Description automatically generated">
              <a:extLst>
                <a:ext uri="{FF2B5EF4-FFF2-40B4-BE49-F238E27FC236}">
                  <a16:creationId xmlns:a16="http://schemas.microsoft.com/office/drawing/2014/main" id="{FEC86ACA-0E30-3F48-DB0C-BC1A066D06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1134" y="5610750"/>
              <a:ext cx="1188000" cy="1188000"/>
            </a:xfrm>
            <a:prstGeom prst="rect">
              <a:avLst/>
            </a:prstGeom>
          </p:spPr>
        </p:pic>
        <p:pic>
          <p:nvPicPr>
            <p:cNvPr id="5" name="Picture 4" descr="A purple flower with leaves&#10;&#10;Description automatically generated">
              <a:extLst>
                <a:ext uri="{FF2B5EF4-FFF2-40B4-BE49-F238E27FC236}">
                  <a16:creationId xmlns:a16="http://schemas.microsoft.com/office/drawing/2014/main" id="{F16FD3DA-C864-4B66-4928-22613604B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5817" y="5610750"/>
              <a:ext cx="1188000" cy="1188000"/>
            </a:xfrm>
            <a:prstGeom prst="rect">
              <a:avLst/>
            </a:prstGeom>
          </p:spPr>
        </p:pic>
        <p:pic>
          <p:nvPicPr>
            <p:cNvPr id="6" name="Picture 5" descr="A purple flower with leaves&#10;&#10;Description automatically generated">
              <a:extLst>
                <a:ext uri="{FF2B5EF4-FFF2-40B4-BE49-F238E27FC236}">
                  <a16:creationId xmlns:a16="http://schemas.microsoft.com/office/drawing/2014/main" id="{389147F1-A24B-4C08-3C72-4A085CECA8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0500" y="5610750"/>
              <a:ext cx="1188000" cy="1188000"/>
            </a:xfrm>
            <a:prstGeom prst="rect">
              <a:avLst/>
            </a:prstGeom>
          </p:spPr>
        </p:pic>
        <p:pic>
          <p:nvPicPr>
            <p:cNvPr id="7" name="Picture 6" descr="A purple flower with leaves&#10;&#10;Description automatically generated">
              <a:extLst>
                <a:ext uri="{FF2B5EF4-FFF2-40B4-BE49-F238E27FC236}">
                  <a16:creationId xmlns:a16="http://schemas.microsoft.com/office/drawing/2014/main" id="{137E77F8-8663-8B8A-4453-0497E2F869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5183" y="5610750"/>
              <a:ext cx="1188000" cy="1188000"/>
            </a:xfrm>
            <a:prstGeom prst="rect">
              <a:avLst/>
            </a:prstGeom>
          </p:spPr>
        </p:pic>
      </p:grpSp>
    </p:spTree>
    <p:extLst>
      <p:ext uri="{BB962C8B-B14F-4D97-AF65-F5344CB8AC3E}">
        <p14:creationId xmlns:p14="http://schemas.microsoft.com/office/powerpoint/2010/main" val="10809077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390650" y="0"/>
            <a:ext cx="10801350" cy="1080000"/>
          </a:xfrm>
          <a:prstGeom prst="rect">
            <a:avLst/>
          </a:prstGeom>
        </p:spPr>
        <p:txBody>
          <a:bodyPr/>
          <a:lstStyle>
            <a:lvl1pPr marL="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1390650" y="1266825"/>
            <a:ext cx="470535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630600" y="1266825"/>
            <a:ext cx="449460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9" name="Group 8">
            <a:extLst>
              <a:ext uri="{FF2B5EF4-FFF2-40B4-BE49-F238E27FC236}">
                <a16:creationId xmlns:a16="http://schemas.microsoft.com/office/drawing/2014/main" id="{520D38E3-6E11-E8E7-AAB4-E3DD00510ACA}"/>
              </a:ext>
            </a:extLst>
          </p:cNvPr>
          <p:cNvGrpSpPr/>
          <p:nvPr userDrawn="1"/>
        </p:nvGrpSpPr>
        <p:grpSpPr>
          <a:xfrm rot="5400000">
            <a:off x="-2321016" y="2835000"/>
            <a:ext cx="6006732" cy="1188000"/>
            <a:chOff x="96451" y="5610750"/>
            <a:chExt cx="6006732" cy="1188000"/>
          </a:xfrm>
        </p:grpSpPr>
        <p:pic>
          <p:nvPicPr>
            <p:cNvPr id="10" name="Picture 9" descr="A purple flower with leaves&#10;&#10;Description automatically generated">
              <a:extLst>
                <a:ext uri="{FF2B5EF4-FFF2-40B4-BE49-F238E27FC236}">
                  <a16:creationId xmlns:a16="http://schemas.microsoft.com/office/drawing/2014/main" id="{6D29C073-3D9C-4139-BE63-7DC2226441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51" y="5610750"/>
              <a:ext cx="1188000" cy="1188000"/>
            </a:xfrm>
            <a:prstGeom prst="rect">
              <a:avLst/>
            </a:prstGeom>
          </p:spPr>
        </p:pic>
        <p:pic>
          <p:nvPicPr>
            <p:cNvPr id="11" name="Picture 10" descr="A purple flower with leaves&#10;&#10;Description automatically generated">
              <a:extLst>
                <a:ext uri="{FF2B5EF4-FFF2-40B4-BE49-F238E27FC236}">
                  <a16:creationId xmlns:a16="http://schemas.microsoft.com/office/drawing/2014/main" id="{BA1FB2B6-ACDB-75A8-F437-504C3F8EAC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1134" y="5610750"/>
              <a:ext cx="1188000" cy="1188000"/>
            </a:xfrm>
            <a:prstGeom prst="rect">
              <a:avLst/>
            </a:prstGeom>
          </p:spPr>
        </p:pic>
        <p:pic>
          <p:nvPicPr>
            <p:cNvPr id="12" name="Picture 11" descr="A purple flower with leaves&#10;&#10;Description automatically generated">
              <a:extLst>
                <a:ext uri="{FF2B5EF4-FFF2-40B4-BE49-F238E27FC236}">
                  <a16:creationId xmlns:a16="http://schemas.microsoft.com/office/drawing/2014/main" id="{8B015238-6A73-5F15-6D66-D1A41DFCBB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5817" y="5610750"/>
              <a:ext cx="1188000" cy="1188000"/>
            </a:xfrm>
            <a:prstGeom prst="rect">
              <a:avLst/>
            </a:prstGeom>
          </p:spPr>
        </p:pic>
        <p:pic>
          <p:nvPicPr>
            <p:cNvPr id="13" name="Picture 12" descr="A purple flower with leaves&#10;&#10;Description automatically generated">
              <a:extLst>
                <a:ext uri="{FF2B5EF4-FFF2-40B4-BE49-F238E27FC236}">
                  <a16:creationId xmlns:a16="http://schemas.microsoft.com/office/drawing/2014/main" id="{223E0A8E-8F16-FBBB-5548-6B41B25965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0500" y="5610750"/>
              <a:ext cx="1188000" cy="1188000"/>
            </a:xfrm>
            <a:prstGeom prst="rect">
              <a:avLst/>
            </a:prstGeom>
          </p:spPr>
        </p:pic>
        <p:pic>
          <p:nvPicPr>
            <p:cNvPr id="14" name="Picture 13" descr="A purple flower with leaves&#10;&#10;Description automatically generated">
              <a:extLst>
                <a:ext uri="{FF2B5EF4-FFF2-40B4-BE49-F238E27FC236}">
                  <a16:creationId xmlns:a16="http://schemas.microsoft.com/office/drawing/2014/main" id="{8A6DA467-9742-6EAC-D2C6-A11952118D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5183" y="5610750"/>
              <a:ext cx="1188000" cy="1188000"/>
            </a:xfrm>
            <a:prstGeom prst="rect">
              <a:avLst/>
            </a:prstGeom>
          </p:spPr>
        </p:pic>
      </p:grpSp>
    </p:spTree>
    <p:extLst>
      <p:ext uri="{BB962C8B-B14F-4D97-AF65-F5344CB8AC3E}">
        <p14:creationId xmlns:p14="http://schemas.microsoft.com/office/powerpoint/2010/main" val="18005120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normAutofit/>
          </a:bodyPr>
          <a:lstStyle>
            <a:lvl1pPr>
              <a:defRPr sz="4000"/>
            </a:lvl1pPr>
          </a:lstStyle>
          <a:p>
            <a:r>
              <a:rPr lang="en-GB"/>
              <a:t>Click to edit Master title style</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560569" cy="51625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8" name="Group 17">
            <a:extLst>
              <a:ext uri="{FF2B5EF4-FFF2-40B4-BE49-F238E27FC236}">
                <a16:creationId xmlns:a16="http://schemas.microsoft.com/office/drawing/2014/main" id="{687FC2F1-3AE1-557E-83D4-04AD23D3BFE8}"/>
              </a:ext>
            </a:extLst>
          </p:cNvPr>
          <p:cNvGrpSpPr/>
          <p:nvPr userDrawn="1"/>
        </p:nvGrpSpPr>
        <p:grpSpPr>
          <a:xfrm rot="5400000">
            <a:off x="8506735" y="2835000"/>
            <a:ext cx="6006732" cy="1188000"/>
            <a:chOff x="96451" y="5610750"/>
            <a:chExt cx="6006732" cy="1188000"/>
          </a:xfrm>
        </p:grpSpPr>
        <p:pic>
          <p:nvPicPr>
            <p:cNvPr id="19" name="Picture 18" descr="A purple flower with leaves&#10;&#10;Description automatically generated">
              <a:extLst>
                <a:ext uri="{FF2B5EF4-FFF2-40B4-BE49-F238E27FC236}">
                  <a16:creationId xmlns:a16="http://schemas.microsoft.com/office/drawing/2014/main" id="{A327C721-759C-1F78-4B8E-3A744478D6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51" y="5610750"/>
              <a:ext cx="1188000" cy="1188000"/>
            </a:xfrm>
            <a:prstGeom prst="rect">
              <a:avLst/>
            </a:prstGeom>
          </p:spPr>
        </p:pic>
        <p:pic>
          <p:nvPicPr>
            <p:cNvPr id="20" name="Picture 19" descr="A purple flower with leaves&#10;&#10;Description automatically generated">
              <a:extLst>
                <a:ext uri="{FF2B5EF4-FFF2-40B4-BE49-F238E27FC236}">
                  <a16:creationId xmlns:a16="http://schemas.microsoft.com/office/drawing/2014/main" id="{F3C69B33-8EC9-99F1-E096-16E0C708A0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1134" y="5610750"/>
              <a:ext cx="1188000" cy="1188000"/>
            </a:xfrm>
            <a:prstGeom prst="rect">
              <a:avLst/>
            </a:prstGeom>
          </p:spPr>
        </p:pic>
        <p:pic>
          <p:nvPicPr>
            <p:cNvPr id="21" name="Picture 20" descr="A purple flower with leaves&#10;&#10;Description automatically generated">
              <a:extLst>
                <a:ext uri="{FF2B5EF4-FFF2-40B4-BE49-F238E27FC236}">
                  <a16:creationId xmlns:a16="http://schemas.microsoft.com/office/drawing/2014/main" id="{A81D8EC9-CA7D-A056-4542-451937BEB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5817" y="5610750"/>
              <a:ext cx="1188000" cy="1188000"/>
            </a:xfrm>
            <a:prstGeom prst="rect">
              <a:avLst/>
            </a:prstGeom>
          </p:spPr>
        </p:pic>
        <p:pic>
          <p:nvPicPr>
            <p:cNvPr id="22" name="Picture 21" descr="A purple flower with leaves&#10;&#10;Description automatically generated">
              <a:extLst>
                <a:ext uri="{FF2B5EF4-FFF2-40B4-BE49-F238E27FC236}">
                  <a16:creationId xmlns:a16="http://schemas.microsoft.com/office/drawing/2014/main" id="{7825A1DA-265E-87FE-CC80-8E84BA8E0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0500" y="5610750"/>
              <a:ext cx="1188000" cy="1188000"/>
            </a:xfrm>
            <a:prstGeom prst="rect">
              <a:avLst/>
            </a:prstGeom>
          </p:spPr>
        </p:pic>
        <p:pic>
          <p:nvPicPr>
            <p:cNvPr id="23" name="Picture 22" descr="A purple flower with leaves&#10;&#10;Description automatically generated">
              <a:extLst>
                <a:ext uri="{FF2B5EF4-FFF2-40B4-BE49-F238E27FC236}">
                  <a16:creationId xmlns:a16="http://schemas.microsoft.com/office/drawing/2014/main" id="{8DD388DC-0C2D-18B9-DF93-0103DA05D9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5183" y="5610750"/>
              <a:ext cx="1188000" cy="1188000"/>
            </a:xfrm>
            <a:prstGeom prst="rect">
              <a:avLst/>
            </a:prstGeom>
          </p:spPr>
        </p:pic>
      </p:grpSp>
    </p:spTree>
    <p:extLst>
      <p:ext uri="{BB962C8B-B14F-4D97-AF65-F5344CB8AC3E}">
        <p14:creationId xmlns:p14="http://schemas.microsoft.com/office/powerpoint/2010/main" val="257656254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8AFA7D02-7877-4BFC-FCFD-67CB669205D7}"/>
              </a:ext>
            </a:extLst>
          </p:cNvPr>
          <p:cNvGrpSpPr/>
          <p:nvPr userDrawn="1"/>
        </p:nvGrpSpPr>
        <p:grpSpPr>
          <a:xfrm>
            <a:off x="96451" y="5610750"/>
            <a:ext cx="11994148" cy="1152000"/>
            <a:chOff x="101852" y="4102620"/>
            <a:chExt cx="11994148" cy="1152000"/>
          </a:xfrm>
        </p:grpSpPr>
        <p:pic>
          <p:nvPicPr>
            <p:cNvPr id="20" name="Picture 19" descr="A purple flower with leaves&#10;&#10;Description automatically generated">
              <a:extLst>
                <a:ext uri="{FF2B5EF4-FFF2-40B4-BE49-F238E27FC236}">
                  <a16:creationId xmlns:a16="http://schemas.microsoft.com/office/drawing/2014/main" id="{9DF7F251-BBAD-322F-F551-4D7C5AF3E0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52" y="4102620"/>
              <a:ext cx="1152000" cy="1152000"/>
            </a:xfrm>
            <a:prstGeom prst="rect">
              <a:avLst/>
            </a:prstGeom>
          </p:spPr>
        </p:pic>
        <p:pic>
          <p:nvPicPr>
            <p:cNvPr id="21" name="Picture 20" descr="A purple flower with leaves&#10;&#10;Description automatically generated">
              <a:extLst>
                <a:ext uri="{FF2B5EF4-FFF2-40B4-BE49-F238E27FC236}">
                  <a16:creationId xmlns:a16="http://schemas.microsoft.com/office/drawing/2014/main" id="{4CD73055-4022-F30B-1408-76CD296DA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535" y="4102620"/>
              <a:ext cx="1152000" cy="1152000"/>
            </a:xfrm>
            <a:prstGeom prst="rect">
              <a:avLst/>
            </a:prstGeom>
          </p:spPr>
        </p:pic>
        <p:pic>
          <p:nvPicPr>
            <p:cNvPr id="22" name="Picture 21" descr="A purple flower with leaves&#10;&#10;Description automatically generated">
              <a:extLst>
                <a:ext uri="{FF2B5EF4-FFF2-40B4-BE49-F238E27FC236}">
                  <a16:creationId xmlns:a16="http://schemas.microsoft.com/office/drawing/2014/main" id="{8F014044-614B-5EF7-FCFB-7043F776E7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1218" y="4102620"/>
              <a:ext cx="1152000" cy="1152000"/>
            </a:xfrm>
            <a:prstGeom prst="rect">
              <a:avLst/>
            </a:prstGeom>
          </p:spPr>
        </p:pic>
        <p:pic>
          <p:nvPicPr>
            <p:cNvPr id="23" name="Picture 22" descr="A purple flower with leaves&#10;&#10;Description automatically generated">
              <a:extLst>
                <a:ext uri="{FF2B5EF4-FFF2-40B4-BE49-F238E27FC236}">
                  <a16:creationId xmlns:a16="http://schemas.microsoft.com/office/drawing/2014/main" id="{F260AC88-3293-21AD-3D0E-0E1B6B1AF1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901" y="4102620"/>
              <a:ext cx="1152000" cy="1152000"/>
            </a:xfrm>
            <a:prstGeom prst="rect">
              <a:avLst/>
            </a:prstGeom>
          </p:spPr>
        </p:pic>
        <p:pic>
          <p:nvPicPr>
            <p:cNvPr id="24" name="Picture 23" descr="A purple flower with leaves&#10;&#10;Description automatically generated">
              <a:extLst>
                <a:ext uri="{FF2B5EF4-FFF2-40B4-BE49-F238E27FC236}">
                  <a16:creationId xmlns:a16="http://schemas.microsoft.com/office/drawing/2014/main" id="{29481837-AC14-AE9F-A9A2-BC19F3ED45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0584" y="4102620"/>
              <a:ext cx="1152000" cy="1152000"/>
            </a:xfrm>
            <a:prstGeom prst="rect">
              <a:avLst/>
            </a:prstGeom>
          </p:spPr>
        </p:pic>
        <p:pic>
          <p:nvPicPr>
            <p:cNvPr id="25" name="Picture 24" descr="A purple flower with leaves&#10;&#10;Description automatically generated">
              <a:extLst>
                <a:ext uri="{FF2B5EF4-FFF2-40B4-BE49-F238E27FC236}">
                  <a16:creationId xmlns:a16="http://schemas.microsoft.com/office/drawing/2014/main" id="{629283CD-F0FA-13BF-F7A0-2FE7D66452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5267" y="4102620"/>
              <a:ext cx="1152000" cy="1152000"/>
            </a:xfrm>
            <a:prstGeom prst="rect">
              <a:avLst/>
            </a:prstGeom>
          </p:spPr>
        </p:pic>
        <p:pic>
          <p:nvPicPr>
            <p:cNvPr id="26" name="Picture 25" descr="A purple flower with leaves&#10;&#10;Description automatically generated">
              <a:extLst>
                <a:ext uri="{FF2B5EF4-FFF2-40B4-BE49-F238E27FC236}">
                  <a16:creationId xmlns:a16="http://schemas.microsoft.com/office/drawing/2014/main" id="{6F752BB6-FDE7-2C62-C636-7DF9057AC7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950" y="4102620"/>
              <a:ext cx="1152000" cy="1152000"/>
            </a:xfrm>
            <a:prstGeom prst="rect">
              <a:avLst/>
            </a:prstGeom>
          </p:spPr>
        </p:pic>
        <p:pic>
          <p:nvPicPr>
            <p:cNvPr id="27" name="Picture 26" descr="A purple flower with leaves&#10;&#10;Description automatically generated">
              <a:extLst>
                <a:ext uri="{FF2B5EF4-FFF2-40B4-BE49-F238E27FC236}">
                  <a16:creationId xmlns:a16="http://schemas.microsoft.com/office/drawing/2014/main" id="{983067B3-8C17-C583-94DE-7E347E36D8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4633" y="4102620"/>
              <a:ext cx="1152000" cy="1152000"/>
            </a:xfrm>
            <a:prstGeom prst="rect">
              <a:avLst/>
            </a:prstGeom>
          </p:spPr>
        </p:pic>
        <p:pic>
          <p:nvPicPr>
            <p:cNvPr id="28" name="Picture 27" descr="A purple flower with leaves&#10;&#10;Description automatically generated">
              <a:extLst>
                <a:ext uri="{FF2B5EF4-FFF2-40B4-BE49-F238E27FC236}">
                  <a16:creationId xmlns:a16="http://schemas.microsoft.com/office/drawing/2014/main" id="{671AE5CB-EB2C-289A-55C9-42D0237F3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9316" y="4102620"/>
              <a:ext cx="1152000" cy="1152000"/>
            </a:xfrm>
            <a:prstGeom prst="rect">
              <a:avLst/>
            </a:prstGeom>
          </p:spPr>
        </p:pic>
        <p:pic>
          <p:nvPicPr>
            <p:cNvPr id="29" name="Picture 28" descr="A purple flower with leaves&#10;&#10;Description automatically generated">
              <a:extLst>
                <a:ext uri="{FF2B5EF4-FFF2-40B4-BE49-F238E27FC236}">
                  <a16:creationId xmlns:a16="http://schemas.microsoft.com/office/drawing/2014/main" id="{65A2D894-98B5-6E1D-277B-3DC7528B92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4000" y="4102620"/>
              <a:ext cx="1152000" cy="1152000"/>
            </a:xfrm>
            <a:prstGeom prst="rect">
              <a:avLst/>
            </a:prstGeom>
          </p:spPr>
        </p:pic>
      </p:grpSp>
    </p:spTree>
    <p:extLst>
      <p:ext uri="{BB962C8B-B14F-4D97-AF65-F5344CB8AC3E}">
        <p14:creationId xmlns:p14="http://schemas.microsoft.com/office/powerpoint/2010/main" val="38486840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ctr"/>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3CE70C14-2DD5-8A25-6499-AF31B43A046D}"/>
              </a:ext>
            </a:extLst>
          </p:cNvPr>
          <p:cNvGrpSpPr/>
          <p:nvPr userDrawn="1"/>
        </p:nvGrpSpPr>
        <p:grpSpPr>
          <a:xfrm rot="5400000">
            <a:off x="8506735" y="2835000"/>
            <a:ext cx="6006732" cy="1188000"/>
            <a:chOff x="96451" y="5610750"/>
            <a:chExt cx="6006732" cy="1188000"/>
          </a:xfrm>
        </p:grpSpPr>
        <p:pic>
          <p:nvPicPr>
            <p:cNvPr id="8" name="Picture 7" descr="A purple flower with leaves&#10;&#10;Description automatically generated">
              <a:extLst>
                <a:ext uri="{FF2B5EF4-FFF2-40B4-BE49-F238E27FC236}">
                  <a16:creationId xmlns:a16="http://schemas.microsoft.com/office/drawing/2014/main" id="{C0AB754D-BC29-FF71-10A2-EF3C15AEB9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51" y="5610750"/>
              <a:ext cx="1188000" cy="1188000"/>
            </a:xfrm>
            <a:prstGeom prst="rect">
              <a:avLst/>
            </a:prstGeom>
          </p:spPr>
        </p:pic>
        <p:pic>
          <p:nvPicPr>
            <p:cNvPr id="9" name="Picture 8" descr="A purple flower with leaves&#10;&#10;Description automatically generated">
              <a:extLst>
                <a:ext uri="{FF2B5EF4-FFF2-40B4-BE49-F238E27FC236}">
                  <a16:creationId xmlns:a16="http://schemas.microsoft.com/office/drawing/2014/main" id="{D2FED215-33FF-714D-99F7-11FE011A6A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1134" y="5610750"/>
              <a:ext cx="1188000" cy="1188000"/>
            </a:xfrm>
            <a:prstGeom prst="rect">
              <a:avLst/>
            </a:prstGeom>
          </p:spPr>
        </p:pic>
        <p:pic>
          <p:nvPicPr>
            <p:cNvPr id="10" name="Picture 9" descr="A purple flower with leaves&#10;&#10;Description automatically generated">
              <a:extLst>
                <a:ext uri="{FF2B5EF4-FFF2-40B4-BE49-F238E27FC236}">
                  <a16:creationId xmlns:a16="http://schemas.microsoft.com/office/drawing/2014/main" id="{6B85BE38-54ED-66CF-7106-0B62D28AE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5817" y="5610750"/>
              <a:ext cx="1188000" cy="1188000"/>
            </a:xfrm>
            <a:prstGeom prst="rect">
              <a:avLst/>
            </a:prstGeom>
          </p:spPr>
        </p:pic>
        <p:pic>
          <p:nvPicPr>
            <p:cNvPr id="11" name="Picture 10" descr="A purple flower with leaves&#10;&#10;Description automatically generated">
              <a:extLst>
                <a:ext uri="{FF2B5EF4-FFF2-40B4-BE49-F238E27FC236}">
                  <a16:creationId xmlns:a16="http://schemas.microsoft.com/office/drawing/2014/main" id="{7C5E7AFE-792B-0CF5-FE9D-68B0256FD4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0500" y="5610750"/>
              <a:ext cx="1188000" cy="1188000"/>
            </a:xfrm>
            <a:prstGeom prst="rect">
              <a:avLst/>
            </a:prstGeom>
          </p:spPr>
        </p:pic>
        <p:pic>
          <p:nvPicPr>
            <p:cNvPr id="12" name="Picture 11" descr="A purple flower with leaves&#10;&#10;Description automatically generated">
              <a:extLst>
                <a:ext uri="{FF2B5EF4-FFF2-40B4-BE49-F238E27FC236}">
                  <a16:creationId xmlns:a16="http://schemas.microsoft.com/office/drawing/2014/main" id="{63D4CCA9-FC40-F3DF-8383-1D7322AAB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5183" y="5610750"/>
              <a:ext cx="1188000" cy="1188000"/>
            </a:xfrm>
            <a:prstGeom prst="rect">
              <a:avLst/>
            </a:prstGeom>
          </p:spPr>
        </p:pic>
      </p:grpSp>
    </p:spTree>
    <p:extLst>
      <p:ext uri="{BB962C8B-B14F-4D97-AF65-F5344CB8AC3E}">
        <p14:creationId xmlns:p14="http://schemas.microsoft.com/office/powerpoint/2010/main" val="3110132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2E25C8AC-6522-8389-C88C-FEFE654EC1EF}"/>
              </a:ext>
            </a:extLst>
          </p:cNvPr>
          <p:cNvGrpSpPr/>
          <p:nvPr userDrawn="1"/>
        </p:nvGrpSpPr>
        <p:grpSpPr>
          <a:xfrm>
            <a:off x="96451" y="5610750"/>
            <a:ext cx="11994148" cy="1152000"/>
            <a:chOff x="101852" y="4102620"/>
            <a:chExt cx="11994148" cy="1152000"/>
          </a:xfrm>
        </p:grpSpPr>
        <p:pic>
          <p:nvPicPr>
            <p:cNvPr id="5" name="Picture 4" descr="A purple flower with leaves&#10;&#10;Description automatically generated">
              <a:extLst>
                <a:ext uri="{FF2B5EF4-FFF2-40B4-BE49-F238E27FC236}">
                  <a16:creationId xmlns:a16="http://schemas.microsoft.com/office/drawing/2014/main" id="{8DB81539-D448-BF52-64E7-AA307E5DE3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52" y="4102620"/>
              <a:ext cx="1152000" cy="1152000"/>
            </a:xfrm>
            <a:prstGeom prst="rect">
              <a:avLst/>
            </a:prstGeom>
          </p:spPr>
        </p:pic>
        <p:pic>
          <p:nvPicPr>
            <p:cNvPr id="19" name="Picture 18" descr="A purple flower with leaves&#10;&#10;Description automatically generated">
              <a:extLst>
                <a:ext uri="{FF2B5EF4-FFF2-40B4-BE49-F238E27FC236}">
                  <a16:creationId xmlns:a16="http://schemas.microsoft.com/office/drawing/2014/main" id="{2DF8479A-C534-D5B1-8A81-26DF9B345B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535" y="4102620"/>
              <a:ext cx="1152000" cy="1152000"/>
            </a:xfrm>
            <a:prstGeom prst="rect">
              <a:avLst/>
            </a:prstGeom>
          </p:spPr>
        </p:pic>
        <p:pic>
          <p:nvPicPr>
            <p:cNvPr id="20" name="Picture 19" descr="A purple flower with leaves&#10;&#10;Description automatically generated">
              <a:extLst>
                <a:ext uri="{FF2B5EF4-FFF2-40B4-BE49-F238E27FC236}">
                  <a16:creationId xmlns:a16="http://schemas.microsoft.com/office/drawing/2014/main" id="{96923D6B-1D95-4267-409A-124C9B7139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1218" y="4102620"/>
              <a:ext cx="1152000" cy="1152000"/>
            </a:xfrm>
            <a:prstGeom prst="rect">
              <a:avLst/>
            </a:prstGeom>
          </p:spPr>
        </p:pic>
        <p:pic>
          <p:nvPicPr>
            <p:cNvPr id="21" name="Picture 20" descr="A purple flower with leaves&#10;&#10;Description automatically generated">
              <a:extLst>
                <a:ext uri="{FF2B5EF4-FFF2-40B4-BE49-F238E27FC236}">
                  <a16:creationId xmlns:a16="http://schemas.microsoft.com/office/drawing/2014/main" id="{E4BF8C59-936F-FD91-933A-B0E1C18D54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901" y="4102620"/>
              <a:ext cx="1152000" cy="1152000"/>
            </a:xfrm>
            <a:prstGeom prst="rect">
              <a:avLst/>
            </a:prstGeom>
          </p:spPr>
        </p:pic>
        <p:pic>
          <p:nvPicPr>
            <p:cNvPr id="22" name="Picture 21" descr="A purple flower with leaves&#10;&#10;Description automatically generated">
              <a:extLst>
                <a:ext uri="{FF2B5EF4-FFF2-40B4-BE49-F238E27FC236}">
                  <a16:creationId xmlns:a16="http://schemas.microsoft.com/office/drawing/2014/main" id="{FAC5421D-6F10-B40A-EC77-3192A7CAA5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0584" y="4102620"/>
              <a:ext cx="1152000" cy="1152000"/>
            </a:xfrm>
            <a:prstGeom prst="rect">
              <a:avLst/>
            </a:prstGeom>
          </p:spPr>
        </p:pic>
        <p:pic>
          <p:nvPicPr>
            <p:cNvPr id="23" name="Picture 22" descr="A purple flower with leaves&#10;&#10;Description automatically generated">
              <a:extLst>
                <a:ext uri="{FF2B5EF4-FFF2-40B4-BE49-F238E27FC236}">
                  <a16:creationId xmlns:a16="http://schemas.microsoft.com/office/drawing/2014/main" id="{4D4E62B3-272D-6399-A101-94E4BA5915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5267" y="4102620"/>
              <a:ext cx="1152000" cy="1152000"/>
            </a:xfrm>
            <a:prstGeom prst="rect">
              <a:avLst/>
            </a:prstGeom>
          </p:spPr>
        </p:pic>
        <p:pic>
          <p:nvPicPr>
            <p:cNvPr id="24" name="Picture 23" descr="A purple flower with leaves&#10;&#10;Description automatically generated">
              <a:extLst>
                <a:ext uri="{FF2B5EF4-FFF2-40B4-BE49-F238E27FC236}">
                  <a16:creationId xmlns:a16="http://schemas.microsoft.com/office/drawing/2014/main" id="{2F6B7A58-9265-F6F7-8BD0-9DD27C36C9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950" y="4102620"/>
              <a:ext cx="1152000" cy="1152000"/>
            </a:xfrm>
            <a:prstGeom prst="rect">
              <a:avLst/>
            </a:prstGeom>
          </p:spPr>
        </p:pic>
        <p:pic>
          <p:nvPicPr>
            <p:cNvPr id="25" name="Picture 24" descr="A purple flower with leaves&#10;&#10;Description automatically generated">
              <a:extLst>
                <a:ext uri="{FF2B5EF4-FFF2-40B4-BE49-F238E27FC236}">
                  <a16:creationId xmlns:a16="http://schemas.microsoft.com/office/drawing/2014/main" id="{B7895E36-3D97-033A-292A-5759799CF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4633" y="4102620"/>
              <a:ext cx="1152000" cy="1152000"/>
            </a:xfrm>
            <a:prstGeom prst="rect">
              <a:avLst/>
            </a:prstGeom>
          </p:spPr>
        </p:pic>
        <p:pic>
          <p:nvPicPr>
            <p:cNvPr id="26" name="Picture 25" descr="A purple flower with leaves&#10;&#10;Description automatically generated">
              <a:extLst>
                <a:ext uri="{FF2B5EF4-FFF2-40B4-BE49-F238E27FC236}">
                  <a16:creationId xmlns:a16="http://schemas.microsoft.com/office/drawing/2014/main" id="{D1C95890-0637-46E2-1339-F09A4DD003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9316" y="4102620"/>
              <a:ext cx="1152000" cy="1152000"/>
            </a:xfrm>
            <a:prstGeom prst="rect">
              <a:avLst/>
            </a:prstGeom>
          </p:spPr>
        </p:pic>
        <p:pic>
          <p:nvPicPr>
            <p:cNvPr id="27" name="Picture 26" descr="A purple flower with leaves&#10;&#10;Description automatically generated">
              <a:extLst>
                <a:ext uri="{FF2B5EF4-FFF2-40B4-BE49-F238E27FC236}">
                  <a16:creationId xmlns:a16="http://schemas.microsoft.com/office/drawing/2014/main" id="{5BE148C6-0D2D-3EBA-7E4F-19D2FC16CE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4000" y="4102620"/>
              <a:ext cx="1152000" cy="1152000"/>
            </a:xfrm>
            <a:prstGeom prst="rect">
              <a:avLst/>
            </a:prstGeom>
          </p:spPr>
        </p:pic>
      </p:grpSp>
    </p:spTree>
    <p:extLst>
      <p:ext uri="{BB962C8B-B14F-4D97-AF65-F5344CB8AC3E}">
        <p14:creationId xmlns:p14="http://schemas.microsoft.com/office/powerpoint/2010/main" val="9302369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7_Transition">
    <p:bg>
      <p:bgPr>
        <a:solidFill>
          <a:schemeClr val="bg1">
            <a:lumMod val="95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785D7B0-C9D7-9E15-29BE-71A34CC50415}"/>
              </a:ext>
            </a:extLst>
          </p:cNvPr>
          <p:cNvGrpSpPr>
            <a:grpSpLocks noChangeAspect="1"/>
          </p:cNvGrpSpPr>
          <p:nvPr userDrawn="1"/>
        </p:nvGrpSpPr>
        <p:grpSpPr>
          <a:xfrm>
            <a:off x="308824" y="4095928"/>
            <a:ext cx="11574349" cy="2196000"/>
            <a:chOff x="87490" y="5539359"/>
            <a:chExt cx="6641020" cy="1260000"/>
          </a:xfrm>
        </p:grpSpPr>
        <p:pic>
          <p:nvPicPr>
            <p:cNvPr id="7" name="Picture 6" descr="A purple square with a black background&#10;&#10;Description automatically generated">
              <a:extLst>
                <a:ext uri="{FF2B5EF4-FFF2-40B4-BE49-F238E27FC236}">
                  <a16:creationId xmlns:a16="http://schemas.microsoft.com/office/drawing/2014/main" id="{D1CEE95B-1523-08C8-3F04-0C68CD9D34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6547" y="5539359"/>
              <a:ext cx="1265020" cy="1260000"/>
            </a:xfrm>
            <a:prstGeom prst="rect">
              <a:avLst/>
            </a:prstGeom>
          </p:spPr>
        </p:pic>
        <p:pic>
          <p:nvPicPr>
            <p:cNvPr id="8" name="Picture 7" descr="A green and black logo&#10;&#10;Description automatically generated">
              <a:extLst>
                <a:ext uri="{FF2B5EF4-FFF2-40B4-BE49-F238E27FC236}">
                  <a16:creationId xmlns:a16="http://schemas.microsoft.com/office/drawing/2014/main" id="{20D4769B-BFB3-38B4-DBB5-E167501775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90" y="5539359"/>
              <a:ext cx="1265020" cy="1260000"/>
            </a:xfrm>
            <a:prstGeom prst="rect">
              <a:avLst/>
            </a:prstGeom>
          </p:spPr>
        </p:pic>
        <p:pic>
          <p:nvPicPr>
            <p:cNvPr id="9" name="Picture 8" descr="A purple square with a black background&#10;&#10;Description automatically generated">
              <a:extLst>
                <a:ext uri="{FF2B5EF4-FFF2-40B4-BE49-F238E27FC236}">
                  <a16:creationId xmlns:a16="http://schemas.microsoft.com/office/drawing/2014/main" id="{6079EB52-C75F-D25B-D7EF-5945A4222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4661" y="5539359"/>
              <a:ext cx="1265020" cy="1260000"/>
            </a:xfrm>
            <a:prstGeom prst="rect">
              <a:avLst/>
            </a:prstGeom>
          </p:spPr>
        </p:pic>
        <p:pic>
          <p:nvPicPr>
            <p:cNvPr id="10" name="Picture 9" descr="A green and black logo&#10;&#10;Description automatically generated">
              <a:extLst>
                <a:ext uri="{FF2B5EF4-FFF2-40B4-BE49-F238E27FC236}">
                  <a16:creationId xmlns:a16="http://schemas.microsoft.com/office/drawing/2014/main" id="{DF589C34-4EA8-E905-8C40-F1E4EC79C6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5604" y="5539359"/>
              <a:ext cx="1265020" cy="1260000"/>
            </a:xfrm>
            <a:prstGeom prst="rect">
              <a:avLst/>
            </a:prstGeom>
          </p:spPr>
        </p:pic>
        <p:pic>
          <p:nvPicPr>
            <p:cNvPr id="11" name="Picture 10" descr="A green and black logo&#10;&#10;Description automatically generated">
              <a:extLst>
                <a:ext uri="{FF2B5EF4-FFF2-40B4-BE49-F238E27FC236}">
                  <a16:creationId xmlns:a16="http://schemas.microsoft.com/office/drawing/2014/main" id="{E791E205-AB5C-C5B7-0D06-F0519506B0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490" y="5539359"/>
              <a:ext cx="1265020" cy="1260000"/>
            </a:xfrm>
            <a:prstGeom prst="rect">
              <a:avLst/>
            </a:prstGeom>
          </p:spPr>
        </p:pic>
      </p:grpSp>
      <p:sp>
        <p:nvSpPr>
          <p:cNvPr id="3" name="Title 2">
            <a:extLst>
              <a:ext uri="{FF2B5EF4-FFF2-40B4-BE49-F238E27FC236}">
                <a16:creationId xmlns:a16="http://schemas.microsoft.com/office/drawing/2014/main" id="{F2C7856D-AE99-A06F-66EF-00E9455783C5}"/>
              </a:ext>
            </a:extLst>
          </p:cNvPr>
          <p:cNvSpPr>
            <a:spLocks noGrp="1"/>
          </p:cNvSpPr>
          <p:nvPr>
            <p:ph type="title"/>
          </p:nvPr>
        </p:nvSpPr>
        <p:spPr>
          <a:xfrm>
            <a:off x="0" y="1421878"/>
            <a:ext cx="12192000" cy="2007122"/>
          </a:xfrm>
        </p:spPr>
        <p:txBody>
          <a:bodyPr/>
          <a:lstStyle>
            <a:lvl1pPr marL="0" indent="0" algn="ctr">
              <a:defRPr/>
            </a:lvl1pPr>
          </a:lstStyle>
          <a:p>
            <a:r>
              <a:rPr lang="en-GB"/>
              <a:t>Click to edit Master title style</a:t>
            </a:r>
            <a:endParaRPr lang="en-AU" dirty="0"/>
          </a:p>
        </p:txBody>
      </p:sp>
    </p:spTree>
    <p:extLst>
      <p:ext uri="{BB962C8B-B14F-4D97-AF65-F5344CB8AC3E}">
        <p14:creationId xmlns:p14="http://schemas.microsoft.com/office/powerpoint/2010/main" val="6778143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0" y="0"/>
            <a:ext cx="12204000" cy="1080000"/>
          </a:xfrm>
          <a:prstGeom prst="rect">
            <a:avLst/>
          </a:prstGeom>
        </p:spPr>
        <p:txBody>
          <a:bodyPr anchor="ctr">
            <a:normAutofit/>
          </a:bodyPr>
          <a:lstStyle>
            <a:lvl1pPr marL="720000">
              <a:lnSpc>
                <a:spcPct val="100000"/>
              </a:lnSpc>
              <a:defRPr sz="3600"/>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720000" y="1260000"/>
            <a:ext cx="10800000" cy="4093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775DD056-A0FB-9D4B-0CB3-4B2E4017BC0B}"/>
              </a:ext>
            </a:extLst>
          </p:cNvPr>
          <p:cNvGrpSpPr/>
          <p:nvPr userDrawn="1"/>
        </p:nvGrpSpPr>
        <p:grpSpPr>
          <a:xfrm>
            <a:off x="87490" y="5533050"/>
            <a:ext cx="12017020" cy="1266309"/>
            <a:chOff x="72300" y="5533050"/>
            <a:chExt cx="12017020" cy="1266309"/>
          </a:xfrm>
        </p:grpSpPr>
        <p:grpSp>
          <p:nvGrpSpPr>
            <p:cNvPr id="18" name="Group 17">
              <a:extLst>
                <a:ext uri="{FF2B5EF4-FFF2-40B4-BE49-F238E27FC236}">
                  <a16:creationId xmlns:a16="http://schemas.microsoft.com/office/drawing/2014/main" id="{DCE85D21-0F52-8E6F-316B-C0C1AE032DD6}"/>
                </a:ext>
              </a:extLst>
            </p:cNvPr>
            <p:cNvGrpSpPr/>
            <p:nvPr userDrawn="1"/>
          </p:nvGrpSpPr>
          <p:grpSpPr>
            <a:xfrm>
              <a:off x="72300" y="5539359"/>
              <a:ext cx="5312191" cy="1260000"/>
              <a:chOff x="314467" y="5598000"/>
              <a:chExt cx="5312191" cy="1260000"/>
            </a:xfrm>
          </p:grpSpPr>
          <p:pic>
            <p:nvPicPr>
              <p:cNvPr id="3" name="Picture 2" descr="A purple square with a black background&#10;&#10;Description automatically generated">
                <a:extLst>
                  <a:ext uri="{FF2B5EF4-FFF2-40B4-BE49-F238E27FC236}">
                    <a16:creationId xmlns:a16="http://schemas.microsoft.com/office/drawing/2014/main" id="{BB8111A8-B99B-89BF-3BF4-B8D996CDBD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3524" y="5598000"/>
                <a:ext cx="1265020" cy="1260000"/>
              </a:xfrm>
              <a:prstGeom prst="rect">
                <a:avLst/>
              </a:prstGeom>
            </p:spPr>
          </p:pic>
          <p:pic>
            <p:nvPicPr>
              <p:cNvPr id="5" name="Picture 4" descr="A green and black logo&#10;&#10;Description automatically generated">
                <a:extLst>
                  <a:ext uri="{FF2B5EF4-FFF2-40B4-BE49-F238E27FC236}">
                    <a16:creationId xmlns:a16="http://schemas.microsoft.com/office/drawing/2014/main" id="{A4289D7D-508E-F7F1-9551-DA5CA81B62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4467" y="5598000"/>
                <a:ext cx="1265020" cy="1260000"/>
              </a:xfrm>
              <a:prstGeom prst="rect">
                <a:avLst/>
              </a:prstGeom>
            </p:spPr>
          </p:pic>
          <p:pic>
            <p:nvPicPr>
              <p:cNvPr id="10" name="Picture 9" descr="A purple square with a black background&#10;&#10;Description automatically generated">
                <a:extLst>
                  <a:ext uri="{FF2B5EF4-FFF2-40B4-BE49-F238E27FC236}">
                    <a16:creationId xmlns:a16="http://schemas.microsoft.com/office/drawing/2014/main" id="{373431A6-915E-8A78-3832-1EC2DBD6B4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1638" y="5598000"/>
                <a:ext cx="1265020" cy="1260000"/>
              </a:xfrm>
              <a:prstGeom prst="rect">
                <a:avLst/>
              </a:prstGeom>
            </p:spPr>
          </p:pic>
          <p:pic>
            <p:nvPicPr>
              <p:cNvPr id="11" name="Picture 10" descr="A green and black logo&#10;&#10;Description automatically generated">
                <a:extLst>
                  <a:ext uri="{FF2B5EF4-FFF2-40B4-BE49-F238E27FC236}">
                    <a16:creationId xmlns:a16="http://schemas.microsoft.com/office/drawing/2014/main" id="{C348A72B-9A80-9332-DC70-5A0E6DEE60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2581" y="5598000"/>
                <a:ext cx="1265020" cy="1260000"/>
              </a:xfrm>
              <a:prstGeom prst="rect">
                <a:avLst/>
              </a:prstGeom>
            </p:spPr>
          </p:pic>
        </p:grpSp>
        <p:grpSp>
          <p:nvGrpSpPr>
            <p:cNvPr id="17" name="Group 16">
              <a:extLst>
                <a:ext uri="{FF2B5EF4-FFF2-40B4-BE49-F238E27FC236}">
                  <a16:creationId xmlns:a16="http://schemas.microsoft.com/office/drawing/2014/main" id="{E6AFC664-BE2B-7D7B-12F5-E702E0D26F22}"/>
                </a:ext>
              </a:extLst>
            </p:cNvPr>
            <p:cNvGrpSpPr/>
            <p:nvPr userDrawn="1"/>
          </p:nvGrpSpPr>
          <p:grpSpPr>
            <a:xfrm>
              <a:off x="5448300" y="5539359"/>
              <a:ext cx="5312191" cy="1260000"/>
              <a:chOff x="6096000" y="3817905"/>
              <a:chExt cx="5312191" cy="1260000"/>
            </a:xfrm>
          </p:grpSpPr>
          <p:pic>
            <p:nvPicPr>
              <p:cNvPr id="13" name="Picture 12" descr="A purple square with a black background&#10;&#10;Description automatically generated">
                <a:extLst>
                  <a:ext uri="{FF2B5EF4-FFF2-40B4-BE49-F238E27FC236}">
                    <a16:creationId xmlns:a16="http://schemas.microsoft.com/office/drawing/2014/main" id="{EE8C3CE2-FF40-A777-23BB-030A17EBF0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057" y="3817905"/>
                <a:ext cx="1265020" cy="1260000"/>
              </a:xfrm>
              <a:prstGeom prst="rect">
                <a:avLst/>
              </a:prstGeom>
            </p:spPr>
          </p:pic>
          <p:pic>
            <p:nvPicPr>
              <p:cNvPr id="14" name="Picture 13" descr="A green and black logo&#10;&#10;Description automatically generated">
                <a:extLst>
                  <a:ext uri="{FF2B5EF4-FFF2-40B4-BE49-F238E27FC236}">
                    <a16:creationId xmlns:a16="http://schemas.microsoft.com/office/drawing/2014/main" id="{9F36C18A-42BA-8086-9D88-43672C32F4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3817905"/>
                <a:ext cx="1265020" cy="1260000"/>
              </a:xfrm>
              <a:prstGeom prst="rect">
                <a:avLst/>
              </a:prstGeom>
            </p:spPr>
          </p:pic>
          <p:pic>
            <p:nvPicPr>
              <p:cNvPr id="15" name="Picture 14" descr="A purple square with a black background&#10;&#10;Description automatically generated">
                <a:extLst>
                  <a:ext uri="{FF2B5EF4-FFF2-40B4-BE49-F238E27FC236}">
                    <a16:creationId xmlns:a16="http://schemas.microsoft.com/office/drawing/2014/main" id="{4047E44E-747D-21FB-F851-70DCDCE53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3171" y="3817905"/>
                <a:ext cx="1265020" cy="1260000"/>
              </a:xfrm>
              <a:prstGeom prst="rect">
                <a:avLst/>
              </a:prstGeom>
            </p:spPr>
          </p:pic>
          <p:pic>
            <p:nvPicPr>
              <p:cNvPr id="16" name="Picture 15" descr="A green and black logo&#10;&#10;Description automatically generated">
                <a:extLst>
                  <a:ext uri="{FF2B5EF4-FFF2-40B4-BE49-F238E27FC236}">
                    <a16:creationId xmlns:a16="http://schemas.microsoft.com/office/drawing/2014/main" id="{5979CEA3-1D68-EE6B-496C-58DBC2B9E1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94114" y="3817905"/>
                <a:ext cx="1265020" cy="1260000"/>
              </a:xfrm>
              <a:prstGeom prst="rect">
                <a:avLst/>
              </a:prstGeom>
            </p:spPr>
          </p:pic>
        </p:grpSp>
        <p:pic>
          <p:nvPicPr>
            <p:cNvPr id="2" name="Picture 1" descr="A green and black logo&#10;&#10;Description automatically generated">
              <a:extLst>
                <a:ext uri="{FF2B5EF4-FFF2-40B4-BE49-F238E27FC236}">
                  <a16:creationId xmlns:a16="http://schemas.microsoft.com/office/drawing/2014/main" id="{D44581F8-0B24-A13C-1862-3450778B32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4300" y="5533050"/>
              <a:ext cx="1265020" cy="1260000"/>
            </a:xfrm>
            <a:prstGeom prst="rect">
              <a:avLst/>
            </a:prstGeom>
          </p:spPr>
        </p:pic>
      </p:grpSp>
    </p:spTree>
    <p:extLst>
      <p:ext uri="{BB962C8B-B14F-4D97-AF65-F5344CB8AC3E}">
        <p14:creationId xmlns:p14="http://schemas.microsoft.com/office/powerpoint/2010/main" val="2029692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FFFF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2484662" y="0"/>
            <a:ext cx="9360000" cy="1080000"/>
          </a:xfrm>
          <a:prstGeom prst="rect">
            <a:avLst/>
          </a:prstGeom>
        </p:spPr>
        <p:txBody>
          <a:bodyPr anchor="ctr">
            <a:normAutofit/>
          </a:bodyPr>
          <a:lstStyle>
            <a:lvl1pPr marL="0" indent="0">
              <a:lnSpc>
                <a:spcPct val="100000"/>
              </a:lnSpc>
              <a:defRPr sz="4000">
                <a:solidFill>
                  <a:schemeClr val="tx2"/>
                </a:solidFill>
              </a:defRPr>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2484662" y="1272699"/>
            <a:ext cx="9360000" cy="50360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Freeform 2">
            <a:extLst>
              <a:ext uri="{FF2B5EF4-FFF2-40B4-BE49-F238E27FC236}">
                <a16:creationId xmlns:a16="http://schemas.microsoft.com/office/drawing/2014/main" id="{2DA54ED7-A793-A3A0-9040-862CE4F32CD0}"/>
              </a:ext>
            </a:extLst>
          </p:cNvPr>
          <p:cNvSpPr>
            <a:spLocks noChangeAspect="1"/>
          </p:cNvSpPr>
          <p:nvPr userDrawn="1"/>
        </p:nvSpPr>
        <p:spPr>
          <a:xfrm rot="-5400000">
            <a:off x="-2216474" y="2619375"/>
            <a:ext cx="6746875" cy="1619250"/>
          </a:xfrm>
          <a:custGeom>
            <a:avLst/>
            <a:gdLst/>
            <a:ahLst/>
            <a:cxnLst/>
            <a:rect l="l" t="t" r="r" b="b"/>
            <a:pathLst>
              <a:path w="11202587" h="2688621">
                <a:moveTo>
                  <a:pt x="0" y="0"/>
                </a:moveTo>
                <a:lnTo>
                  <a:pt x="11202586" y="0"/>
                </a:lnTo>
                <a:lnTo>
                  <a:pt x="11202586" y="2688620"/>
                </a:lnTo>
                <a:lnTo>
                  <a:pt x="0" y="2688620"/>
                </a:lnTo>
                <a:lnTo>
                  <a:pt x="0" y="0"/>
                </a:lnTo>
                <a:close/>
              </a:path>
            </a:pathLst>
          </a:custGeom>
          <a:blipFill>
            <a:blip r:embed="rId2">
              <a:alphaModFix amt="65999"/>
            </a:blip>
            <a:stretch>
              <a:fillRect/>
            </a:stretch>
          </a:blipFill>
        </p:spPr>
        <p:txBody>
          <a:bodyPr/>
          <a:lstStyle/>
          <a:p>
            <a:endParaRPr lang="en-AU"/>
          </a:p>
        </p:txBody>
      </p:sp>
    </p:spTree>
    <p:extLst>
      <p:ext uri="{BB962C8B-B14F-4D97-AF65-F5344CB8AC3E}">
        <p14:creationId xmlns:p14="http://schemas.microsoft.com/office/powerpoint/2010/main" val="28644397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8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0" y="0"/>
            <a:ext cx="12204000" cy="1080000"/>
          </a:xfrm>
          <a:prstGeom prst="rect">
            <a:avLst/>
          </a:prstGeom>
        </p:spPr>
        <p:txBody>
          <a:bodyPr anchor="ctr">
            <a:normAutofit/>
          </a:bodyPr>
          <a:lstStyle>
            <a:lvl1pPr marL="720000">
              <a:lnSpc>
                <a:spcPct val="100000"/>
              </a:lnSpc>
              <a:defRPr sz="3600"/>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720000" y="1260000"/>
            <a:ext cx="10800000" cy="4093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775DD056-A0FB-9D4B-0CB3-4B2E4017BC0B}"/>
              </a:ext>
            </a:extLst>
          </p:cNvPr>
          <p:cNvGrpSpPr/>
          <p:nvPr userDrawn="1"/>
        </p:nvGrpSpPr>
        <p:grpSpPr>
          <a:xfrm>
            <a:off x="87490" y="5533050"/>
            <a:ext cx="12017020" cy="1266309"/>
            <a:chOff x="72300" y="5533050"/>
            <a:chExt cx="12017020" cy="1266309"/>
          </a:xfrm>
        </p:grpSpPr>
        <p:grpSp>
          <p:nvGrpSpPr>
            <p:cNvPr id="18" name="Group 17">
              <a:extLst>
                <a:ext uri="{FF2B5EF4-FFF2-40B4-BE49-F238E27FC236}">
                  <a16:creationId xmlns:a16="http://schemas.microsoft.com/office/drawing/2014/main" id="{DCE85D21-0F52-8E6F-316B-C0C1AE032DD6}"/>
                </a:ext>
              </a:extLst>
            </p:cNvPr>
            <p:cNvGrpSpPr/>
            <p:nvPr userDrawn="1"/>
          </p:nvGrpSpPr>
          <p:grpSpPr>
            <a:xfrm>
              <a:off x="72300" y="5539359"/>
              <a:ext cx="5312191" cy="1260000"/>
              <a:chOff x="314467" y="5598000"/>
              <a:chExt cx="5312191" cy="1260000"/>
            </a:xfrm>
          </p:grpSpPr>
          <p:pic>
            <p:nvPicPr>
              <p:cNvPr id="3" name="Picture 2" descr="A purple square with a black background&#10;&#10;Description automatically generated">
                <a:extLst>
                  <a:ext uri="{FF2B5EF4-FFF2-40B4-BE49-F238E27FC236}">
                    <a16:creationId xmlns:a16="http://schemas.microsoft.com/office/drawing/2014/main" id="{BB8111A8-B99B-89BF-3BF4-B8D996CDBD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3524" y="5598000"/>
                <a:ext cx="1265020" cy="1260000"/>
              </a:xfrm>
              <a:prstGeom prst="rect">
                <a:avLst/>
              </a:prstGeom>
            </p:spPr>
          </p:pic>
          <p:pic>
            <p:nvPicPr>
              <p:cNvPr id="5" name="Picture 4" descr="A green and black logo&#10;&#10;Description automatically generated">
                <a:extLst>
                  <a:ext uri="{FF2B5EF4-FFF2-40B4-BE49-F238E27FC236}">
                    <a16:creationId xmlns:a16="http://schemas.microsoft.com/office/drawing/2014/main" id="{A4289D7D-508E-F7F1-9551-DA5CA81B62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4467" y="5598000"/>
                <a:ext cx="1265020" cy="1260000"/>
              </a:xfrm>
              <a:prstGeom prst="rect">
                <a:avLst/>
              </a:prstGeom>
            </p:spPr>
          </p:pic>
          <p:pic>
            <p:nvPicPr>
              <p:cNvPr id="10" name="Picture 9" descr="A purple square with a black background&#10;&#10;Description automatically generated">
                <a:extLst>
                  <a:ext uri="{FF2B5EF4-FFF2-40B4-BE49-F238E27FC236}">
                    <a16:creationId xmlns:a16="http://schemas.microsoft.com/office/drawing/2014/main" id="{373431A6-915E-8A78-3832-1EC2DBD6B4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1638" y="5598000"/>
                <a:ext cx="1265020" cy="1260000"/>
              </a:xfrm>
              <a:prstGeom prst="rect">
                <a:avLst/>
              </a:prstGeom>
            </p:spPr>
          </p:pic>
          <p:pic>
            <p:nvPicPr>
              <p:cNvPr id="11" name="Picture 10" descr="A green and black logo&#10;&#10;Description automatically generated">
                <a:extLst>
                  <a:ext uri="{FF2B5EF4-FFF2-40B4-BE49-F238E27FC236}">
                    <a16:creationId xmlns:a16="http://schemas.microsoft.com/office/drawing/2014/main" id="{C348A72B-9A80-9332-DC70-5A0E6DEE60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2581" y="5598000"/>
                <a:ext cx="1265020" cy="1260000"/>
              </a:xfrm>
              <a:prstGeom prst="rect">
                <a:avLst/>
              </a:prstGeom>
            </p:spPr>
          </p:pic>
        </p:grpSp>
        <p:grpSp>
          <p:nvGrpSpPr>
            <p:cNvPr id="17" name="Group 16">
              <a:extLst>
                <a:ext uri="{FF2B5EF4-FFF2-40B4-BE49-F238E27FC236}">
                  <a16:creationId xmlns:a16="http://schemas.microsoft.com/office/drawing/2014/main" id="{E6AFC664-BE2B-7D7B-12F5-E702E0D26F22}"/>
                </a:ext>
              </a:extLst>
            </p:cNvPr>
            <p:cNvGrpSpPr/>
            <p:nvPr userDrawn="1"/>
          </p:nvGrpSpPr>
          <p:grpSpPr>
            <a:xfrm>
              <a:off x="5448300" y="5539359"/>
              <a:ext cx="5312191" cy="1260000"/>
              <a:chOff x="6096000" y="3817905"/>
              <a:chExt cx="5312191" cy="1260000"/>
            </a:xfrm>
          </p:grpSpPr>
          <p:pic>
            <p:nvPicPr>
              <p:cNvPr id="13" name="Picture 12" descr="A purple square with a black background&#10;&#10;Description automatically generated">
                <a:extLst>
                  <a:ext uri="{FF2B5EF4-FFF2-40B4-BE49-F238E27FC236}">
                    <a16:creationId xmlns:a16="http://schemas.microsoft.com/office/drawing/2014/main" id="{EE8C3CE2-FF40-A777-23BB-030A17EBF0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057" y="3817905"/>
                <a:ext cx="1265020" cy="1260000"/>
              </a:xfrm>
              <a:prstGeom prst="rect">
                <a:avLst/>
              </a:prstGeom>
            </p:spPr>
          </p:pic>
          <p:pic>
            <p:nvPicPr>
              <p:cNvPr id="14" name="Picture 13" descr="A green and black logo&#10;&#10;Description automatically generated">
                <a:extLst>
                  <a:ext uri="{FF2B5EF4-FFF2-40B4-BE49-F238E27FC236}">
                    <a16:creationId xmlns:a16="http://schemas.microsoft.com/office/drawing/2014/main" id="{9F36C18A-42BA-8086-9D88-43672C32F4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3817905"/>
                <a:ext cx="1265020" cy="1260000"/>
              </a:xfrm>
              <a:prstGeom prst="rect">
                <a:avLst/>
              </a:prstGeom>
            </p:spPr>
          </p:pic>
          <p:pic>
            <p:nvPicPr>
              <p:cNvPr id="15" name="Picture 14" descr="A purple square with a black background&#10;&#10;Description automatically generated">
                <a:extLst>
                  <a:ext uri="{FF2B5EF4-FFF2-40B4-BE49-F238E27FC236}">
                    <a16:creationId xmlns:a16="http://schemas.microsoft.com/office/drawing/2014/main" id="{4047E44E-747D-21FB-F851-70DCDCE53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3171" y="3817905"/>
                <a:ext cx="1265020" cy="1260000"/>
              </a:xfrm>
              <a:prstGeom prst="rect">
                <a:avLst/>
              </a:prstGeom>
            </p:spPr>
          </p:pic>
          <p:pic>
            <p:nvPicPr>
              <p:cNvPr id="16" name="Picture 15" descr="A green and black logo&#10;&#10;Description automatically generated">
                <a:extLst>
                  <a:ext uri="{FF2B5EF4-FFF2-40B4-BE49-F238E27FC236}">
                    <a16:creationId xmlns:a16="http://schemas.microsoft.com/office/drawing/2014/main" id="{5979CEA3-1D68-EE6B-496C-58DBC2B9E1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94114" y="3817905"/>
                <a:ext cx="1265020" cy="1260000"/>
              </a:xfrm>
              <a:prstGeom prst="rect">
                <a:avLst/>
              </a:prstGeom>
            </p:spPr>
          </p:pic>
        </p:grpSp>
        <p:pic>
          <p:nvPicPr>
            <p:cNvPr id="2" name="Picture 1" descr="A green and black logo&#10;&#10;Description automatically generated">
              <a:extLst>
                <a:ext uri="{FF2B5EF4-FFF2-40B4-BE49-F238E27FC236}">
                  <a16:creationId xmlns:a16="http://schemas.microsoft.com/office/drawing/2014/main" id="{D44581F8-0B24-A13C-1862-3450778B32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4300" y="5533050"/>
              <a:ext cx="1265020" cy="1260000"/>
            </a:xfrm>
            <a:prstGeom prst="rect">
              <a:avLst/>
            </a:prstGeom>
          </p:spPr>
        </p:pic>
      </p:grpSp>
    </p:spTree>
    <p:extLst>
      <p:ext uri="{BB962C8B-B14F-4D97-AF65-F5344CB8AC3E}">
        <p14:creationId xmlns:p14="http://schemas.microsoft.com/office/powerpoint/2010/main" val="2455232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9_Title Only">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1272619" y="0"/>
            <a:ext cx="10919381" cy="1080000"/>
          </a:xfrm>
          <a:prstGeom prst="rect">
            <a:avLst/>
          </a:prstGeom>
        </p:spPr>
        <p:txBody>
          <a:bodyPr anchor="ctr">
            <a:normAutofit/>
          </a:bodyPr>
          <a:lstStyle>
            <a:lvl1pPr marL="720000">
              <a:lnSpc>
                <a:spcPct val="100000"/>
              </a:lnSpc>
              <a:defRPr sz="3600"/>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1272620" y="1259999"/>
            <a:ext cx="9869862" cy="501825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2" name="Group 11">
            <a:extLst>
              <a:ext uri="{FF2B5EF4-FFF2-40B4-BE49-F238E27FC236}">
                <a16:creationId xmlns:a16="http://schemas.microsoft.com/office/drawing/2014/main" id="{6E680E10-EDDF-4138-B1EF-6360A8A75C44}"/>
              </a:ext>
            </a:extLst>
          </p:cNvPr>
          <p:cNvGrpSpPr>
            <a:grpSpLocks noChangeAspect="1"/>
          </p:cNvGrpSpPr>
          <p:nvPr userDrawn="1"/>
        </p:nvGrpSpPr>
        <p:grpSpPr>
          <a:xfrm>
            <a:off x="103777" y="154609"/>
            <a:ext cx="1008000" cy="6548782"/>
            <a:chOff x="141485" y="1201926"/>
            <a:chExt cx="903609" cy="5870574"/>
          </a:xfrm>
        </p:grpSpPr>
        <p:grpSp>
          <p:nvGrpSpPr>
            <p:cNvPr id="18" name="Group 17">
              <a:extLst>
                <a:ext uri="{FF2B5EF4-FFF2-40B4-BE49-F238E27FC236}">
                  <a16:creationId xmlns:a16="http://schemas.microsoft.com/office/drawing/2014/main" id="{DCE85D21-0F52-8E6F-316B-C0C1AE032DD6}"/>
                </a:ext>
              </a:extLst>
            </p:cNvPr>
            <p:cNvGrpSpPr/>
            <p:nvPr userDrawn="1"/>
          </p:nvGrpSpPr>
          <p:grpSpPr>
            <a:xfrm rot="16200000">
              <a:off x="-1359202" y="2702613"/>
              <a:ext cx="3904983" cy="903609"/>
              <a:chOff x="1713624" y="5595496"/>
              <a:chExt cx="3904983" cy="903609"/>
            </a:xfrm>
          </p:grpSpPr>
          <p:pic>
            <p:nvPicPr>
              <p:cNvPr id="3" name="Picture 2" descr="A purple square with a black background&#10;&#10;Description automatically generated">
                <a:extLst>
                  <a:ext uri="{FF2B5EF4-FFF2-40B4-BE49-F238E27FC236}">
                    <a16:creationId xmlns:a16="http://schemas.microsoft.com/office/drawing/2014/main" id="{BB8111A8-B99B-89BF-3BF4-B8D996CDBD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713491" y="5597290"/>
                <a:ext cx="903588" cy="900000"/>
              </a:xfrm>
              <a:prstGeom prst="rect">
                <a:avLst/>
              </a:prstGeom>
            </p:spPr>
          </p:pic>
          <p:pic>
            <p:nvPicPr>
              <p:cNvPr id="5" name="Picture 4" descr="A green and black logo&#10;&#10;Description automatically generated">
                <a:extLst>
                  <a:ext uri="{FF2B5EF4-FFF2-40B4-BE49-F238E27FC236}">
                    <a16:creationId xmlns:a16="http://schemas.microsoft.com/office/drawing/2014/main" id="{A4289D7D-508E-F7F1-9551-DA5CA81B62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711830" y="5597290"/>
                <a:ext cx="903588" cy="900000"/>
              </a:xfrm>
              <a:prstGeom prst="rect">
                <a:avLst/>
              </a:prstGeom>
            </p:spPr>
          </p:pic>
          <p:pic>
            <p:nvPicPr>
              <p:cNvPr id="10" name="Picture 9" descr="A purple square with a black background&#10;&#10;Description automatically generated">
                <a:extLst>
                  <a:ext uri="{FF2B5EF4-FFF2-40B4-BE49-F238E27FC236}">
                    <a16:creationId xmlns:a16="http://schemas.microsoft.com/office/drawing/2014/main" id="{373431A6-915E-8A78-3832-1EC2DBD6B4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4716813" y="5597311"/>
                <a:ext cx="903588" cy="900000"/>
              </a:xfrm>
              <a:prstGeom prst="rect">
                <a:avLst/>
              </a:prstGeom>
            </p:spPr>
          </p:pic>
          <p:pic>
            <p:nvPicPr>
              <p:cNvPr id="11" name="Picture 10" descr="A green and black logo&#10;&#10;Description automatically generated">
                <a:extLst>
                  <a:ext uri="{FF2B5EF4-FFF2-40B4-BE49-F238E27FC236}">
                    <a16:creationId xmlns:a16="http://schemas.microsoft.com/office/drawing/2014/main" id="{C348A72B-9A80-9332-DC70-5A0E6DEE60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3715152" y="5597291"/>
                <a:ext cx="903588" cy="900000"/>
              </a:xfrm>
              <a:prstGeom prst="rect">
                <a:avLst/>
              </a:prstGeom>
            </p:spPr>
          </p:pic>
        </p:grpSp>
        <p:pic>
          <p:nvPicPr>
            <p:cNvPr id="7" name="Picture 6" descr="A purple square with a black background&#10;&#10;Description automatically generated">
              <a:extLst>
                <a:ext uri="{FF2B5EF4-FFF2-40B4-BE49-F238E27FC236}">
                  <a16:creationId xmlns:a16="http://schemas.microsoft.com/office/drawing/2014/main" id="{0761EFA4-B111-D0F1-0C21-82097209DF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85" y="5206075"/>
              <a:ext cx="903588" cy="900000"/>
            </a:xfrm>
            <a:prstGeom prst="rect">
              <a:avLst/>
            </a:prstGeom>
          </p:spPr>
        </p:pic>
        <p:pic>
          <p:nvPicPr>
            <p:cNvPr id="8" name="Picture 7" descr="A green and black logo&#10;&#10;Description automatically generated">
              <a:extLst>
                <a:ext uri="{FF2B5EF4-FFF2-40B4-BE49-F238E27FC236}">
                  <a16:creationId xmlns:a16="http://schemas.microsoft.com/office/drawing/2014/main" id="{53C7A95F-1F53-A84D-B1AD-E3F708D955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485" y="6172500"/>
              <a:ext cx="903588" cy="900000"/>
            </a:xfrm>
            <a:prstGeom prst="rect">
              <a:avLst/>
            </a:prstGeom>
          </p:spPr>
        </p:pic>
      </p:grpSp>
    </p:spTree>
    <p:extLst>
      <p:ext uri="{BB962C8B-B14F-4D97-AF65-F5344CB8AC3E}">
        <p14:creationId xmlns:p14="http://schemas.microsoft.com/office/powerpoint/2010/main" val="33854149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1272619" y="0"/>
            <a:ext cx="10919381" cy="1080000"/>
          </a:xfrm>
          <a:prstGeom prst="rect">
            <a:avLst/>
          </a:prstGeom>
        </p:spPr>
        <p:txBody>
          <a:bodyPr anchor="ctr">
            <a:normAutofit/>
          </a:bodyPr>
          <a:lstStyle>
            <a:lvl1pPr marL="720000">
              <a:lnSpc>
                <a:spcPct val="100000"/>
              </a:lnSpc>
              <a:defRPr sz="3600"/>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1272620" y="1259999"/>
            <a:ext cx="9869862" cy="501825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2" name="Group 11">
            <a:extLst>
              <a:ext uri="{FF2B5EF4-FFF2-40B4-BE49-F238E27FC236}">
                <a16:creationId xmlns:a16="http://schemas.microsoft.com/office/drawing/2014/main" id="{6E680E10-EDDF-4138-B1EF-6360A8A75C44}"/>
              </a:ext>
            </a:extLst>
          </p:cNvPr>
          <p:cNvGrpSpPr>
            <a:grpSpLocks noChangeAspect="1"/>
          </p:cNvGrpSpPr>
          <p:nvPr userDrawn="1"/>
        </p:nvGrpSpPr>
        <p:grpSpPr>
          <a:xfrm>
            <a:off x="103777" y="154609"/>
            <a:ext cx="1008000" cy="6548782"/>
            <a:chOff x="141485" y="1201926"/>
            <a:chExt cx="903609" cy="5870574"/>
          </a:xfrm>
        </p:grpSpPr>
        <p:grpSp>
          <p:nvGrpSpPr>
            <p:cNvPr id="18" name="Group 17">
              <a:extLst>
                <a:ext uri="{FF2B5EF4-FFF2-40B4-BE49-F238E27FC236}">
                  <a16:creationId xmlns:a16="http://schemas.microsoft.com/office/drawing/2014/main" id="{DCE85D21-0F52-8E6F-316B-C0C1AE032DD6}"/>
                </a:ext>
              </a:extLst>
            </p:cNvPr>
            <p:cNvGrpSpPr/>
            <p:nvPr userDrawn="1"/>
          </p:nvGrpSpPr>
          <p:grpSpPr>
            <a:xfrm rot="16200000">
              <a:off x="-1359202" y="2702613"/>
              <a:ext cx="3904983" cy="903609"/>
              <a:chOff x="1713624" y="5595496"/>
              <a:chExt cx="3904983" cy="903609"/>
            </a:xfrm>
          </p:grpSpPr>
          <p:pic>
            <p:nvPicPr>
              <p:cNvPr id="3" name="Picture 2" descr="A purple square with a black background&#10;&#10;Description automatically generated">
                <a:extLst>
                  <a:ext uri="{FF2B5EF4-FFF2-40B4-BE49-F238E27FC236}">
                    <a16:creationId xmlns:a16="http://schemas.microsoft.com/office/drawing/2014/main" id="{BB8111A8-B99B-89BF-3BF4-B8D996CDBD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713491" y="5597290"/>
                <a:ext cx="903588" cy="900000"/>
              </a:xfrm>
              <a:prstGeom prst="rect">
                <a:avLst/>
              </a:prstGeom>
            </p:spPr>
          </p:pic>
          <p:pic>
            <p:nvPicPr>
              <p:cNvPr id="5" name="Picture 4" descr="A green and black logo&#10;&#10;Description automatically generated">
                <a:extLst>
                  <a:ext uri="{FF2B5EF4-FFF2-40B4-BE49-F238E27FC236}">
                    <a16:creationId xmlns:a16="http://schemas.microsoft.com/office/drawing/2014/main" id="{A4289D7D-508E-F7F1-9551-DA5CA81B62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711830" y="5597290"/>
                <a:ext cx="903588" cy="900000"/>
              </a:xfrm>
              <a:prstGeom prst="rect">
                <a:avLst/>
              </a:prstGeom>
            </p:spPr>
          </p:pic>
          <p:pic>
            <p:nvPicPr>
              <p:cNvPr id="10" name="Picture 9" descr="A purple square with a black background&#10;&#10;Description automatically generated">
                <a:extLst>
                  <a:ext uri="{FF2B5EF4-FFF2-40B4-BE49-F238E27FC236}">
                    <a16:creationId xmlns:a16="http://schemas.microsoft.com/office/drawing/2014/main" id="{373431A6-915E-8A78-3832-1EC2DBD6B4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4716813" y="5597311"/>
                <a:ext cx="903588" cy="900000"/>
              </a:xfrm>
              <a:prstGeom prst="rect">
                <a:avLst/>
              </a:prstGeom>
            </p:spPr>
          </p:pic>
          <p:pic>
            <p:nvPicPr>
              <p:cNvPr id="11" name="Picture 10" descr="A green and black logo&#10;&#10;Description automatically generated">
                <a:extLst>
                  <a:ext uri="{FF2B5EF4-FFF2-40B4-BE49-F238E27FC236}">
                    <a16:creationId xmlns:a16="http://schemas.microsoft.com/office/drawing/2014/main" id="{C348A72B-9A80-9332-DC70-5A0E6DEE60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3715152" y="5597291"/>
                <a:ext cx="903588" cy="900000"/>
              </a:xfrm>
              <a:prstGeom prst="rect">
                <a:avLst/>
              </a:prstGeom>
            </p:spPr>
          </p:pic>
        </p:grpSp>
        <p:pic>
          <p:nvPicPr>
            <p:cNvPr id="7" name="Picture 6" descr="A purple square with a black background&#10;&#10;Description automatically generated">
              <a:extLst>
                <a:ext uri="{FF2B5EF4-FFF2-40B4-BE49-F238E27FC236}">
                  <a16:creationId xmlns:a16="http://schemas.microsoft.com/office/drawing/2014/main" id="{0761EFA4-B111-D0F1-0C21-82097209DF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85" y="5206075"/>
              <a:ext cx="903588" cy="900000"/>
            </a:xfrm>
            <a:prstGeom prst="rect">
              <a:avLst/>
            </a:prstGeom>
          </p:spPr>
        </p:pic>
        <p:pic>
          <p:nvPicPr>
            <p:cNvPr id="8" name="Picture 7" descr="A green and black logo&#10;&#10;Description automatically generated">
              <a:extLst>
                <a:ext uri="{FF2B5EF4-FFF2-40B4-BE49-F238E27FC236}">
                  <a16:creationId xmlns:a16="http://schemas.microsoft.com/office/drawing/2014/main" id="{53C7A95F-1F53-A84D-B1AD-E3F708D955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485" y="6172500"/>
              <a:ext cx="903588" cy="900000"/>
            </a:xfrm>
            <a:prstGeom prst="rect">
              <a:avLst/>
            </a:prstGeom>
          </p:spPr>
        </p:pic>
      </p:grpSp>
    </p:spTree>
    <p:extLst>
      <p:ext uri="{BB962C8B-B14F-4D97-AF65-F5344CB8AC3E}">
        <p14:creationId xmlns:p14="http://schemas.microsoft.com/office/powerpoint/2010/main" val="29855260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ctr"/>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11691E21-78ED-F2DB-AAB2-A8178A627C56}"/>
              </a:ext>
            </a:extLst>
          </p:cNvPr>
          <p:cNvGrpSpPr>
            <a:grpSpLocks noChangeAspect="1"/>
          </p:cNvGrpSpPr>
          <p:nvPr userDrawn="1"/>
        </p:nvGrpSpPr>
        <p:grpSpPr>
          <a:xfrm>
            <a:off x="11049150" y="154609"/>
            <a:ext cx="1008000" cy="6548782"/>
            <a:chOff x="141485" y="1201926"/>
            <a:chExt cx="903609" cy="5870574"/>
          </a:xfrm>
        </p:grpSpPr>
        <p:grpSp>
          <p:nvGrpSpPr>
            <p:cNvPr id="5" name="Group 4">
              <a:extLst>
                <a:ext uri="{FF2B5EF4-FFF2-40B4-BE49-F238E27FC236}">
                  <a16:creationId xmlns:a16="http://schemas.microsoft.com/office/drawing/2014/main" id="{7D208F0D-0D90-7D6F-6794-82FC7D691FBF}"/>
                </a:ext>
              </a:extLst>
            </p:cNvPr>
            <p:cNvGrpSpPr/>
            <p:nvPr userDrawn="1"/>
          </p:nvGrpSpPr>
          <p:grpSpPr>
            <a:xfrm rot="16200000">
              <a:off x="-1359202" y="2702613"/>
              <a:ext cx="3904983" cy="903609"/>
              <a:chOff x="1713624" y="5595496"/>
              <a:chExt cx="3904983" cy="903609"/>
            </a:xfrm>
          </p:grpSpPr>
          <p:pic>
            <p:nvPicPr>
              <p:cNvPr id="17" name="Picture 16" descr="A purple square with a black background&#10;&#10;Description automatically generated">
                <a:extLst>
                  <a:ext uri="{FF2B5EF4-FFF2-40B4-BE49-F238E27FC236}">
                    <a16:creationId xmlns:a16="http://schemas.microsoft.com/office/drawing/2014/main" id="{694A9EF6-8737-8145-52B6-60E749958F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713491" y="5597290"/>
                <a:ext cx="903588" cy="900000"/>
              </a:xfrm>
              <a:prstGeom prst="rect">
                <a:avLst/>
              </a:prstGeom>
            </p:spPr>
          </p:pic>
          <p:pic>
            <p:nvPicPr>
              <p:cNvPr id="18" name="Picture 17" descr="A green and black logo&#10;&#10;Description automatically generated">
                <a:extLst>
                  <a:ext uri="{FF2B5EF4-FFF2-40B4-BE49-F238E27FC236}">
                    <a16:creationId xmlns:a16="http://schemas.microsoft.com/office/drawing/2014/main" id="{14A31AE6-49FF-92E9-9598-8FB8C05DB4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711830" y="5597290"/>
                <a:ext cx="903588" cy="900000"/>
              </a:xfrm>
              <a:prstGeom prst="rect">
                <a:avLst/>
              </a:prstGeom>
            </p:spPr>
          </p:pic>
          <p:pic>
            <p:nvPicPr>
              <p:cNvPr id="19" name="Picture 18" descr="A purple square with a black background&#10;&#10;Description automatically generated">
                <a:extLst>
                  <a:ext uri="{FF2B5EF4-FFF2-40B4-BE49-F238E27FC236}">
                    <a16:creationId xmlns:a16="http://schemas.microsoft.com/office/drawing/2014/main" id="{481EB479-9C27-8745-5EF6-E6C474D300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4716813" y="5597311"/>
                <a:ext cx="903588" cy="900000"/>
              </a:xfrm>
              <a:prstGeom prst="rect">
                <a:avLst/>
              </a:prstGeom>
            </p:spPr>
          </p:pic>
          <p:pic>
            <p:nvPicPr>
              <p:cNvPr id="20" name="Picture 19" descr="A green and black logo&#10;&#10;Description automatically generated">
                <a:extLst>
                  <a:ext uri="{FF2B5EF4-FFF2-40B4-BE49-F238E27FC236}">
                    <a16:creationId xmlns:a16="http://schemas.microsoft.com/office/drawing/2014/main" id="{152F7DE1-0F80-598C-791E-2660856B3E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3715152" y="5597291"/>
                <a:ext cx="903588" cy="900000"/>
              </a:xfrm>
              <a:prstGeom prst="rect">
                <a:avLst/>
              </a:prstGeom>
            </p:spPr>
          </p:pic>
        </p:grpSp>
        <p:pic>
          <p:nvPicPr>
            <p:cNvPr id="15" name="Picture 14" descr="A purple square with a black background&#10;&#10;Description automatically generated">
              <a:extLst>
                <a:ext uri="{FF2B5EF4-FFF2-40B4-BE49-F238E27FC236}">
                  <a16:creationId xmlns:a16="http://schemas.microsoft.com/office/drawing/2014/main" id="{726E0976-D5CC-0706-3404-DB1EC9661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85" y="5206075"/>
              <a:ext cx="903588" cy="900000"/>
            </a:xfrm>
            <a:prstGeom prst="rect">
              <a:avLst/>
            </a:prstGeom>
          </p:spPr>
        </p:pic>
        <p:pic>
          <p:nvPicPr>
            <p:cNvPr id="16" name="Picture 15" descr="A green and black logo&#10;&#10;Description automatically generated">
              <a:extLst>
                <a:ext uri="{FF2B5EF4-FFF2-40B4-BE49-F238E27FC236}">
                  <a16:creationId xmlns:a16="http://schemas.microsoft.com/office/drawing/2014/main" id="{7A48A4B3-3C82-A9D0-801D-3EE50AEA55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485" y="6172500"/>
              <a:ext cx="903588" cy="900000"/>
            </a:xfrm>
            <a:prstGeom prst="rect">
              <a:avLst/>
            </a:prstGeom>
          </p:spPr>
        </p:pic>
      </p:grpSp>
    </p:spTree>
    <p:extLst>
      <p:ext uri="{BB962C8B-B14F-4D97-AF65-F5344CB8AC3E}">
        <p14:creationId xmlns:p14="http://schemas.microsoft.com/office/powerpoint/2010/main" val="10123653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F36980DD-ADAE-0D10-183C-690A7157A8CD}"/>
              </a:ext>
            </a:extLst>
          </p:cNvPr>
          <p:cNvGrpSpPr>
            <a:grpSpLocks noChangeAspect="1"/>
          </p:cNvGrpSpPr>
          <p:nvPr userDrawn="1"/>
        </p:nvGrpSpPr>
        <p:grpSpPr>
          <a:xfrm>
            <a:off x="11049150" y="154609"/>
            <a:ext cx="1008000" cy="6548782"/>
            <a:chOff x="141485" y="1201926"/>
            <a:chExt cx="903609" cy="5870574"/>
          </a:xfrm>
        </p:grpSpPr>
        <p:grpSp>
          <p:nvGrpSpPr>
            <p:cNvPr id="5" name="Group 4">
              <a:extLst>
                <a:ext uri="{FF2B5EF4-FFF2-40B4-BE49-F238E27FC236}">
                  <a16:creationId xmlns:a16="http://schemas.microsoft.com/office/drawing/2014/main" id="{D1FE5548-9971-E48A-29E3-A344D7783B18}"/>
                </a:ext>
              </a:extLst>
            </p:cNvPr>
            <p:cNvGrpSpPr/>
            <p:nvPr userDrawn="1"/>
          </p:nvGrpSpPr>
          <p:grpSpPr>
            <a:xfrm rot="16200000">
              <a:off x="-1359202" y="2702613"/>
              <a:ext cx="3904983" cy="903609"/>
              <a:chOff x="1713624" y="5595496"/>
              <a:chExt cx="3904983" cy="903609"/>
            </a:xfrm>
          </p:grpSpPr>
          <p:pic>
            <p:nvPicPr>
              <p:cNvPr id="16" name="Picture 15" descr="A purple square with a black background&#10;&#10;Description automatically generated">
                <a:extLst>
                  <a:ext uri="{FF2B5EF4-FFF2-40B4-BE49-F238E27FC236}">
                    <a16:creationId xmlns:a16="http://schemas.microsoft.com/office/drawing/2014/main" id="{6FB05B16-1B0B-15CF-34F3-B7FF7ACA65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713491" y="5597290"/>
                <a:ext cx="903588" cy="900000"/>
              </a:xfrm>
              <a:prstGeom prst="rect">
                <a:avLst/>
              </a:prstGeom>
            </p:spPr>
          </p:pic>
          <p:pic>
            <p:nvPicPr>
              <p:cNvPr id="17" name="Picture 16" descr="A green and black logo&#10;&#10;Description automatically generated">
                <a:extLst>
                  <a:ext uri="{FF2B5EF4-FFF2-40B4-BE49-F238E27FC236}">
                    <a16:creationId xmlns:a16="http://schemas.microsoft.com/office/drawing/2014/main" id="{3790F386-4472-452A-CF1B-19B791C86F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711830" y="5597290"/>
                <a:ext cx="903588" cy="900000"/>
              </a:xfrm>
              <a:prstGeom prst="rect">
                <a:avLst/>
              </a:prstGeom>
            </p:spPr>
          </p:pic>
          <p:pic>
            <p:nvPicPr>
              <p:cNvPr id="18" name="Picture 17" descr="A purple square with a black background&#10;&#10;Description automatically generated">
                <a:extLst>
                  <a:ext uri="{FF2B5EF4-FFF2-40B4-BE49-F238E27FC236}">
                    <a16:creationId xmlns:a16="http://schemas.microsoft.com/office/drawing/2014/main" id="{37E37AF1-14AC-859D-09C8-12B5F5A73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4716813" y="5597311"/>
                <a:ext cx="903588" cy="900000"/>
              </a:xfrm>
              <a:prstGeom prst="rect">
                <a:avLst/>
              </a:prstGeom>
            </p:spPr>
          </p:pic>
          <p:pic>
            <p:nvPicPr>
              <p:cNvPr id="19" name="Picture 18" descr="A green and black logo&#10;&#10;Description automatically generated">
                <a:extLst>
                  <a:ext uri="{FF2B5EF4-FFF2-40B4-BE49-F238E27FC236}">
                    <a16:creationId xmlns:a16="http://schemas.microsoft.com/office/drawing/2014/main" id="{304F4BE8-5231-83CF-1A68-BEA13E7F66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3715152" y="5597291"/>
                <a:ext cx="903588" cy="900000"/>
              </a:xfrm>
              <a:prstGeom prst="rect">
                <a:avLst/>
              </a:prstGeom>
            </p:spPr>
          </p:pic>
        </p:grpSp>
        <p:pic>
          <p:nvPicPr>
            <p:cNvPr id="14" name="Picture 13" descr="A purple square with a black background&#10;&#10;Description automatically generated">
              <a:extLst>
                <a:ext uri="{FF2B5EF4-FFF2-40B4-BE49-F238E27FC236}">
                  <a16:creationId xmlns:a16="http://schemas.microsoft.com/office/drawing/2014/main" id="{78754FCC-8AD1-91D7-9282-55C1A0EC67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85" y="5206075"/>
              <a:ext cx="903588" cy="900000"/>
            </a:xfrm>
            <a:prstGeom prst="rect">
              <a:avLst/>
            </a:prstGeom>
          </p:spPr>
        </p:pic>
        <p:pic>
          <p:nvPicPr>
            <p:cNvPr id="15" name="Picture 14" descr="A green and black logo&#10;&#10;Description automatically generated">
              <a:extLst>
                <a:ext uri="{FF2B5EF4-FFF2-40B4-BE49-F238E27FC236}">
                  <a16:creationId xmlns:a16="http://schemas.microsoft.com/office/drawing/2014/main" id="{A11A161B-0C29-7A2D-17E1-5770717D10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485" y="6172500"/>
              <a:ext cx="903588" cy="900000"/>
            </a:xfrm>
            <a:prstGeom prst="rect">
              <a:avLst/>
            </a:prstGeom>
          </p:spPr>
        </p:pic>
      </p:grpSp>
    </p:spTree>
    <p:extLst>
      <p:ext uri="{BB962C8B-B14F-4D97-AF65-F5344CB8AC3E}">
        <p14:creationId xmlns:p14="http://schemas.microsoft.com/office/powerpoint/2010/main" val="7848991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2_Transition">
    <p:bg>
      <p:bgPr>
        <a:solidFill>
          <a:srgbClr val="FFFFF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AA5EE35-8F8A-5E30-45F1-8FA2C8FADD88}"/>
              </a:ext>
            </a:extLst>
          </p:cNvPr>
          <p:cNvGrpSpPr>
            <a:grpSpLocks noChangeAspect="1"/>
          </p:cNvGrpSpPr>
          <p:nvPr userDrawn="1"/>
        </p:nvGrpSpPr>
        <p:grpSpPr>
          <a:xfrm>
            <a:off x="335582" y="4095928"/>
            <a:ext cx="11520836" cy="2196000"/>
            <a:chOff x="118194" y="5533050"/>
            <a:chExt cx="6610316" cy="1260000"/>
          </a:xfrm>
        </p:grpSpPr>
        <p:pic>
          <p:nvPicPr>
            <p:cNvPr id="4" name="Picture 3" descr="A green square with a black background&#10;&#10;Description automatically generated">
              <a:extLst>
                <a:ext uri="{FF2B5EF4-FFF2-40B4-BE49-F238E27FC236}">
                  <a16:creationId xmlns:a16="http://schemas.microsoft.com/office/drawing/2014/main" id="{52E69014-95F5-EFF4-B162-2BA5A16C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0842" y="5533050"/>
              <a:ext cx="1265020" cy="1260000"/>
            </a:xfrm>
            <a:prstGeom prst="rect">
              <a:avLst/>
            </a:prstGeom>
          </p:spPr>
        </p:pic>
        <p:pic>
          <p:nvPicPr>
            <p:cNvPr id="5" name="Picture 4" descr="A blue diamond in a black square&#10;&#10;Description automatically generated">
              <a:extLst>
                <a:ext uri="{FF2B5EF4-FFF2-40B4-BE49-F238E27FC236}">
                  <a16:creationId xmlns:a16="http://schemas.microsoft.com/office/drawing/2014/main" id="{7164A408-8800-A065-901F-33A7DD829D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66" y="5533050"/>
              <a:ext cx="1265020" cy="1260000"/>
            </a:xfrm>
            <a:prstGeom prst="rect">
              <a:avLst/>
            </a:prstGeom>
          </p:spPr>
        </p:pic>
        <p:pic>
          <p:nvPicPr>
            <p:cNvPr id="6" name="Picture 5" descr="A green square with a black background&#10;&#10;Description automatically generated">
              <a:extLst>
                <a:ext uri="{FF2B5EF4-FFF2-40B4-BE49-F238E27FC236}">
                  <a16:creationId xmlns:a16="http://schemas.microsoft.com/office/drawing/2014/main" id="{BDD498E8-5336-7293-334D-DEF6D57CE5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3490" y="5533050"/>
              <a:ext cx="1265020" cy="1260000"/>
            </a:xfrm>
            <a:prstGeom prst="rect">
              <a:avLst/>
            </a:prstGeom>
          </p:spPr>
        </p:pic>
        <p:pic>
          <p:nvPicPr>
            <p:cNvPr id="14" name="Picture 13" descr="A green square with a black background&#10;&#10;Description automatically generated">
              <a:extLst>
                <a:ext uri="{FF2B5EF4-FFF2-40B4-BE49-F238E27FC236}">
                  <a16:creationId xmlns:a16="http://schemas.microsoft.com/office/drawing/2014/main" id="{4970952A-A949-E00B-8B39-47DFB4AF9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194" y="5533050"/>
              <a:ext cx="1265020" cy="1260000"/>
            </a:xfrm>
            <a:prstGeom prst="rect">
              <a:avLst/>
            </a:prstGeom>
          </p:spPr>
        </p:pic>
        <p:pic>
          <p:nvPicPr>
            <p:cNvPr id="15" name="Picture 14" descr="A blue diamond in a black square&#10;&#10;Description automatically generated">
              <a:extLst>
                <a:ext uri="{FF2B5EF4-FFF2-40B4-BE49-F238E27FC236}">
                  <a16:creationId xmlns:a16="http://schemas.microsoft.com/office/drawing/2014/main" id="{22D571A7-E24B-48CE-B61A-E5B9835819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4518" y="5533050"/>
              <a:ext cx="1265020" cy="1260000"/>
            </a:xfrm>
            <a:prstGeom prst="rect">
              <a:avLst/>
            </a:prstGeom>
          </p:spPr>
        </p:pic>
      </p:grpSp>
      <p:sp>
        <p:nvSpPr>
          <p:cNvPr id="7" name="Title 2">
            <a:extLst>
              <a:ext uri="{FF2B5EF4-FFF2-40B4-BE49-F238E27FC236}">
                <a16:creationId xmlns:a16="http://schemas.microsoft.com/office/drawing/2014/main" id="{2BBE9CCD-73D4-2859-FD6B-1607D52AA0CB}"/>
              </a:ext>
            </a:extLst>
          </p:cNvPr>
          <p:cNvSpPr>
            <a:spLocks noGrp="1"/>
          </p:cNvSpPr>
          <p:nvPr>
            <p:ph type="title"/>
          </p:nvPr>
        </p:nvSpPr>
        <p:spPr>
          <a:xfrm>
            <a:off x="0" y="754950"/>
            <a:ext cx="12192000" cy="2007122"/>
          </a:xfrm>
        </p:spPr>
        <p:txBody>
          <a:bodyPr/>
          <a:lstStyle>
            <a:lvl1pPr marL="0" indent="0" algn="ctr">
              <a:defRPr/>
            </a:lvl1pPr>
          </a:lstStyle>
          <a:p>
            <a:r>
              <a:rPr lang="en-GB"/>
              <a:t>Click to edit Master title style</a:t>
            </a:r>
            <a:endParaRPr lang="en-AU" dirty="0"/>
          </a:p>
        </p:txBody>
      </p:sp>
    </p:spTree>
    <p:extLst>
      <p:ext uri="{BB962C8B-B14F-4D97-AF65-F5344CB8AC3E}">
        <p14:creationId xmlns:p14="http://schemas.microsoft.com/office/powerpoint/2010/main" val="13960073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lvl1pPr marL="715963" indent="0">
              <a:defRPr/>
            </a:lvl1pPr>
          </a:lstStyle>
          <a:p>
            <a:r>
              <a:rPr lang="en-GB"/>
              <a:t>Click to edit Master title style</a:t>
            </a:r>
            <a:endParaRPr lang="en-AU" dirty="0"/>
          </a:p>
        </p:txBody>
      </p:sp>
      <p:sp>
        <p:nvSpPr>
          <p:cNvPr id="3" name="Text Placeholder 2">
            <a:extLst>
              <a:ext uri="{FF2B5EF4-FFF2-40B4-BE49-F238E27FC236}">
                <a16:creationId xmlns:a16="http://schemas.microsoft.com/office/drawing/2014/main" id="{6ECE0819-7CA1-29E0-C5E5-74AE39BDA1A3}"/>
              </a:ext>
            </a:extLst>
          </p:cNvPr>
          <p:cNvSpPr>
            <a:spLocks noGrp="1"/>
          </p:cNvSpPr>
          <p:nvPr>
            <p:ph idx="1"/>
          </p:nvPr>
        </p:nvSpPr>
        <p:spPr>
          <a:xfrm>
            <a:off x="1687398" y="1260000"/>
            <a:ext cx="9832602" cy="4093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3" name="Group 42">
            <a:extLst>
              <a:ext uri="{FF2B5EF4-FFF2-40B4-BE49-F238E27FC236}">
                <a16:creationId xmlns:a16="http://schemas.microsoft.com/office/drawing/2014/main" id="{79A5AE4E-8BD9-1DB3-FDE9-059D9EAEE3BB}"/>
              </a:ext>
            </a:extLst>
          </p:cNvPr>
          <p:cNvGrpSpPr/>
          <p:nvPr userDrawn="1"/>
        </p:nvGrpSpPr>
        <p:grpSpPr>
          <a:xfrm>
            <a:off x="118194" y="5523624"/>
            <a:ext cx="11955612" cy="1260000"/>
            <a:chOff x="118194" y="5533050"/>
            <a:chExt cx="11955612" cy="1260000"/>
          </a:xfrm>
        </p:grpSpPr>
        <p:pic>
          <p:nvPicPr>
            <p:cNvPr id="25" name="Picture 24" descr="A green square with a black background&#10;&#10;Description automatically generated">
              <a:extLst>
                <a:ext uri="{FF2B5EF4-FFF2-40B4-BE49-F238E27FC236}">
                  <a16:creationId xmlns:a16="http://schemas.microsoft.com/office/drawing/2014/main" id="{77CEE782-557A-B4F3-1B74-5C2687A35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0842" y="5533050"/>
              <a:ext cx="1265020" cy="1260000"/>
            </a:xfrm>
            <a:prstGeom prst="rect">
              <a:avLst/>
            </a:prstGeom>
          </p:spPr>
        </p:pic>
        <p:pic>
          <p:nvPicPr>
            <p:cNvPr id="27" name="Picture 26" descr="A blue diamond in a black square&#10;&#10;Description automatically generated">
              <a:extLst>
                <a:ext uri="{FF2B5EF4-FFF2-40B4-BE49-F238E27FC236}">
                  <a16:creationId xmlns:a16="http://schemas.microsoft.com/office/drawing/2014/main" id="{1D0C8C88-7298-DA32-7C92-EA62D9ED97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66" y="5533050"/>
              <a:ext cx="1265020" cy="1260000"/>
            </a:xfrm>
            <a:prstGeom prst="rect">
              <a:avLst/>
            </a:prstGeom>
          </p:spPr>
        </p:pic>
        <p:pic>
          <p:nvPicPr>
            <p:cNvPr id="28" name="Picture 27" descr="A green square with a black background&#10;&#10;Description automatically generated">
              <a:extLst>
                <a:ext uri="{FF2B5EF4-FFF2-40B4-BE49-F238E27FC236}">
                  <a16:creationId xmlns:a16="http://schemas.microsoft.com/office/drawing/2014/main" id="{C8AD23A8-C235-C6BE-38E3-5668FD660B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3490" y="5533050"/>
              <a:ext cx="1265020" cy="1260000"/>
            </a:xfrm>
            <a:prstGeom prst="rect">
              <a:avLst/>
            </a:prstGeom>
          </p:spPr>
        </p:pic>
        <p:pic>
          <p:nvPicPr>
            <p:cNvPr id="29" name="Picture 28" descr="A blue diamond in a black square&#10;&#10;Description automatically generated">
              <a:extLst>
                <a:ext uri="{FF2B5EF4-FFF2-40B4-BE49-F238E27FC236}">
                  <a16:creationId xmlns:a16="http://schemas.microsoft.com/office/drawing/2014/main" id="{F738AD69-E1CF-A824-344E-45F547CD8D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9814" y="5533050"/>
              <a:ext cx="1265020" cy="1260000"/>
            </a:xfrm>
            <a:prstGeom prst="rect">
              <a:avLst/>
            </a:prstGeom>
          </p:spPr>
        </p:pic>
        <p:pic>
          <p:nvPicPr>
            <p:cNvPr id="30" name="Picture 29" descr="A green square with a black background&#10;&#10;Description automatically generated">
              <a:extLst>
                <a:ext uri="{FF2B5EF4-FFF2-40B4-BE49-F238E27FC236}">
                  <a16:creationId xmlns:a16="http://schemas.microsoft.com/office/drawing/2014/main" id="{74C18B82-D60E-1AF2-C24E-0DDD1C3BBF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6138" y="5533050"/>
              <a:ext cx="1265020" cy="1260000"/>
            </a:xfrm>
            <a:prstGeom prst="rect">
              <a:avLst/>
            </a:prstGeom>
          </p:spPr>
        </p:pic>
        <p:pic>
          <p:nvPicPr>
            <p:cNvPr id="31" name="Picture 30" descr="A blue diamond in a black square&#10;&#10;Description automatically generated">
              <a:extLst>
                <a:ext uri="{FF2B5EF4-FFF2-40B4-BE49-F238E27FC236}">
                  <a16:creationId xmlns:a16="http://schemas.microsoft.com/office/drawing/2014/main" id="{574F44A0-0640-685B-848C-5B2ED6B24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2462" y="5533050"/>
              <a:ext cx="1265020" cy="1260000"/>
            </a:xfrm>
            <a:prstGeom prst="rect">
              <a:avLst/>
            </a:prstGeom>
          </p:spPr>
        </p:pic>
        <p:pic>
          <p:nvPicPr>
            <p:cNvPr id="40" name="Picture 39" descr="A green square with a black background&#10;&#10;Description automatically generated">
              <a:extLst>
                <a:ext uri="{FF2B5EF4-FFF2-40B4-BE49-F238E27FC236}">
                  <a16:creationId xmlns:a16="http://schemas.microsoft.com/office/drawing/2014/main" id="{889825E9-D5D9-5CC8-3E47-9CAF941A86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194" y="5533050"/>
              <a:ext cx="1265020" cy="1260000"/>
            </a:xfrm>
            <a:prstGeom prst="rect">
              <a:avLst/>
            </a:prstGeom>
          </p:spPr>
        </p:pic>
        <p:pic>
          <p:nvPicPr>
            <p:cNvPr id="41" name="Picture 40" descr="A blue diamond in a black square&#10;&#10;Description automatically generated">
              <a:extLst>
                <a:ext uri="{FF2B5EF4-FFF2-40B4-BE49-F238E27FC236}">
                  <a16:creationId xmlns:a16="http://schemas.microsoft.com/office/drawing/2014/main" id="{A4E80A72-F1FD-A183-25BC-13724EC656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4518" y="5533050"/>
              <a:ext cx="1265020" cy="1260000"/>
            </a:xfrm>
            <a:prstGeom prst="rect">
              <a:avLst/>
            </a:prstGeom>
          </p:spPr>
        </p:pic>
        <p:pic>
          <p:nvPicPr>
            <p:cNvPr id="42" name="Picture 41" descr="A green square with a black background&#10;&#10;Description automatically generated">
              <a:extLst>
                <a:ext uri="{FF2B5EF4-FFF2-40B4-BE49-F238E27FC236}">
                  <a16:creationId xmlns:a16="http://schemas.microsoft.com/office/drawing/2014/main" id="{734B0DD4-1B23-80EA-BEF4-085CD93CE6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8786" y="5533050"/>
              <a:ext cx="1265020" cy="1260000"/>
            </a:xfrm>
            <a:prstGeom prst="rect">
              <a:avLst/>
            </a:prstGeom>
          </p:spPr>
        </p:pic>
      </p:grpSp>
    </p:spTree>
    <p:extLst>
      <p:ext uri="{BB962C8B-B14F-4D97-AF65-F5344CB8AC3E}">
        <p14:creationId xmlns:p14="http://schemas.microsoft.com/office/powerpoint/2010/main" val="41378076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60_Title Only">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0900229"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58721EE0-F636-92F5-BDEB-329310678706}"/>
              </a:ext>
            </a:extLst>
          </p:cNvPr>
          <p:cNvGrpSpPr>
            <a:grpSpLocks noChangeAspect="1"/>
          </p:cNvGrpSpPr>
          <p:nvPr userDrawn="1"/>
        </p:nvGrpSpPr>
        <p:grpSpPr>
          <a:xfrm rot="16200000">
            <a:off x="8242005" y="2826121"/>
            <a:ext cx="6623211" cy="1188000"/>
            <a:chOff x="1256783" y="5533050"/>
            <a:chExt cx="7024616" cy="1260000"/>
          </a:xfrm>
        </p:grpSpPr>
        <p:pic>
          <p:nvPicPr>
            <p:cNvPr id="3" name="Picture 2" descr="A green square with a black background&#10;&#10;Description automatically generated">
              <a:extLst>
                <a:ext uri="{FF2B5EF4-FFF2-40B4-BE49-F238E27FC236}">
                  <a16:creationId xmlns:a16="http://schemas.microsoft.com/office/drawing/2014/main" id="{B60EF8DB-1126-5A0C-A68E-B937E7BFA2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683" y="5533050"/>
              <a:ext cx="1265020" cy="1260000"/>
            </a:xfrm>
            <a:prstGeom prst="rect">
              <a:avLst/>
            </a:prstGeom>
          </p:spPr>
        </p:pic>
        <p:pic>
          <p:nvPicPr>
            <p:cNvPr id="4" name="Picture 3" descr="A blue diamond in a black square&#10;&#10;Description automatically generated">
              <a:extLst>
                <a:ext uri="{FF2B5EF4-FFF2-40B4-BE49-F238E27FC236}">
                  <a16:creationId xmlns:a16="http://schemas.microsoft.com/office/drawing/2014/main" id="{3A7D5542-AC8C-4F26-B3AF-0B2E9724A4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36582" y="5533050"/>
              <a:ext cx="1265020" cy="1260000"/>
            </a:xfrm>
            <a:prstGeom prst="rect">
              <a:avLst/>
            </a:prstGeom>
          </p:spPr>
        </p:pic>
        <p:pic>
          <p:nvPicPr>
            <p:cNvPr id="5" name="Picture 4" descr="A green square with a black background&#10;&#10;Description automatically generated">
              <a:extLst>
                <a:ext uri="{FF2B5EF4-FFF2-40B4-BE49-F238E27FC236}">
                  <a16:creationId xmlns:a16="http://schemas.microsoft.com/office/drawing/2014/main" id="{6CDFEE72-D15D-6425-BE6A-43BE26A5F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6481" y="5533050"/>
              <a:ext cx="1265020" cy="1260000"/>
            </a:xfrm>
            <a:prstGeom prst="rect">
              <a:avLst/>
            </a:prstGeom>
          </p:spPr>
        </p:pic>
        <p:pic>
          <p:nvPicPr>
            <p:cNvPr id="6" name="Picture 5" descr="A blue diamond in a black square&#10;&#10;Description automatically generated">
              <a:extLst>
                <a:ext uri="{FF2B5EF4-FFF2-40B4-BE49-F238E27FC236}">
                  <a16:creationId xmlns:a16="http://schemas.microsoft.com/office/drawing/2014/main" id="{21D9F28A-4345-DE63-7F04-F23451F93D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6379" y="5533050"/>
              <a:ext cx="1265020" cy="1260000"/>
            </a:xfrm>
            <a:prstGeom prst="rect">
              <a:avLst/>
            </a:prstGeom>
          </p:spPr>
        </p:pic>
        <p:pic>
          <p:nvPicPr>
            <p:cNvPr id="7" name="Picture 6" descr="A blue diamond in a black square&#10;&#10;Description automatically generated">
              <a:extLst>
                <a:ext uri="{FF2B5EF4-FFF2-40B4-BE49-F238E27FC236}">
                  <a16:creationId xmlns:a16="http://schemas.microsoft.com/office/drawing/2014/main" id="{A6B81F32-075B-7A3B-EDE9-36493A413E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6783" y="5533050"/>
              <a:ext cx="1265020" cy="1260000"/>
            </a:xfrm>
            <a:prstGeom prst="rect">
              <a:avLst/>
            </a:prstGeom>
          </p:spPr>
        </p:pic>
      </p:grpSp>
    </p:spTree>
    <p:extLst>
      <p:ext uri="{BB962C8B-B14F-4D97-AF65-F5344CB8AC3E}">
        <p14:creationId xmlns:p14="http://schemas.microsoft.com/office/powerpoint/2010/main" val="8252398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61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10752422"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1FC19F69-6F2B-0984-8099-FB2F173820CE}"/>
              </a:ext>
            </a:extLst>
          </p:cNvPr>
          <p:cNvGrpSpPr>
            <a:grpSpLocks noChangeAspect="1"/>
          </p:cNvGrpSpPr>
          <p:nvPr userDrawn="1"/>
        </p:nvGrpSpPr>
        <p:grpSpPr>
          <a:xfrm rot="16200000">
            <a:off x="-2597630" y="2834999"/>
            <a:ext cx="6623211" cy="1188000"/>
            <a:chOff x="1256783" y="5533050"/>
            <a:chExt cx="7024616" cy="1260000"/>
          </a:xfrm>
        </p:grpSpPr>
        <p:pic>
          <p:nvPicPr>
            <p:cNvPr id="3" name="Picture 2" descr="A green square with a black background&#10;&#10;Description automatically generated">
              <a:extLst>
                <a:ext uri="{FF2B5EF4-FFF2-40B4-BE49-F238E27FC236}">
                  <a16:creationId xmlns:a16="http://schemas.microsoft.com/office/drawing/2014/main" id="{7AD9953B-9160-816A-A8F4-12D1269A6C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683" y="5533050"/>
              <a:ext cx="1265020" cy="1260000"/>
            </a:xfrm>
            <a:prstGeom prst="rect">
              <a:avLst/>
            </a:prstGeom>
          </p:spPr>
        </p:pic>
        <p:pic>
          <p:nvPicPr>
            <p:cNvPr id="4" name="Picture 3" descr="A blue diamond in a black square&#10;&#10;Description automatically generated">
              <a:extLst>
                <a:ext uri="{FF2B5EF4-FFF2-40B4-BE49-F238E27FC236}">
                  <a16:creationId xmlns:a16="http://schemas.microsoft.com/office/drawing/2014/main" id="{F855C93D-C401-A11E-5E1F-FBDC2A19B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36582" y="5533050"/>
              <a:ext cx="1265020" cy="1260000"/>
            </a:xfrm>
            <a:prstGeom prst="rect">
              <a:avLst/>
            </a:prstGeom>
          </p:spPr>
        </p:pic>
        <p:pic>
          <p:nvPicPr>
            <p:cNvPr id="5" name="Picture 4" descr="A green square with a black background&#10;&#10;Description automatically generated">
              <a:extLst>
                <a:ext uri="{FF2B5EF4-FFF2-40B4-BE49-F238E27FC236}">
                  <a16:creationId xmlns:a16="http://schemas.microsoft.com/office/drawing/2014/main" id="{EF8DC3B8-B279-FC27-991F-6A3F525694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6481" y="5533050"/>
              <a:ext cx="1265020" cy="1260000"/>
            </a:xfrm>
            <a:prstGeom prst="rect">
              <a:avLst/>
            </a:prstGeom>
          </p:spPr>
        </p:pic>
        <p:pic>
          <p:nvPicPr>
            <p:cNvPr id="6" name="Picture 5" descr="A blue diamond in a black square&#10;&#10;Description automatically generated">
              <a:extLst>
                <a:ext uri="{FF2B5EF4-FFF2-40B4-BE49-F238E27FC236}">
                  <a16:creationId xmlns:a16="http://schemas.microsoft.com/office/drawing/2014/main" id="{F24C07E3-CC2E-BC81-3C1C-F1A3BE46B7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6379" y="5533050"/>
              <a:ext cx="1265020" cy="1260000"/>
            </a:xfrm>
            <a:prstGeom prst="rect">
              <a:avLst/>
            </a:prstGeom>
          </p:spPr>
        </p:pic>
        <p:pic>
          <p:nvPicPr>
            <p:cNvPr id="7" name="Picture 6" descr="A blue diamond in a black square&#10;&#10;Description automatically generated">
              <a:extLst>
                <a:ext uri="{FF2B5EF4-FFF2-40B4-BE49-F238E27FC236}">
                  <a16:creationId xmlns:a16="http://schemas.microsoft.com/office/drawing/2014/main" id="{3CA888FB-14E9-74DF-6F8E-0F818C66F3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6783" y="5533050"/>
              <a:ext cx="1265020" cy="1260000"/>
            </a:xfrm>
            <a:prstGeom prst="rect">
              <a:avLst/>
            </a:prstGeom>
          </p:spPr>
        </p:pic>
      </p:grpSp>
    </p:spTree>
    <p:extLst>
      <p:ext uri="{BB962C8B-B14F-4D97-AF65-F5344CB8AC3E}">
        <p14:creationId xmlns:p14="http://schemas.microsoft.com/office/powerpoint/2010/main" val="25828119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44782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44782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6ACF4CC1-4D47-E361-B7B0-B32AE3B4C2BF}"/>
              </a:ext>
            </a:extLst>
          </p:cNvPr>
          <p:cNvGrpSpPr/>
          <p:nvPr userDrawn="1"/>
        </p:nvGrpSpPr>
        <p:grpSpPr>
          <a:xfrm>
            <a:off x="118194" y="5523624"/>
            <a:ext cx="11955612" cy="1260000"/>
            <a:chOff x="118194" y="5533050"/>
            <a:chExt cx="11955612" cy="1260000"/>
          </a:xfrm>
        </p:grpSpPr>
        <p:pic>
          <p:nvPicPr>
            <p:cNvPr id="20" name="Picture 19" descr="A green square with a black background&#10;&#10;Description automatically generated">
              <a:extLst>
                <a:ext uri="{FF2B5EF4-FFF2-40B4-BE49-F238E27FC236}">
                  <a16:creationId xmlns:a16="http://schemas.microsoft.com/office/drawing/2014/main" id="{B255C3B3-B2BF-6FE4-3E72-40DDD314F0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0842" y="5533050"/>
              <a:ext cx="1265020" cy="1260000"/>
            </a:xfrm>
            <a:prstGeom prst="rect">
              <a:avLst/>
            </a:prstGeom>
          </p:spPr>
        </p:pic>
        <p:pic>
          <p:nvPicPr>
            <p:cNvPr id="21" name="Picture 20" descr="A blue diamond in a black square&#10;&#10;Description automatically generated">
              <a:extLst>
                <a:ext uri="{FF2B5EF4-FFF2-40B4-BE49-F238E27FC236}">
                  <a16:creationId xmlns:a16="http://schemas.microsoft.com/office/drawing/2014/main" id="{2C4C63EC-F74E-5C54-6FD0-4CF9DFB897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66" y="5533050"/>
              <a:ext cx="1265020" cy="1260000"/>
            </a:xfrm>
            <a:prstGeom prst="rect">
              <a:avLst/>
            </a:prstGeom>
          </p:spPr>
        </p:pic>
        <p:pic>
          <p:nvPicPr>
            <p:cNvPr id="22" name="Picture 21" descr="A green square with a black background&#10;&#10;Description automatically generated">
              <a:extLst>
                <a:ext uri="{FF2B5EF4-FFF2-40B4-BE49-F238E27FC236}">
                  <a16:creationId xmlns:a16="http://schemas.microsoft.com/office/drawing/2014/main" id="{58CF79B4-8436-1DB6-1AA6-219BD0D36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3490" y="5533050"/>
              <a:ext cx="1265020" cy="1260000"/>
            </a:xfrm>
            <a:prstGeom prst="rect">
              <a:avLst/>
            </a:prstGeom>
          </p:spPr>
        </p:pic>
        <p:pic>
          <p:nvPicPr>
            <p:cNvPr id="23" name="Picture 22" descr="A blue diamond in a black square&#10;&#10;Description automatically generated">
              <a:extLst>
                <a:ext uri="{FF2B5EF4-FFF2-40B4-BE49-F238E27FC236}">
                  <a16:creationId xmlns:a16="http://schemas.microsoft.com/office/drawing/2014/main" id="{8466E29B-9D0A-1E69-CB0F-F0176CE3F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9814" y="5533050"/>
              <a:ext cx="1265020" cy="1260000"/>
            </a:xfrm>
            <a:prstGeom prst="rect">
              <a:avLst/>
            </a:prstGeom>
          </p:spPr>
        </p:pic>
        <p:pic>
          <p:nvPicPr>
            <p:cNvPr id="24" name="Picture 23" descr="A green square with a black background&#10;&#10;Description automatically generated">
              <a:extLst>
                <a:ext uri="{FF2B5EF4-FFF2-40B4-BE49-F238E27FC236}">
                  <a16:creationId xmlns:a16="http://schemas.microsoft.com/office/drawing/2014/main" id="{3F7C046F-6AF2-4C8C-60B1-CB78B3568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6138" y="5533050"/>
              <a:ext cx="1265020" cy="1260000"/>
            </a:xfrm>
            <a:prstGeom prst="rect">
              <a:avLst/>
            </a:prstGeom>
          </p:spPr>
        </p:pic>
        <p:pic>
          <p:nvPicPr>
            <p:cNvPr id="25" name="Picture 24" descr="A blue diamond in a black square&#10;&#10;Description automatically generated">
              <a:extLst>
                <a:ext uri="{FF2B5EF4-FFF2-40B4-BE49-F238E27FC236}">
                  <a16:creationId xmlns:a16="http://schemas.microsoft.com/office/drawing/2014/main" id="{E19DED9C-FC95-9DCE-E4E3-30FC7B4990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2462" y="5533050"/>
              <a:ext cx="1265020" cy="1260000"/>
            </a:xfrm>
            <a:prstGeom prst="rect">
              <a:avLst/>
            </a:prstGeom>
          </p:spPr>
        </p:pic>
        <p:pic>
          <p:nvPicPr>
            <p:cNvPr id="26" name="Picture 25" descr="A green square with a black background&#10;&#10;Description automatically generated">
              <a:extLst>
                <a:ext uri="{FF2B5EF4-FFF2-40B4-BE49-F238E27FC236}">
                  <a16:creationId xmlns:a16="http://schemas.microsoft.com/office/drawing/2014/main" id="{CC2D6F30-CD69-D355-7C74-1B38DF4088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194" y="5533050"/>
              <a:ext cx="1265020" cy="1260000"/>
            </a:xfrm>
            <a:prstGeom prst="rect">
              <a:avLst/>
            </a:prstGeom>
          </p:spPr>
        </p:pic>
        <p:pic>
          <p:nvPicPr>
            <p:cNvPr id="27" name="Picture 26" descr="A blue diamond in a black square&#10;&#10;Description automatically generated">
              <a:extLst>
                <a:ext uri="{FF2B5EF4-FFF2-40B4-BE49-F238E27FC236}">
                  <a16:creationId xmlns:a16="http://schemas.microsoft.com/office/drawing/2014/main" id="{8CCD1A3C-FDFE-8640-6769-6C6E9AFC6E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4518" y="5533050"/>
              <a:ext cx="1265020" cy="1260000"/>
            </a:xfrm>
            <a:prstGeom prst="rect">
              <a:avLst/>
            </a:prstGeom>
          </p:spPr>
        </p:pic>
        <p:pic>
          <p:nvPicPr>
            <p:cNvPr id="28" name="Picture 27" descr="A green square with a black background&#10;&#10;Description automatically generated">
              <a:extLst>
                <a:ext uri="{FF2B5EF4-FFF2-40B4-BE49-F238E27FC236}">
                  <a16:creationId xmlns:a16="http://schemas.microsoft.com/office/drawing/2014/main" id="{5AF90D4D-DA62-A09E-D583-0B19F665EA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8786" y="5533050"/>
              <a:ext cx="1265020" cy="1260000"/>
            </a:xfrm>
            <a:prstGeom prst="rect">
              <a:avLst/>
            </a:prstGeom>
          </p:spPr>
        </p:pic>
      </p:grpSp>
    </p:spTree>
    <p:extLst>
      <p:ext uri="{BB962C8B-B14F-4D97-AF65-F5344CB8AC3E}">
        <p14:creationId xmlns:p14="http://schemas.microsoft.com/office/powerpoint/2010/main" val="3623717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Only">
    <p:bg>
      <p:bgPr>
        <a:solidFill>
          <a:srgbClr val="FFFF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2314574" y="0"/>
            <a:ext cx="9496427" cy="1080000"/>
          </a:xfrm>
          <a:prstGeom prst="rect">
            <a:avLst/>
          </a:prstGeom>
        </p:spPr>
        <p:txBody>
          <a:bodyPr anchor="ctr">
            <a:normAutofit/>
          </a:bodyPr>
          <a:lstStyle>
            <a:lvl1pPr marL="0" indent="0" algn="l" defTabSz="914400" rtl="0" eaLnBrk="1" latinLnBrk="0" hangingPunct="1">
              <a:lnSpc>
                <a:spcPct val="100000"/>
              </a:lnSpc>
              <a:spcBef>
                <a:spcPct val="0"/>
              </a:spcBef>
              <a:buNone/>
              <a:defRPr lang="en-AU" sz="4000" kern="1200" dirty="0">
                <a:solidFill>
                  <a:schemeClr val="tx2"/>
                </a:solidFill>
                <a:latin typeface="Arial" panose="020B0604020202020204" pitchFamily="34" charset="0"/>
                <a:ea typeface="+mj-ea"/>
                <a:cs typeface="Arial" panose="020B0604020202020204" pitchFamily="34" charset="0"/>
              </a:defRPr>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2314575" y="1259999"/>
            <a:ext cx="3952876" cy="50360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Text Placeholder 2">
            <a:extLst>
              <a:ext uri="{FF2B5EF4-FFF2-40B4-BE49-F238E27FC236}">
                <a16:creationId xmlns:a16="http://schemas.microsoft.com/office/drawing/2014/main" id="{C0633DC1-E6FB-14E8-9B2C-B038B651F30D}"/>
              </a:ext>
            </a:extLst>
          </p:cNvPr>
          <p:cNvSpPr>
            <a:spLocks noGrp="1"/>
          </p:cNvSpPr>
          <p:nvPr>
            <p:ph idx="10"/>
          </p:nvPr>
        </p:nvSpPr>
        <p:spPr>
          <a:xfrm>
            <a:off x="6991351" y="1259999"/>
            <a:ext cx="4819650" cy="50360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Freeform 2">
            <a:extLst>
              <a:ext uri="{FF2B5EF4-FFF2-40B4-BE49-F238E27FC236}">
                <a16:creationId xmlns:a16="http://schemas.microsoft.com/office/drawing/2014/main" id="{E8FEC349-74ED-0238-8157-A5F92063CCC4}"/>
              </a:ext>
            </a:extLst>
          </p:cNvPr>
          <p:cNvSpPr>
            <a:spLocks noChangeAspect="1"/>
          </p:cNvSpPr>
          <p:nvPr userDrawn="1"/>
        </p:nvSpPr>
        <p:spPr>
          <a:xfrm rot="-5400000">
            <a:off x="-2216474" y="2619375"/>
            <a:ext cx="6746875" cy="1619250"/>
          </a:xfrm>
          <a:custGeom>
            <a:avLst/>
            <a:gdLst/>
            <a:ahLst/>
            <a:cxnLst/>
            <a:rect l="l" t="t" r="r" b="b"/>
            <a:pathLst>
              <a:path w="11202587" h="2688621">
                <a:moveTo>
                  <a:pt x="0" y="0"/>
                </a:moveTo>
                <a:lnTo>
                  <a:pt x="11202586" y="0"/>
                </a:lnTo>
                <a:lnTo>
                  <a:pt x="11202586" y="2688620"/>
                </a:lnTo>
                <a:lnTo>
                  <a:pt x="0" y="2688620"/>
                </a:lnTo>
                <a:lnTo>
                  <a:pt x="0" y="0"/>
                </a:lnTo>
                <a:close/>
              </a:path>
            </a:pathLst>
          </a:custGeom>
          <a:blipFill>
            <a:blip r:embed="rId2">
              <a:alphaModFix amt="65999"/>
            </a:blip>
            <a:stretch>
              <a:fillRect/>
            </a:stretch>
          </a:blipFill>
        </p:spPr>
        <p:txBody>
          <a:bodyPr/>
          <a:lstStyle/>
          <a:p>
            <a:endParaRPr lang="en-AU"/>
          </a:p>
        </p:txBody>
      </p:sp>
    </p:spTree>
    <p:extLst>
      <p:ext uri="{BB962C8B-B14F-4D97-AF65-F5344CB8AC3E}">
        <p14:creationId xmlns:p14="http://schemas.microsoft.com/office/powerpoint/2010/main" val="29493229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263624"/>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263624"/>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85BB2E94-2209-EB28-9276-EACEE4A896D7}"/>
              </a:ext>
            </a:extLst>
          </p:cNvPr>
          <p:cNvGrpSpPr/>
          <p:nvPr userDrawn="1"/>
        </p:nvGrpSpPr>
        <p:grpSpPr>
          <a:xfrm>
            <a:off x="118194" y="5523624"/>
            <a:ext cx="11955612" cy="1260000"/>
            <a:chOff x="118194" y="5533050"/>
            <a:chExt cx="11955612" cy="1260000"/>
          </a:xfrm>
        </p:grpSpPr>
        <p:pic>
          <p:nvPicPr>
            <p:cNvPr id="5" name="Picture 4" descr="A green square with a black background&#10;&#10;Description automatically generated">
              <a:extLst>
                <a:ext uri="{FF2B5EF4-FFF2-40B4-BE49-F238E27FC236}">
                  <a16:creationId xmlns:a16="http://schemas.microsoft.com/office/drawing/2014/main" id="{94AA954E-C5A0-05AA-7C25-D10A4C2D9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0842" y="5533050"/>
              <a:ext cx="1265020" cy="1260000"/>
            </a:xfrm>
            <a:prstGeom prst="rect">
              <a:avLst/>
            </a:prstGeom>
          </p:spPr>
        </p:pic>
        <p:pic>
          <p:nvPicPr>
            <p:cNvPr id="19" name="Picture 18" descr="A blue diamond in a black square&#10;&#10;Description automatically generated">
              <a:extLst>
                <a:ext uri="{FF2B5EF4-FFF2-40B4-BE49-F238E27FC236}">
                  <a16:creationId xmlns:a16="http://schemas.microsoft.com/office/drawing/2014/main" id="{A47657F8-A28E-A9A6-4BE7-59628BE224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66" y="5533050"/>
              <a:ext cx="1265020" cy="1260000"/>
            </a:xfrm>
            <a:prstGeom prst="rect">
              <a:avLst/>
            </a:prstGeom>
          </p:spPr>
        </p:pic>
        <p:pic>
          <p:nvPicPr>
            <p:cNvPr id="20" name="Picture 19" descr="A green square with a black background&#10;&#10;Description automatically generated">
              <a:extLst>
                <a:ext uri="{FF2B5EF4-FFF2-40B4-BE49-F238E27FC236}">
                  <a16:creationId xmlns:a16="http://schemas.microsoft.com/office/drawing/2014/main" id="{6D2B0144-0579-2902-E32C-B34A08816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3490" y="5533050"/>
              <a:ext cx="1265020" cy="1260000"/>
            </a:xfrm>
            <a:prstGeom prst="rect">
              <a:avLst/>
            </a:prstGeom>
          </p:spPr>
        </p:pic>
        <p:pic>
          <p:nvPicPr>
            <p:cNvPr id="21" name="Picture 20" descr="A blue diamond in a black square&#10;&#10;Description automatically generated">
              <a:extLst>
                <a:ext uri="{FF2B5EF4-FFF2-40B4-BE49-F238E27FC236}">
                  <a16:creationId xmlns:a16="http://schemas.microsoft.com/office/drawing/2014/main" id="{5E9C58F6-FD8C-33DA-92D0-464B58BB8C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9814" y="5533050"/>
              <a:ext cx="1265020" cy="1260000"/>
            </a:xfrm>
            <a:prstGeom prst="rect">
              <a:avLst/>
            </a:prstGeom>
          </p:spPr>
        </p:pic>
        <p:pic>
          <p:nvPicPr>
            <p:cNvPr id="22" name="Picture 21" descr="A green square with a black background&#10;&#10;Description automatically generated">
              <a:extLst>
                <a:ext uri="{FF2B5EF4-FFF2-40B4-BE49-F238E27FC236}">
                  <a16:creationId xmlns:a16="http://schemas.microsoft.com/office/drawing/2014/main" id="{AAC5E579-298C-45A4-8A4E-3DC521D3F8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6138" y="5533050"/>
              <a:ext cx="1265020" cy="1260000"/>
            </a:xfrm>
            <a:prstGeom prst="rect">
              <a:avLst/>
            </a:prstGeom>
          </p:spPr>
        </p:pic>
        <p:pic>
          <p:nvPicPr>
            <p:cNvPr id="23" name="Picture 22" descr="A blue diamond in a black square&#10;&#10;Description automatically generated">
              <a:extLst>
                <a:ext uri="{FF2B5EF4-FFF2-40B4-BE49-F238E27FC236}">
                  <a16:creationId xmlns:a16="http://schemas.microsoft.com/office/drawing/2014/main" id="{8368988C-4C26-57C4-D365-3A7E793088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2462" y="5533050"/>
              <a:ext cx="1265020" cy="1260000"/>
            </a:xfrm>
            <a:prstGeom prst="rect">
              <a:avLst/>
            </a:prstGeom>
          </p:spPr>
        </p:pic>
        <p:pic>
          <p:nvPicPr>
            <p:cNvPr id="24" name="Picture 23" descr="A green square with a black background&#10;&#10;Description automatically generated">
              <a:extLst>
                <a:ext uri="{FF2B5EF4-FFF2-40B4-BE49-F238E27FC236}">
                  <a16:creationId xmlns:a16="http://schemas.microsoft.com/office/drawing/2014/main" id="{A55941C1-309F-BD12-5B94-8541FDD3D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194" y="5533050"/>
              <a:ext cx="1265020" cy="1260000"/>
            </a:xfrm>
            <a:prstGeom prst="rect">
              <a:avLst/>
            </a:prstGeom>
          </p:spPr>
        </p:pic>
        <p:pic>
          <p:nvPicPr>
            <p:cNvPr id="25" name="Picture 24" descr="A blue diamond in a black square&#10;&#10;Description automatically generated">
              <a:extLst>
                <a:ext uri="{FF2B5EF4-FFF2-40B4-BE49-F238E27FC236}">
                  <a16:creationId xmlns:a16="http://schemas.microsoft.com/office/drawing/2014/main" id="{BD9429E9-E1AD-E506-5027-E27AD0A79F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4518" y="5533050"/>
              <a:ext cx="1265020" cy="1260000"/>
            </a:xfrm>
            <a:prstGeom prst="rect">
              <a:avLst/>
            </a:prstGeom>
          </p:spPr>
        </p:pic>
        <p:pic>
          <p:nvPicPr>
            <p:cNvPr id="26" name="Picture 25" descr="A green square with a black background&#10;&#10;Description automatically generated">
              <a:extLst>
                <a:ext uri="{FF2B5EF4-FFF2-40B4-BE49-F238E27FC236}">
                  <a16:creationId xmlns:a16="http://schemas.microsoft.com/office/drawing/2014/main" id="{AF75B02E-C0B0-930D-0593-423EDC5603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8786" y="5533050"/>
              <a:ext cx="1265020" cy="1260000"/>
            </a:xfrm>
            <a:prstGeom prst="rect">
              <a:avLst/>
            </a:prstGeom>
          </p:spPr>
        </p:pic>
      </p:grpSp>
    </p:spTree>
    <p:extLst>
      <p:ext uri="{BB962C8B-B14F-4D97-AF65-F5344CB8AC3E}">
        <p14:creationId xmlns:p14="http://schemas.microsoft.com/office/powerpoint/2010/main" val="7252879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ctr"/>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9B15277D-F877-C5A9-BBC2-4793C6A4E069}"/>
              </a:ext>
            </a:extLst>
          </p:cNvPr>
          <p:cNvGrpSpPr>
            <a:grpSpLocks noChangeAspect="1"/>
          </p:cNvGrpSpPr>
          <p:nvPr userDrawn="1"/>
        </p:nvGrpSpPr>
        <p:grpSpPr>
          <a:xfrm rot="16200000">
            <a:off x="8242005" y="2826121"/>
            <a:ext cx="6623211" cy="1188000"/>
            <a:chOff x="1256783" y="5533050"/>
            <a:chExt cx="7024616" cy="1260000"/>
          </a:xfrm>
        </p:grpSpPr>
        <p:pic>
          <p:nvPicPr>
            <p:cNvPr id="8" name="Picture 7" descr="A green square with a black background&#10;&#10;Description automatically generated">
              <a:extLst>
                <a:ext uri="{FF2B5EF4-FFF2-40B4-BE49-F238E27FC236}">
                  <a16:creationId xmlns:a16="http://schemas.microsoft.com/office/drawing/2014/main" id="{DCFFCDD0-4EB0-E76B-FB53-DD730285E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683" y="5533050"/>
              <a:ext cx="1265020" cy="1260000"/>
            </a:xfrm>
            <a:prstGeom prst="rect">
              <a:avLst/>
            </a:prstGeom>
          </p:spPr>
        </p:pic>
        <p:pic>
          <p:nvPicPr>
            <p:cNvPr id="9" name="Picture 8" descr="A blue diamond in a black square&#10;&#10;Description automatically generated">
              <a:extLst>
                <a:ext uri="{FF2B5EF4-FFF2-40B4-BE49-F238E27FC236}">
                  <a16:creationId xmlns:a16="http://schemas.microsoft.com/office/drawing/2014/main" id="{8A522F0F-CD41-4D19-7B70-7CC1D76B90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36582" y="5533050"/>
              <a:ext cx="1265020" cy="1260000"/>
            </a:xfrm>
            <a:prstGeom prst="rect">
              <a:avLst/>
            </a:prstGeom>
          </p:spPr>
        </p:pic>
        <p:pic>
          <p:nvPicPr>
            <p:cNvPr id="10" name="Picture 9" descr="A green square with a black background&#10;&#10;Description automatically generated">
              <a:extLst>
                <a:ext uri="{FF2B5EF4-FFF2-40B4-BE49-F238E27FC236}">
                  <a16:creationId xmlns:a16="http://schemas.microsoft.com/office/drawing/2014/main" id="{85B552E0-D8A5-9AB8-C2CE-5EAD029118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6481" y="5533050"/>
              <a:ext cx="1265020" cy="1260000"/>
            </a:xfrm>
            <a:prstGeom prst="rect">
              <a:avLst/>
            </a:prstGeom>
          </p:spPr>
        </p:pic>
        <p:pic>
          <p:nvPicPr>
            <p:cNvPr id="11" name="Picture 10" descr="A blue diamond in a black square&#10;&#10;Description automatically generated">
              <a:extLst>
                <a:ext uri="{FF2B5EF4-FFF2-40B4-BE49-F238E27FC236}">
                  <a16:creationId xmlns:a16="http://schemas.microsoft.com/office/drawing/2014/main" id="{770740F4-A930-7C48-67E9-E36FFC54EF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6379" y="5533050"/>
              <a:ext cx="1265020" cy="1260000"/>
            </a:xfrm>
            <a:prstGeom prst="rect">
              <a:avLst/>
            </a:prstGeom>
          </p:spPr>
        </p:pic>
        <p:pic>
          <p:nvPicPr>
            <p:cNvPr id="22" name="Picture 21" descr="A blue diamond in a black square&#10;&#10;Description automatically generated">
              <a:extLst>
                <a:ext uri="{FF2B5EF4-FFF2-40B4-BE49-F238E27FC236}">
                  <a16:creationId xmlns:a16="http://schemas.microsoft.com/office/drawing/2014/main" id="{68049167-4FB8-EFE2-D841-242A540828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6783" y="5533050"/>
              <a:ext cx="1265020" cy="1260000"/>
            </a:xfrm>
            <a:prstGeom prst="rect">
              <a:avLst/>
            </a:prstGeom>
          </p:spPr>
        </p:pic>
      </p:grpSp>
    </p:spTree>
    <p:extLst>
      <p:ext uri="{BB962C8B-B14F-4D97-AF65-F5344CB8AC3E}">
        <p14:creationId xmlns:p14="http://schemas.microsoft.com/office/powerpoint/2010/main" val="5696137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DB4A7B41-6F0B-4EAA-2E34-D96073AEC2CD}"/>
              </a:ext>
            </a:extLst>
          </p:cNvPr>
          <p:cNvGrpSpPr>
            <a:grpSpLocks noChangeAspect="1"/>
          </p:cNvGrpSpPr>
          <p:nvPr userDrawn="1"/>
        </p:nvGrpSpPr>
        <p:grpSpPr>
          <a:xfrm rot="16200000">
            <a:off x="8242005" y="2826121"/>
            <a:ext cx="6623211" cy="1188000"/>
            <a:chOff x="1256783" y="5533050"/>
            <a:chExt cx="7024616" cy="1260000"/>
          </a:xfrm>
        </p:grpSpPr>
        <p:pic>
          <p:nvPicPr>
            <p:cNvPr id="8" name="Picture 7" descr="A green square with a black background&#10;&#10;Description automatically generated">
              <a:extLst>
                <a:ext uri="{FF2B5EF4-FFF2-40B4-BE49-F238E27FC236}">
                  <a16:creationId xmlns:a16="http://schemas.microsoft.com/office/drawing/2014/main" id="{B6905396-A8DE-2DAC-8690-9B8B2CEBE8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683" y="5533050"/>
              <a:ext cx="1265020" cy="1260000"/>
            </a:xfrm>
            <a:prstGeom prst="rect">
              <a:avLst/>
            </a:prstGeom>
          </p:spPr>
        </p:pic>
        <p:pic>
          <p:nvPicPr>
            <p:cNvPr id="9" name="Picture 8" descr="A blue diamond in a black square&#10;&#10;Description automatically generated">
              <a:extLst>
                <a:ext uri="{FF2B5EF4-FFF2-40B4-BE49-F238E27FC236}">
                  <a16:creationId xmlns:a16="http://schemas.microsoft.com/office/drawing/2014/main" id="{9A018DC8-DCB1-87D9-22B7-FD54387269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36582" y="5533050"/>
              <a:ext cx="1265020" cy="1260000"/>
            </a:xfrm>
            <a:prstGeom prst="rect">
              <a:avLst/>
            </a:prstGeom>
          </p:spPr>
        </p:pic>
        <p:pic>
          <p:nvPicPr>
            <p:cNvPr id="10" name="Picture 9" descr="A green square with a black background&#10;&#10;Description automatically generated">
              <a:extLst>
                <a:ext uri="{FF2B5EF4-FFF2-40B4-BE49-F238E27FC236}">
                  <a16:creationId xmlns:a16="http://schemas.microsoft.com/office/drawing/2014/main" id="{E6BA7F6D-9728-D9C5-B1D6-0FA3ABBDEE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6481" y="5533050"/>
              <a:ext cx="1265020" cy="1260000"/>
            </a:xfrm>
            <a:prstGeom prst="rect">
              <a:avLst/>
            </a:prstGeom>
          </p:spPr>
        </p:pic>
        <p:pic>
          <p:nvPicPr>
            <p:cNvPr id="11" name="Picture 10" descr="A blue diamond in a black square&#10;&#10;Description automatically generated">
              <a:extLst>
                <a:ext uri="{FF2B5EF4-FFF2-40B4-BE49-F238E27FC236}">
                  <a16:creationId xmlns:a16="http://schemas.microsoft.com/office/drawing/2014/main" id="{59927D97-BAE4-9A24-799B-86F754F63F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6379" y="5533050"/>
              <a:ext cx="1265020" cy="1260000"/>
            </a:xfrm>
            <a:prstGeom prst="rect">
              <a:avLst/>
            </a:prstGeom>
          </p:spPr>
        </p:pic>
        <p:pic>
          <p:nvPicPr>
            <p:cNvPr id="12" name="Picture 11" descr="A blue diamond in a black square&#10;&#10;Description automatically generated">
              <a:extLst>
                <a:ext uri="{FF2B5EF4-FFF2-40B4-BE49-F238E27FC236}">
                  <a16:creationId xmlns:a16="http://schemas.microsoft.com/office/drawing/2014/main" id="{24E91B40-3167-41ED-9AD5-B256B217D3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6783" y="5533050"/>
              <a:ext cx="1265020" cy="1260000"/>
            </a:xfrm>
            <a:prstGeom prst="rect">
              <a:avLst/>
            </a:prstGeom>
          </p:spPr>
        </p:pic>
      </p:grpSp>
    </p:spTree>
    <p:extLst>
      <p:ext uri="{BB962C8B-B14F-4D97-AF65-F5344CB8AC3E}">
        <p14:creationId xmlns:p14="http://schemas.microsoft.com/office/powerpoint/2010/main" val="6282191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_Transition">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D975EA5-FDFF-9469-BB7F-7F493B572693}"/>
              </a:ext>
            </a:extLst>
          </p:cNvPr>
          <p:cNvGrpSpPr/>
          <p:nvPr userDrawn="1"/>
        </p:nvGrpSpPr>
        <p:grpSpPr>
          <a:xfrm>
            <a:off x="140943" y="4744830"/>
            <a:ext cx="11910114" cy="1980000"/>
            <a:chOff x="0" y="4878000"/>
            <a:chExt cx="11910114" cy="1980000"/>
          </a:xfrm>
        </p:grpSpPr>
        <p:pic>
          <p:nvPicPr>
            <p:cNvPr id="4" name="Picture 3" descr="A purple flower design on a black background&#10;&#10;Description automatically generated">
              <a:extLst>
                <a:ext uri="{FF2B5EF4-FFF2-40B4-BE49-F238E27FC236}">
                  <a16:creationId xmlns:a16="http://schemas.microsoft.com/office/drawing/2014/main" id="{CEA0A097-3AC2-7FD8-7576-B98CDCB612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5" name="Picture 4" descr="A purple flower design on a black background&#10;&#10;Description automatically generated">
              <a:extLst>
                <a:ext uri="{FF2B5EF4-FFF2-40B4-BE49-F238E27FC236}">
                  <a16:creationId xmlns:a16="http://schemas.microsoft.com/office/drawing/2014/main" id="{92791AC8-371E-A323-FE0C-743FBABB25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6" name="Picture 5" descr="A purple flower design on a black background&#10;&#10;Description automatically generated">
              <a:extLst>
                <a:ext uri="{FF2B5EF4-FFF2-40B4-BE49-F238E27FC236}">
                  <a16:creationId xmlns:a16="http://schemas.microsoft.com/office/drawing/2014/main" id="{FAA4840F-2934-A6B1-6128-AD0173A008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7" name="Picture 6" descr="A purple flower design on a black background&#10;&#10;Description automatically generated">
              <a:extLst>
                <a:ext uri="{FF2B5EF4-FFF2-40B4-BE49-F238E27FC236}">
                  <a16:creationId xmlns:a16="http://schemas.microsoft.com/office/drawing/2014/main" id="{C1695EC3-FD30-455E-A2A6-81D533373B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8" name="Picture 7" descr="A purple flower design on a black background&#10;&#10;Description automatically generated">
              <a:extLst>
                <a:ext uri="{FF2B5EF4-FFF2-40B4-BE49-F238E27FC236}">
                  <a16:creationId xmlns:a16="http://schemas.microsoft.com/office/drawing/2014/main" id="{95E6C1FB-768D-F40A-58A4-EF22F45354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9" name="Picture 8" descr="A purple flower design on a black background&#10;&#10;Description automatically generated">
              <a:extLst>
                <a:ext uri="{FF2B5EF4-FFF2-40B4-BE49-F238E27FC236}">
                  <a16:creationId xmlns:a16="http://schemas.microsoft.com/office/drawing/2014/main" id="{08980F32-85B5-0EF3-6F64-105EE1460E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sp>
        <p:nvSpPr>
          <p:cNvPr id="3" name="Title 2">
            <a:extLst>
              <a:ext uri="{FF2B5EF4-FFF2-40B4-BE49-F238E27FC236}">
                <a16:creationId xmlns:a16="http://schemas.microsoft.com/office/drawing/2014/main" id="{4E7E4140-1AF2-5D86-6094-C11E0D3A1E86}"/>
              </a:ext>
            </a:extLst>
          </p:cNvPr>
          <p:cNvSpPr>
            <a:spLocks noGrp="1"/>
          </p:cNvSpPr>
          <p:nvPr>
            <p:ph type="title"/>
          </p:nvPr>
        </p:nvSpPr>
        <p:spPr>
          <a:xfrm>
            <a:off x="1133452" y="1349754"/>
            <a:ext cx="9925235" cy="2007122"/>
          </a:xfrm>
        </p:spPr>
        <p:txBody>
          <a:bodyPr/>
          <a:lstStyle>
            <a:lvl1pPr marL="0" indent="0" algn="ctr">
              <a:defRPr/>
            </a:lvl1pPr>
          </a:lstStyle>
          <a:p>
            <a:r>
              <a:rPr lang="en-GB"/>
              <a:t>Click to edit Master title style</a:t>
            </a:r>
            <a:endParaRPr lang="en-AU" dirty="0"/>
          </a:p>
        </p:txBody>
      </p:sp>
    </p:spTree>
    <p:extLst>
      <p:ext uri="{BB962C8B-B14F-4D97-AF65-F5344CB8AC3E}">
        <p14:creationId xmlns:p14="http://schemas.microsoft.com/office/powerpoint/2010/main" val="198734989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1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6" name="Group 15">
            <a:extLst>
              <a:ext uri="{FF2B5EF4-FFF2-40B4-BE49-F238E27FC236}">
                <a16:creationId xmlns:a16="http://schemas.microsoft.com/office/drawing/2014/main" id="{6F89B8EC-4DAE-9EF0-9928-9287A2CBE82D}"/>
              </a:ext>
            </a:extLst>
          </p:cNvPr>
          <p:cNvGrpSpPr>
            <a:grpSpLocks noChangeAspect="1"/>
          </p:cNvGrpSpPr>
          <p:nvPr userDrawn="1"/>
        </p:nvGrpSpPr>
        <p:grpSpPr>
          <a:xfrm>
            <a:off x="20578" y="5598000"/>
            <a:ext cx="12198844" cy="1216800"/>
            <a:chOff x="1223681" y="4878000"/>
            <a:chExt cx="10827376" cy="1080000"/>
          </a:xfrm>
        </p:grpSpPr>
        <p:grpSp>
          <p:nvGrpSpPr>
            <p:cNvPr id="2" name="Group 1">
              <a:extLst>
                <a:ext uri="{FF2B5EF4-FFF2-40B4-BE49-F238E27FC236}">
                  <a16:creationId xmlns:a16="http://schemas.microsoft.com/office/drawing/2014/main" id="{45979680-772F-2BA1-B80C-7C6CCD2F6367}"/>
                </a:ext>
              </a:extLst>
            </p:cNvPr>
            <p:cNvGrpSpPr>
              <a:grpSpLocks noChangeAspect="1"/>
            </p:cNvGrpSpPr>
            <p:nvPr userDrawn="1"/>
          </p:nvGrpSpPr>
          <p:grpSpPr>
            <a:xfrm>
              <a:off x="1223681" y="4878000"/>
              <a:ext cx="5413688" cy="1080000"/>
              <a:chOff x="1985019" y="4878000"/>
              <a:chExt cx="9925095" cy="1980000"/>
            </a:xfrm>
          </p:grpSpPr>
          <p:pic>
            <p:nvPicPr>
              <p:cNvPr id="4" name="Picture 3" descr="A purple flower design on a black background&#10;&#10;Description automatically generated">
                <a:extLst>
                  <a:ext uri="{FF2B5EF4-FFF2-40B4-BE49-F238E27FC236}">
                    <a16:creationId xmlns:a16="http://schemas.microsoft.com/office/drawing/2014/main" id="{CC95F41C-20C2-7042-866E-C95677244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5" name="Picture 4" descr="A purple flower design on a black background&#10;&#10;Description automatically generated">
                <a:extLst>
                  <a:ext uri="{FF2B5EF4-FFF2-40B4-BE49-F238E27FC236}">
                    <a16:creationId xmlns:a16="http://schemas.microsoft.com/office/drawing/2014/main" id="{FF8C57C4-BADB-DD93-A8F0-C5C66C2D1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6" name="Picture 5" descr="A purple flower design on a black background&#10;&#10;Description automatically generated">
                <a:extLst>
                  <a:ext uri="{FF2B5EF4-FFF2-40B4-BE49-F238E27FC236}">
                    <a16:creationId xmlns:a16="http://schemas.microsoft.com/office/drawing/2014/main" id="{C96E714E-42A1-1128-4122-02FEE9A28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7" name="Picture 6" descr="A purple flower design on a black background&#10;&#10;Description automatically generated">
                <a:extLst>
                  <a:ext uri="{FF2B5EF4-FFF2-40B4-BE49-F238E27FC236}">
                    <a16:creationId xmlns:a16="http://schemas.microsoft.com/office/drawing/2014/main" id="{58DBC84E-ADDC-56B7-FF88-BE6A5D8F0F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8" name="Picture 7" descr="A purple flower design on a black background&#10;&#10;Description automatically generated">
                <a:extLst>
                  <a:ext uri="{FF2B5EF4-FFF2-40B4-BE49-F238E27FC236}">
                    <a16:creationId xmlns:a16="http://schemas.microsoft.com/office/drawing/2014/main" id="{63A60A00-95B2-4D09-9E9D-689982CF1D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grpSp>
          <p:nvGrpSpPr>
            <p:cNvPr id="9" name="Group 8">
              <a:extLst>
                <a:ext uri="{FF2B5EF4-FFF2-40B4-BE49-F238E27FC236}">
                  <a16:creationId xmlns:a16="http://schemas.microsoft.com/office/drawing/2014/main" id="{1B0525A9-D99B-1B85-3C62-B5A7FDF17304}"/>
                </a:ext>
              </a:extLst>
            </p:cNvPr>
            <p:cNvGrpSpPr>
              <a:grpSpLocks noChangeAspect="1"/>
            </p:cNvGrpSpPr>
            <p:nvPr userDrawn="1"/>
          </p:nvGrpSpPr>
          <p:grpSpPr>
            <a:xfrm>
              <a:off x="6637369" y="4878000"/>
              <a:ext cx="5413688" cy="1080000"/>
              <a:chOff x="0" y="4878000"/>
              <a:chExt cx="9925095" cy="1980000"/>
            </a:xfrm>
          </p:grpSpPr>
          <p:pic>
            <p:nvPicPr>
              <p:cNvPr id="10" name="Picture 9" descr="A purple flower design on a black background&#10;&#10;Description automatically generated">
                <a:extLst>
                  <a:ext uri="{FF2B5EF4-FFF2-40B4-BE49-F238E27FC236}">
                    <a16:creationId xmlns:a16="http://schemas.microsoft.com/office/drawing/2014/main" id="{32B4E894-530B-5327-F054-67D8B0F38D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1" name="Picture 10" descr="A purple flower design on a black background&#10;&#10;Description automatically generated">
                <a:extLst>
                  <a:ext uri="{FF2B5EF4-FFF2-40B4-BE49-F238E27FC236}">
                    <a16:creationId xmlns:a16="http://schemas.microsoft.com/office/drawing/2014/main" id="{0BD00FB3-EB00-7F7E-7F7D-1CEE43C52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2" name="Picture 11" descr="A purple flower design on a black background&#10;&#10;Description automatically generated">
                <a:extLst>
                  <a:ext uri="{FF2B5EF4-FFF2-40B4-BE49-F238E27FC236}">
                    <a16:creationId xmlns:a16="http://schemas.microsoft.com/office/drawing/2014/main" id="{36EBF18C-3828-7516-A5E7-737B4ADAD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3" name="Picture 12" descr="A purple flower design on a black background&#10;&#10;Description automatically generated">
                <a:extLst>
                  <a:ext uri="{FF2B5EF4-FFF2-40B4-BE49-F238E27FC236}">
                    <a16:creationId xmlns:a16="http://schemas.microsoft.com/office/drawing/2014/main" id="{7F3530C4-675E-F9FE-B986-9782B56E00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4" name="Picture 13" descr="A purple flower design on a black background&#10;&#10;Description automatically generated">
                <a:extLst>
                  <a:ext uri="{FF2B5EF4-FFF2-40B4-BE49-F238E27FC236}">
                    <a16:creationId xmlns:a16="http://schemas.microsoft.com/office/drawing/2014/main" id="{8D7CB31A-020B-9292-8B54-5B8D48A1CD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grpSp>
      </p:grpSp>
    </p:spTree>
    <p:extLst>
      <p:ext uri="{BB962C8B-B14F-4D97-AF65-F5344CB8AC3E}">
        <p14:creationId xmlns:p14="http://schemas.microsoft.com/office/powerpoint/2010/main" val="11880734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0900229"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81617589-A02E-E87B-27DD-E43F5F13BA76}"/>
              </a:ext>
            </a:extLst>
          </p:cNvPr>
          <p:cNvGrpSpPr>
            <a:grpSpLocks noChangeAspect="1"/>
          </p:cNvGrpSpPr>
          <p:nvPr userDrawn="1"/>
        </p:nvGrpSpPr>
        <p:grpSpPr>
          <a:xfrm rot="5400000">
            <a:off x="8196663" y="2871000"/>
            <a:ext cx="6712974" cy="1116000"/>
            <a:chOff x="0" y="4878000"/>
            <a:chExt cx="11910114" cy="1980000"/>
          </a:xfrm>
        </p:grpSpPr>
        <p:pic>
          <p:nvPicPr>
            <p:cNvPr id="11" name="Picture 10" descr="A purple flower design on a black background&#10;&#10;Description automatically generated">
              <a:extLst>
                <a:ext uri="{FF2B5EF4-FFF2-40B4-BE49-F238E27FC236}">
                  <a16:creationId xmlns:a16="http://schemas.microsoft.com/office/drawing/2014/main" id="{640D34D6-7CAE-E719-1E29-9B3DDB1DA6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4" name="Picture 13" descr="A purple flower design on a black background&#10;&#10;Description automatically generated">
              <a:extLst>
                <a:ext uri="{FF2B5EF4-FFF2-40B4-BE49-F238E27FC236}">
                  <a16:creationId xmlns:a16="http://schemas.microsoft.com/office/drawing/2014/main" id="{D8AEFCA6-6651-E57A-B611-06EA1570C1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5" name="Picture 14" descr="A purple flower design on a black background&#10;&#10;Description automatically generated">
              <a:extLst>
                <a:ext uri="{FF2B5EF4-FFF2-40B4-BE49-F238E27FC236}">
                  <a16:creationId xmlns:a16="http://schemas.microsoft.com/office/drawing/2014/main" id="{AE737B2C-ADEF-980C-29A9-430D1FDAD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6" name="Picture 15" descr="A purple flower design on a black background&#10;&#10;Description automatically generated">
              <a:extLst>
                <a:ext uri="{FF2B5EF4-FFF2-40B4-BE49-F238E27FC236}">
                  <a16:creationId xmlns:a16="http://schemas.microsoft.com/office/drawing/2014/main" id="{FF89AC1D-6B84-9281-EAB6-CFEE54BF49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7" name="Picture 16" descr="A purple flower design on a black background&#10;&#10;Description automatically generated">
              <a:extLst>
                <a:ext uri="{FF2B5EF4-FFF2-40B4-BE49-F238E27FC236}">
                  <a16:creationId xmlns:a16="http://schemas.microsoft.com/office/drawing/2014/main" id="{56D1EE15-AC96-6AC2-A0C7-3532AA5DE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19" name="Picture 18" descr="A purple flower design on a black background&#10;&#10;Description automatically generated">
              <a:extLst>
                <a:ext uri="{FF2B5EF4-FFF2-40B4-BE49-F238E27FC236}">
                  <a16:creationId xmlns:a16="http://schemas.microsoft.com/office/drawing/2014/main" id="{DDC7E874-BB20-7C45-BE4A-BFBE43C40A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spTree>
    <p:extLst>
      <p:ext uri="{BB962C8B-B14F-4D97-AF65-F5344CB8AC3E}">
        <p14:creationId xmlns:p14="http://schemas.microsoft.com/office/powerpoint/2010/main" val="25258110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10752422"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7E32C667-4526-48FF-5E50-FCABCC1A4815}"/>
              </a:ext>
            </a:extLst>
          </p:cNvPr>
          <p:cNvGrpSpPr>
            <a:grpSpLocks noChangeAspect="1"/>
          </p:cNvGrpSpPr>
          <p:nvPr userDrawn="1"/>
        </p:nvGrpSpPr>
        <p:grpSpPr>
          <a:xfrm rot="5400000">
            <a:off x="-2798487" y="2871000"/>
            <a:ext cx="6712974" cy="1116000"/>
            <a:chOff x="0" y="4878000"/>
            <a:chExt cx="11910114" cy="1980000"/>
          </a:xfrm>
        </p:grpSpPr>
        <p:pic>
          <p:nvPicPr>
            <p:cNvPr id="3" name="Picture 2" descr="A purple flower design on a black background&#10;&#10;Description automatically generated">
              <a:extLst>
                <a:ext uri="{FF2B5EF4-FFF2-40B4-BE49-F238E27FC236}">
                  <a16:creationId xmlns:a16="http://schemas.microsoft.com/office/drawing/2014/main" id="{1B3FCDE4-4D8C-A206-A047-E45B7D6A2E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4" name="Picture 3" descr="A purple flower design on a black background&#10;&#10;Description automatically generated">
              <a:extLst>
                <a:ext uri="{FF2B5EF4-FFF2-40B4-BE49-F238E27FC236}">
                  <a16:creationId xmlns:a16="http://schemas.microsoft.com/office/drawing/2014/main" id="{0756DE63-B348-E307-C23C-8A6C3AD9E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6" name="Picture 5" descr="A purple flower design on a black background&#10;&#10;Description automatically generated">
              <a:extLst>
                <a:ext uri="{FF2B5EF4-FFF2-40B4-BE49-F238E27FC236}">
                  <a16:creationId xmlns:a16="http://schemas.microsoft.com/office/drawing/2014/main" id="{326C1146-5FE5-F499-589A-2B4875A67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7" name="Picture 6" descr="A purple flower design on a black background&#10;&#10;Description automatically generated">
              <a:extLst>
                <a:ext uri="{FF2B5EF4-FFF2-40B4-BE49-F238E27FC236}">
                  <a16:creationId xmlns:a16="http://schemas.microsoft.com/office/drawing/2014/main" id="{FC130263-A260-D815-3DE8-3C29B20E64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8" name="Picture 7" descr="A purple flower design on a black background&#10;&#10;Description automatically generated">
              <a:extLst>
                <a:ext uri="{FF2B5EF4-FFF2-40B4-BE49-F238E27FC236}">
                  <a16:creationId xmlns:a16="http://schemas.microsoft.com/office/drawing/2014/main" id="{8C0F1F7F-6434-44F0-FBD0-570077637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9" name="Picture 8" descr="A purple flower design on a black background&#10;&#10;Description automatically generated">
              <a:extLst>
                <a:ext uri="{FF2B5EF4-FFF2-40B4-BE49-F238E27FC236}">
                  <a16:creationId xmlns:a16="http://schemas.microsoft.com/office/drawing/2014/main" id="{25CA407D-D3BB-6AE6-33CB-909FB5B525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spTree>
    <p:extLst>
      <p:ext uri="{BB962C8B-B14F-4D97-AF65-F5344CB8AC3E}">
        <p14:creationId xmlns:p14="http://schemas.microsoft.com/office/powerpoint/2010/main" val="37922362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2B47453B-FB7E-CFB2-E934-4CA35C4FD1A8}"/>
              </a:ext>
            </a:extLst>
          </p:cNvPr>
          <p:cNvGrpSpPr/>
          <p:nvPr userDrawn="1"/>
        </p:nvGrpSpPr>
        <p:grpSpPr>
          <a:xfrm>
            <a:off x="140943" y="5725386"/>
            <a:ext cx="11910114" cy="1080000"/>
            <a:chOff x="140943" y="4878000"/>
            <a:chExt cx="11910114" cy="1080000"/>
          </a:xfrm>
        </p:grpSpPr>
        <p:grpSp>
          <p:nvGrpSpPr>
            <p:cNvPr id="8" name="Group 7">
              <a:extLst>
                <a:ext uri="{FF2B5EF4-FFF2-40B4-BE49-F238E27FC236}">
                  <a16:creationId xmlns:a16="http://schemas.microsoft.com/office/drawing/2014/main" id="{473772F2-52DB-C185-B6EF-1C9A1F404BDA}"/>
                </a:ext>
              </a:extLst>
            </p:cNvPr>
            <p:cNvGrpSpPr>
              <a:grpSpLocks noChangeAspect="1"/>
            </p:cNvGrpSpPr>
            <p:nvPr userDrawn="1"/>
          </p:nvGrpSpPr>
          <p:grpSpPr>
            <a:xfrm>
              <a:off x="140943" y="4878000"/>
              <a:ext cx="6496426" cy="1080000"/>
              <a:chOff x="0" y="4878000"/>
              <a:chExt cx="11910114" cy="1980000"/>
            </a:xfrm>
          </p:grpSpPr>
          <p:pic>
            <p:nvPicPr>
              <p:cNvPr id="15" name="Picture 14" descr="A purple flower design on a black background&#10;&#10;Description automatically generated">
                <a:extLst>
                  <a:ext uri="{FF2B5EF4-FFF2-40B4-BE49-F238E27FC236}">
                    <a16:creationId xmlns:a16="http://schemas.microsoft.com/office/drawing/2014/main" id="{978D4573-7AAA-D577-5ECD-9FC4C5B738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6" name="Picture 15" descr="A purple flower design on a black background&#10;&#10;Description automatically generated">
                <a:extLst>
                  <a:ext uri="{FF2B5EF4-FFF2-40B4-BE49-F238E27FC236}">
                    <a16:creationId xmlns:a16="http://schemas.microsoft.com/office/drawing/2014/main" id="{AED2F38B-A921-9E4C-6065-B8311FF797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7" name="Picture 16" descr="A purple flower design on a black background&#10;&#10;Description automatically generated">
                <a:extLst>
                  <a:ext uri="{FF2B5EF4-FFF2-40B4-BE49-F238E27FC236}">
                    <a16:creationId xmlns:a16="http://schemas.microsoft.com/office/drawing/2014/main" id="{A79D8682-3930-55AC-CFA4-BADD6BA7CB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8" name="Picture 17" descr="A purple flower design on a black background&#10;&#10;Description automatically generated">
                <a:extLst>
                  <a:ext uri="{FF2B5EF4-FFF2-40B4-BE49-F238E27FC236}">
                    <a16:creationId xmlns:a16="http://schemas.microsoft.com/office/drawing/2014/main" id="{FB81A02B-57E8-F829-A042-B67C998191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9" name="Picture 18" descr="A purple flower design on a black background&#10;&#10;Description automatically generated">
                <a:extLst>
                  <a:ext uri="{FF2B5EF4-FFF2-40B4-BE49-F238E27FC236}">
                    <a16:creationId xmlns:a16="http://schemas.microsoft.com/office/drawing/2014/main" id="{634B31DA-A7D9-9079-79DA-954ED005EF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20" name="Picture 19" descr="A purple flower design on a black background&#10;&#10;Description automatically generated">
                <a:extLst>
                  <a:ext uri="{FF2B5EF4-FFF2-40B4-BE49-F238E27FC236}">
                    <a16:creationId xmlns:a16="http://schemas.microsoft.com/office/drawing/2014/main" id="{E6CA65C8-BE29-7B87-C688-9927FA9F2B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grpSp>
          <p:nvGrpSpPr>
            <p:cNvPr id="9" name="Group 8">
              <a:extLst>
                <a:ext uri="{FF2B5EF4-FFF2-40B4-BE49-F238E27FC236}">
                  <a16:creationId xmlns:a16="http://schemas.microsoft.com/office/drawing/2014/main" id="{D2E73319-021E-9A11-72EE-D6CDBB5A6607}"/>
                </a:ext>
              </a:extLst>
            </p:cNvPr>
            <p:cNvGrpSpPr>
              <a:grpSpLocks noChangeAspect="1"/>
            </p:cNvGrpSpPr>
            <p:nvPr userDrawn="1"/>
          </p:nvGrpSpPr>
          <p:grpSpPr>
            <a:xfrm>
              <a:off x="6637369" y="4878000"/>
              <a:ext cx="5413688" cy="1080000"/>
              <a:chOff x="0" y="4878000"/>
              <a:chExt cx="9925095" cy="1980000"/>
            </a:xfrm>
          </p:grpSpPr>
          <p:pic>
            <p:nvPicPr>
              <p:cNvPr id="10" name="Picture 9" descr="A purple flower design on a black background&#10;&#10;Description automatically generated">
                <a:extLst>
                  <a:ext uri="{FF2B5EF4-FFF2-40B4-BE49-F238E27FC236}">
                    <a16:creationId xmlns:a16="http://schemas.microsoft.com/office/drawing/2014/main" id="{BD344D4C-012B-4A92-57B4-F6DFA08ACE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1" name="Picture 10" descr="A purple flower design on a black background&#10;&#10;Description automatically generated">
                <a:extLst>
                  <a:ext uri="{FF2B5EF4-FFF2-40B4-BE49-F238E27FC236}">
                    <a16:creationId xmlns:a16="http://schemas.microsoft.com/office/drawing/2014/main" id="{8CAEC404-7A28-E774-4087-9559EAC7AF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2" name="Picture 11" descr="A purple flower design on a black background&#10;&#10;Description automatically generated">
                <a:extLst>
                  <a:ext uri="{FF2B5EF4-FFF2-40B4-BE49-F238E27FC236}">
                    <a16:creationId xmlns:a16="http://schemas.microsoft.com/office/drawing/2014/main" id="{D3C805D7-5FCC-F9B3-20A3-5A48524DB7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3" name="Picture 12" descr="A purple flower design on a black background&#10;&#10;Description automatically generated">
                <a:extLst>
                  <a:ext uri="{FF2B5EF4-FFF2-40B4-BE49-F238E27FC236}">
                    <a16:creationId xmlns:a16="http://schemas.microsoft.com/office/drawing/2014/main" id="{D05BF4FF-A55D-35A8-2C6D-1DA68646C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4" name="Picture 13" descr="A purple flower design on a black background&#10;&#10;Description automatically generated">
                <a:extLst>
                  <a:ext uri="{FF2B5EF4-FFF2-40B4-BE49-F238E27FC236}">
                    <a16:creationId xmlns:a16="http://schemas.microsoft.com/office/drawing/2014/main" id="{8951A652-F4F0-1B20-DAAE-8544D69608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grpSp>
      </p:grpSp>
    </p:spTree>
    <p:extLst>
      <p:ext uri="{BB962C8B-B14F-4D97-AF65-F5344CB8AC3E}">
        <p14:creationId xmlns:p14="http://schemas.microsoft.com/office/powerpoint/2010/main" val="10433015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ctr"/>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8D01233F-1673-1725-1FD0-6C8B73BE6F1D}"/>
              </a:ext>
            </a:extLst>
          </p:cNvPr>
          <p:cNvGrpSpPr>
            <a:grpSpLocks noChangeAspect="1"/>
          </p:cNvGrpSpPr>
          <p:nvPr userDrawn="1"/>
        </p:nvGrpSpPr>
        <p:grpSpPr>
          <a:xfrm rot="5400000">
            <a:off x="8196663" y="2871000"/>
            <a:ext cx="6712974" cy="1116000"/>
            <a:chOff x="0" y="4878000"/>
            <a:chExt cx="11910114" cy="1980000"/>
          </a:xfrm>
        </p:grpSpPr>
        <p:pic>
          <p:nvPicPr>
            <p:cNvPr id="5" name="Picture 4" descr="A purple flower design on a black background&#10;&#10;Description automatically generated">
              <a:extLst>
                <a:ext uri="{FF2B5EF4-FFF2-40B4-BE49-F238E27FC236}">
                  <a16:creationId xmlns:a16="http://schemas.microsoft.com/office/drawing/2014/main" id="{8C1E8C14-E3C7-907D-84BF-F7D97459D8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5" name="Picture 14" descr="A purple flower design on a black background&#10;&#10;Description automatically generated">
              <a:extLst>
                <a:ext uri="{FF2B5EF4-FFF2-40B4-BE49-F238E27FC236}">
                  <a16:creationId xmlns:a16="http://schemas.microsoft.com/office/drawing/2014/main" id="{2CB68984-ECA3-58B7-5A4C-75DDB111CB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6" name="Picture 15" descr="A purple flower design on a black background&#10;&#10;Description automatically generated">
              <a:extLst>
                <a:ext uri="{FF2B5EF4-FFF2-40B4-BE49-F238E27FC236}">
                  <a16:creationId xmlns:a16="http://schemas.microsoft.com/office/drawing/2014/main" id="{DD4D1CC7-402E-D1AF-2CCB-E48D2769C6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7" name="Picture 16" descr="A purple flower design on a black background&#10;&#10;Description automatically generated">
              <a:extLst>
                <a:ext uri="{FF2B5EF4-FFF2-40B4-BE49-F238E27FC236}">
                  <a16:creationId xmlns:a16="http://schemas.microsoft.com/office/drawing/2014/main" id="{689E54D5-E9CA-8536-4F1C-B8B97FC0F8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8" name="Picture 17" descr="A purple flower design on a black background&#10;&#10;Description automatically generated">
              <a:extLst>
                <a:ext uri="{FF2B5EF4-FFF2-40B4-BE49-F238E27FC236}">
                  <a16:creationId xmlns:a16="http://schemas.microsoft.com/office/drawing/2014/main" id="{B350DCAB-2552-58BA-06BB-19FE0ECC0D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19" name="Picture 18" descr="A purple flower design on a black background&#10;&#10;Description automatically generated">
              <a:extLst>
                <a:ext uri="{FF2B5EF4-FFF2-40B4-BE49-F238E27FC236}">
                  <a16:creationId xmlns:a16="http://schemas.microsoft.com/office/drawing/2014/main" id="{EC0BF91D-88D8-EA29-42F9-CE00E356A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spTree>
    <p:extLst>
      <p:ext uri="{BB962C8B-B14F-4D97-AF65-F5344CB8AC3E}">
        <p14:creationId xmlns:p14="http://schemas.microsoft.com/office/powerpoint/2010/main" val="14119036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2421E853-2970-8FEB-3E15-FDC60C03E218}"/>
              </a:ext>
            </a:extLst>
          </p:cNvPr>
          <p:cNvGrpSpPr/>
          <p:nvPr userDrawn="1"/>
        </p:nvGrpSpPr>
        <p:grpSpPr>
          <a:xfrm>
            <a:off x="140943" y="5725386"/>
            <a:ext cx="11910114" cy="1080000"/>
            <a:chOff x="140943" y="4878000"/>
            <a:chExt cx="11910114" cy="1080000"/>
          </a:xfrm>
        </p:grpSpPr>
        <p:grpSp>
          <p:nvGrpSpPr>
            <p:cNvPr id="8" name="Group 7">
              <a:extLst>
                <a:ext uri="{FF2B5EF4-FFF2-40B4-BE49-F238E27FC236}">
                  <a16:creationId xmlns:a16="http://schemas.microsoft.com/office/drawing/2014/main" id="{F1BE5A87-97D5-6024-1957-3033A613412E}"/>
                </a:ext>
              </a:extLst>
            </p:cNvPr>
            <p:cNvGrpSpPr>
              <a:grpSpLocks noChangeAspect="1"/>
            </p:cNvGrpSpPr>
            <p:nvPr userDrawn="1"/>
          </p:nvGrpSpPr>
          <p:grpSpPr>
            <a:xfrm>
              <a:off x="140943" y="4878000"/>
              <a:ext cx="6496426" cy="1080000"/>
              <a:chOff x="0" y="4878000"/>
              <a:chExt cx="11910114" cy="1980000"/>
            </a:xfrm>
          </p:grpSpPr>
          <p:pic>
            <p:nvPicPr>
              <p:cNvPr id="15" name="Picture 14" descr="A purple flower design on a black background&#10;&#10;Description automatically generated">
                <a:extLst>
                  <a:ext uri="{FF2B5EF4-FFF2-40B4-BE49-F238E27FC236}">
                    <a16:creationId xmlns:a16="http://schemas.microsoft.com/office/drawing/2014/main" id="{206E0B1D-025F-5FCA-1176-C281D8409D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6" name="Picture 15" descr="A purple flower design on a black background&#10;&#10;Description automatically generated">
                <a:extLst>
                  <a:ext uri="{FF2B5EF4-FFF2-40B4-BE49-F238E27FC236}">
                    <a16:creationId xmlns:a16="http://schemas.microsoft.com/office/drawing/2014/main" id="{4E1B4C5A-DF6B-3BEA-E7A7-8B2A1B0A1B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7" name="Picture 16" descr="A purple flower design on a black background&#10;&#10;Description automatically generated">
                <a:extLst>
                  <a:ext uri="{FF2B5EF4-FFF2-40B4-BE49-F238E27FC236}">
                    <a16:creationId xmlns:a16="http://schemas.microsoft.com/office/drawing/2014/main" id="{B17155BA-08A0-31F1-B9DF-A0DCEE679D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8" name="Picture 17" descr="A purple flower design on a black background&#10;&#10;Description automatically generated">
                <a:extLst>
                  <a:ext uri="{FF2B5EF4-FFF2-40B4-BE49-F238E27FC236}">
                    <a16:creationId xmlns:a16="http://schemas.microsoft.com/office/drawing/2014/main" id="{82F221D2-CA0C-B2AA-2A7B-D09246C4A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9" name="Picture 18" descr="A purple flower design on a black background&#10;&#10;Description automatically generated">
                <a:extLst>
                  <a:ext uri="{FF2B5EF4-FFF2-40B4-BE49-F238E27FC236}">
                    <a16:creationId xmlns:a16="http://schemas.microsoft.com/office/drawing/2014/main" id="{B37DE991-1838-354F-4E59-921CFA7899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20" name="Picture 19" descr="A purple flower design on a black background&#10;&#10;Description automatically generated">
                <a:extLst>
                  <a:ext uri="{FF2B5EF4-FFF2-40B4-BE49-F238E27FC236}">
                    <a16:creationId xmlns:a16="http://schemas.microsoft.com/office/drawing/2014/main" id="{CCE92D0B-97E3-A272-92CC-3518CA031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grpSp>
          <p:nvGrpSpPr>
            <p:cNvPr id="9" name="Group 8">
              <a:extLst>
                <a:ext uri="{FF2B5EF4-FFF2-40B4-BE49-F238E27FC236}">
                  <a16:creationId xmlns:a16="http://schemas.microsoft.com/office/drawing/2014/main" id="{FA2AB0EE-CBCF-F2F4-4545-C5FD84D92C53}"/>
                </a:ext>
              </a:extLst>
            </p:cNvPr>
            <p:cNvGrpSpPr>
              <a:grpSpLocks noChangeAspect="1"/>
            </p:cNvGrpSpPr>
            <p:nvPr userDrawn="1"/>
          </p:nvGrpSpPr>
          <p:grpSpPr>
            <a:xfrm>
              <a:off x="6637369" y="4878000"/>
              <a:ext cx="5413688" cy="1080000"/>
              <a:chOff x="0" y="4878000"/>
              <a:chExt cx="9925095" cy="1980000"/>
            </a:xfrm>
          </p:grpSpPr>
          <p:pic>
            <p:nvPicPr>
              <p:cNvPr id="10" name="Picture 9" descr="A purple flower design on a black background&#10;&#10;Description automatically generated">
                <a:extLst>
                  <a:ext uri="{FF2B5EF4-FFF2-40B4-BE49-F238E27FC236}">
                    <a16:creationId xmlns:a16="http://schemas.microsoft.com/office/drawing/2014/main" id="{25B06F58-CE13-1B91-D104-EFBA3E203F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1" name="Picture 10" descr="A purple flower design on a black background&#10;&#10;Description automatically generated">
                <a:extLst>
                  <a:ext uri="{FF2B5EF4-FFF2-40B4-BE49-F238E27FC236}">
                    <a16:creationId xmlns:a16="http://schemas.microsoft.com/office/drawing/2014/main" id="{D27DF21E-723E-F2E2-3AFF-7979AF170A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2" name="Picture 11" descr="A purple flower design on a black background&#10;&#10;Description automatically generated">
                <a:extLst>
                  <a:ext uri="{FF2B5EF4-FFF2-40B4-BE49-F238E27FC236}">
                    <a16:creationId xmlns:a16="http://schemas.microsoft.com/office/drawing/2014/main" id="{59681D29-B2AF-4990-A52F-ADF7FF3722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3" name="Picture 12" descr="A purple flower design on a black background&#10;&#10;Description automatically generated">
                <a:extLst>
                  <a:ext uri="{FF2B5EF4-FFF2-40B4-BE49-F238E27FC236}">
                    <a16:creationId xmlns:a16="http://schemas.microsoft.com/office/drawing/2014/main" id="{C6CE9A47-7D19-5F44-01A5-49BA7B337F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4" name="Picture 13" descr="A purple flower design on a black background&#10;&#10;Description automatically generated">
                <a:extLst>
                  <a:ext uri="{FF2B5EF4-FFF2-40B4-BE49-F238E27FC236}">
                    <a16:creationId xmlns:a16="http://schemas.microsoft.com/office/drawing/2014/main" id="{3A2865E7-B017-74AE-B18A-BA14AAE8DD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grpSp>
      </p:grpSp>
    </p:spTree>
    <p:extLst>
      <p:ext uri="{BB962C8B-B14F-4D97-AF65-F5344CB8AC3E}">
        <p14:creationId xmlns:p14="http://schemas.microsoft.com/office/powerpoint/2010/main" val="727787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571384" y="0"/>
            <a:ext cx="9360000" cy="1080000"/>
          </a:xfrm>
          <a:prstGeom prst="rect">
            <a:avLst/>
          </a:prstGeom>
        </p:spPr>
        <p:txBody>
          <a:bodyPr anchor="ctr">
            <a:normAutofit/>
          </a:bodyPr>
          <a:lstStyle>
            <a:lvl1pPr marL="0" indent="0">
              <a:lnSpc>
                <a:spcPct val="100000"/>
              </a:lnSpc>
              <a:defRPr sz="4000">
                <a:solidFill>
                  <a:schemeClr val="tx2"/>
                </a:solidFill>
              </a:defRPr>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571384" y="1259999"/>
            <a:ext cx="9360000" cy="50360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 name="Freeform 2">
            <a:extLst>
              <a:ext uri="{FF2B5EF4-FFF2-40B4-BE49-F238E27FC236}">
                <a16:creationId xmlns:a16="http://schemas.microsoft.com/office/drawing/2014/main" id="{3C097952-9585-2872-6EC2-04927698E617}"/>
              </a:ext>
            </a:extLst>
          </p:cNvPr>
          <p:cNvSpPr>
            <a:spLocks noChangeAspect="1"/>
          </p:cNvSpPr>
          <p:nvPr userDrawn="1"/>
        </p:nvSpPr>
        <p:spPr>
          <a:xfrm rot="-5400000">
            <a:off x="7437554" y="2619375"/>
            <a:ext cx="6746875" cy="1619250"/>
          </a:xfrm>
          <a:custGeom>
            <a:avLst/>
            <a:gdLst/>
            <a:ahLst/>
            <a:cxnLst/>
            <a:rect l="l" t="t" r="r" b="b"/>
            <a:pathLst>
              <a:path w="11202587" h="2688621">
                <a:moveTo>
                  <a:pt x="0" y="0"/>
                </a:moveTo>
                <a:lnTo>
                  <a:pt x="11202586" y="0"/>
                </a:lnTo>
                <a:lnTo>
                  <a:pt x="11202586" y="2688620"/>
                </a:lnTo>
                <a:lnTo>
                  <a:pt x="0" y="2688620"/>
                </a:lnTo>
                <a:lnTo>
                  <a:pt x="0" y="0"/>
                </a:lnTo>
                <a:close/>
              </a:path>
            </a:pathLst>
          </a:custGeom>
          <a:blipFill>
            <a:blip r:embed="rId2">
              <a:alphaModFix amt="65999"/>
            </a:blip>
            <a:stretch>
              <a:fillRect/>
            </a:stretch>
          </a:blipFill>
        </p:spPr>
        <p:txBody>
          <a:bodyPr/>
          <a:lstStyle/>
          <a:p>
            <a:endParaRPr lang="en-AU"/>
          </a:p>
        </p:txBody>
      </p:sp>
      <p:cxnSp>
        <p:nvCxnSpPr>
          <p:cNvPr id="3" name="Straight Connector 2">
            <a:extLst>
              <a:ext uri="{FF2B5EF4-FFF2-40B4-BE49-F238E27FC236}">
                <a16:creationId xmlns:a16="http://schemas.microsoft.com/office/drawing/2014/main" id="{F5B35E9B-3E05-6A76-3639-819BF78FE269}"/>
              </a:ext>
            </a:extLst>
          </p:cNvPr>
          <p:cNvCxnSpPr>
            <a:cxnSpLocks/>
          </p:cNvCxnSpPr>
          <p:nvPr userDrawn="1"/>
        </p:nvCxnSpPr>
        <p:spPr>
          <a:xfrm>
            <a:off x="330084" y="0"/>
            <a:ext cx="0" cy="6858000"/>
          </a:xfrm>
          <a:prstGeom prst="line">
            <a:avLst/>
          </a:prstGeom>
          <a:ln w="57150">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9678626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63CF9033-8E70-D8AE-0A4D-0DF28F3AB3BC}"/>
              </a:ext>
            </a:extLst>
          </p:cNvPr>
          <p:cNvGrpSpPr>
            <a:grpSpLocks noChangeAspect="1"/>
          </p:cNvGrpSpPr>
          <p:nvPr userDrawn="1"/>
        </p:nvGrpSpPr>
        <p:grpSpPr>
          <a:xfrm rot="5400000">
            <a:off x="8196663" y="2871000"/>
            <a:ext cx="6712974" cy="1116000"/>
            <a:chOff x="0" y="4878000"/>
            <a:chExt cx="11910114" cy="1980000"/>
          </a:xfrm>
        </p:grpSpPr>
        <p:pic>
          <p:nvPicPr>
            <p:cNvPr id="20" name="Picture 19" descr="A purple flower design on a black background&#10;&#10;Description automatically generated">
              <a:extLst>
                <a:ext uri="{FF2B5EF4-FFF2-40B4-BE49-F238E27FC236}">
                  <a16:creationId xmlns:a16="http://schemas.microsoft.com/office/drawing/2014/main" id="{DD596FCE-F840-32D2-4B32-66976AF26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21" name="Picture 20" descr="A purple flower design on a black background&#10;&#10;Description automatically generated">
              <a:extLst>
                <a:ext uri="{FF2B5EF4-FFF2-40B4-BE49-F238E27FC236}">
                  <a16:creationId xmlns:a16="http://schemas.microsoft.com/office/drawing/2014/main" id="{53DB1D7F-A79D-C9CD-39F5-A1FCB92945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22" name="Picture 21" descr="A purple flower design on a black background&#10;&#10;Description automatically generated">
              <a:extLst>
                <a:ext uri="{FF2B5EF4-FFF2-40B4-BE49-F238E27FC236}">
                  <a16:creationId xmlns:a16="http://schemas.microsoft.com/office/drawing/2014/main" id="{BA4DAC83-9F58-71FF-23B7-10FC8C0B3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23" name="Picture 22" descr="A purple flower design on a black background&#10;&#10;Description automatically generated">
              <a:extLst>
                <a:ext uri="{FF2B5EF4-FFF2-40B4-BE49-F238E27FC236}">
                  <a16:creationId xmlns:a16="http://schemas.microsoft.com/office/drawing/2014/main" id="{FB7EF8FA-C4D8-3877-8D84-FEA150FD3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24" name="Picture 23" descr="A purple flower design on a black background&#10;&#10;Description automatically generated">
              <a:extLst>
                <a:ext uri="{FF2B5EF4-FFF2-40B4-BE49-F238E27FC236}">
                  <a16:creationId xmlns:a16="http://schemas.microsoft.com/office/drawing/2014/main" id="{DBA66729-14BE-859A-8C4B-4600FFD432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25" name="Picture 24" descr="A purple flower design on a black background&#10;&#10;Description automatically generated">
              <a:extLst>
                <a:ext uri="{FF2B5EF4-FFF2-40B4-BE49-F238E27FC236}">
                  <a16:creationId xmlns:a16="http://schemas.microsoft.com/office/drawing/2014/main" id="{A72C146D-2B1A-E89F-BDAC-74F6FBE673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spTree>
    <p:extLst>
      <p:ext uri="{BB962C8B-B14F-4D97-AF65-F5344CB8AC3E}">
        <p14:creationId xmlns:p14="http://schemas.microsoft.com/office/powerpoint/2010/main" val="97795161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D8BD2FDA-CD26-7687-2401-CEC5BE2999DA}"/>
              </a:ext>
            </a:extLst>
          </p:cNvPr>
          <p:cNvGrpSpPr>
            <a:grpSpLocks noChangeAspect="1"/>
          </p:cNvGrpSpPr>
          <p:nvPr userDrawn="1"/>
        </p:nvGrpSpPr>
        <p:grpSpPr>
          <a:xfrm rot="5400000">
            <a:off x="8196663" y="2871000"/>
            <a:ext cx="6712974" cy="1116000"/>
            <a:chOff x="0" y="4878000"/>
            <a:chExt cx="11910114" cy="1980000"/>
          </a:xfrm>
        </p:grpSpPr>
        <p:pic>
          <p:nvPicPr>
            <p:cNvPr id="12" name="Picture 11" descr="A purple flower design on a black background&#10;&#10;Description automatically generated">
              <a:extLst>
                <a:ext uri="{FF2B5EF4-FFF2-40B4-BE49-F238E27FC236}">
                  <a16:creationId xmlns:a16="http://schemas.microsoft.com/office/drawing/2014/main" id="{CB31C9CE-FAE5-4D1E-22A7-91A897145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3" name="Picture 12" descr="A purple flower design on a black background&#10;&#10;Description automatically generated">
              <a:extLst>
                <a:ext uri="{FF2B5EF4-FFF2-40B4-BE49-F238E27FC236}">
                  <a16:creationId xmlns:a16="http://schemas.microsoft.com/office/drawing/2014/main" id="{5452EEB4-572A-52C0-8EA5-1AAB2F8A93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5" name="Picture 14" descr="A purple flower design on a black background&#10;&#10;Description automatically generated">
              <a:extLst>
                <a:ext uri="{FF2B5EF4-FFF2-40B4-BE49-F238E27FC236}">
                  <a16:creationId xmlns:a16="http://schemas.microsoft.com/office/drawing/2014/main" id="{CC468ADB-A370-A6C4-624C-F1687A0A67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6" name="Picture 15" descr="A purple flower design on a black background&#10;&#10;Description automatically generated">
              <a:extLst>
                <a:ext uri="{FF2B5EF4-FFF2-40B4-BE49-F238E27FC236}">
                  <a16:creationId xmlns:a16="http://schemas.microsoft.com/office/drawing/2014/main" id="{CBAA6F3F-F3A2-E25C-D0CD-0C495FECCD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7" name="Picture 16" descr="A purple flower design on a black background&#10;&#10;Description automatically generated">
              <a:extLst>
                <a:ext uri="{FF2B5EF4-FFF2-40B4-BE49-F238E27FC236}">
                  <a16:creationId xmlns:a16="http://schemas.microsoft.com/office/drawing/2014/main" id="{3192485F-CE8D-BA70-0FEA-ADADB6792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18" name="Picture 17" descr="A purple flower design on a black background&#10;&#10;Description automatically generated">
              <a:extLst>
                <a:ext uri="{FF2B5EF4-FFF2-40B4-BE49-F238E27FC236}">
                  <a16:creationId xmlns:a16="http://schemas.microsoft.com/office/drawing/2014/main" id="{BC9B4E1C-6A94-3EF9-54DF-436202599E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spTree>
    <p:extLst>
      <p:ext uri="{BB962C8B-B14F-4D97-AF65-F5344CB8AC3E}">
        <p14:creationId xmlns:p14="http://schemas.microsoft.com/office/powerpoint/2010/main" val="2205733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8_Transition">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BEE73B-C426-6AA7-D730-62967AF14C43}"/>
              </a:ext>
            </a:extLst>
          </p:cNvPr>
          <p:cNvSpPr>
            <a:spLocks noGrp="1"/>
          </p:cNvSpPr>
          <p:nvPr>
            <p:ph type="title"/>
          </p:nvPr>
        </p:nvSpPr>
        <p:spPr>
          <a:xfrm>
            <a:off x="1102753" y="1421878"/>
            <a:ext cx="10008094" cy="2007122"/>
          </a:xfrm>
        </p:spPr>
        <p:txBody>
          <a:bodyPr/>
          <a:lstStyle/>
          <a:p>
            <a:r>
              <a:rPr lang="en-GB"/>
              <a:t>Click to edit Master title style</a:t>
            </a:r>
            <a:endParaRPr lang="en-AU"/>
          </a:p>
        </p:txBody>
      </p:sp>
      <p:grpSp>
        <p:nvGrpSpPr>
          <p:cNvPr id="4" name="Group 3">
            <a:extLst>
              <a:ext uri="{FF2B5EF4-FFF2-40B4-BE49-F238E27FC236}">
                <a16:creationId xmlns:a16="http://schemas.microsoft.com/office/drawing/2014/main" id="{03B1999C-72CE-AB86-F386-E8E98F8F0092}"/>
              </a:ext>
            </a:extLst>
          </p:cNvPr>
          <p:cNvGrpSpPr>
            <a:grpSpLocks noChangeAspect="1"/>
          </p:cNvGrpSpPr>
          <p:nvPr userDrawn="1"/>
        </p:nvGrpSpPr>
        <p:grpSpPr>
          <a:xfrm>
            <a:off x="31399" y="4744346"/>
            <a:ext cx="12133967" cy="2016000"/>
            <a:chOff x="133769" y="4878000"/>
            <a:chExt cx="11917288" cy="1980000"/>
          </a:xfrm>
        </p:grpSpPr>
        <p:pic>
          <p:nvPicPr>
            <p:cNvPr id="18" name="Picture 17" descr="A blue and black design&#10;&#10;Description automatically generated">
              <a:extLst>
                <a:ext uri="{FF2B5EF4-FFF2-40B4-BE49-F238E27FC236}">
                  <a16:creationId xmlns:a16="http://schemas.microsoft.com/office/drawing/2014/main" id="{01C379DF-5700-A3EE-02E6-C1A01074C7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223" y="4878000"/>
              <a:ext cx="1985019" cy="1980000"/>
            </a:xfrm>
            <a:prstGeom prst="rect">
              <a:avLst/>
            </a:prstGeom>
          </p:spPr>
        </p:pic>
        <p:pic>
          <p:nvPicPr>
            <p:cNvPr id="19" name="Picture 18" descr="A blue and black design&#10;&#10;Description automatically generated">
              <a:extLst>
                <a:ext uri="{FF2B5EF4-FFF2-40B4-BE49-F238E27FC236}">
                  <a16:creationId xmlns:a16="http://schemas.microsoft.com/office/drawing/2014/main" id="{6DAF9F49-70B6-DFBA-346F-DF7596801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6038" y="4878000"/>
              <a:ext cx="1985019" cy="1980000"/>
            </a:xfrm>
            <a:prstGeom prst="rect">
              <a:avLst/>
            </a:prstGeom>
          </p:spPr>
        </p:pic>
        <p:pic>
          <p:nvPicPr>
            <p:cNvPr id="20" name="Picture 19" descr="A blue and black design&#10;&#10;Description automatically generated">
              <a:extLst>
                <a:ext uri="{FF2B5EF4-FFF2-40B4-BE49-F238E27FC236}">
                  <a16:creationId xmlns:a16="http://schemas.microsoft.com/office/drawing/2014/main" id="{977F4CE2-B51C-75B4-93A0-571F0E8BF0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131" y="4878000"/>
              <a:ext cx="1985019" cy="1980000"/>
            </a:xfrm>
            <a:prstGeom prst="rect">
              <a:avLst/>
            </a:prstGeom>
          </p:spPr>
        </p:pic>
        <p:pic>
          <p:nvPicPr>
            <p:cNvPr id="21" name="Picture 20" descr="A purple flower design on a black background&#10;&#10;Description automatically generated">
              <a:extLst>
                <a:ext uri="{FF2B5EF4-FFF2-40B4-BE49-F238E27FC236}">
                  <a16:creationId xmlns:a16="http://schemas.microsoft.com/office/drawing/2014/main" id="{0208DAE3-A163-57C3-F7F2-BC9BAE975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769" y="4878000"/>
              <a:ext cx="1985019" cy="1980000"/>
            </a:xfrm>
            <a:prstGeom prst="rect">
              <a:avLst/>
            </a:prstGeom>
          </p:spPr>
        </p:pic>
        <p:pic>
          <p:nvPicPr>
            <p:cNvPr id="22" name="Picture 21" descr="A purple flower design on a black background&#10;&#10;Description automatically generated">
              <a:extLst>
                <a:ext uri="{FF2B5EF4-FFF2-40B4-BE49-F238E27FC236}">
                  <a16:creationId xmlns:a16="http://schemas.microsoft.com/office/drawing/2014/main" id="{F255D136-B7E9-8DCE-E9AE-5B7FDD8B66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6677" y="4878000"/>
              <a:ext cx="1985019" cy="1980000"/>
            </a:xfrm>
            <a:prstGeom prst="rect">
              <a:avLst/>
            </a:prstGeom>
          </p:spPr>
        </p:pic>
        <p:pic>
          <p:nvPicPr>
            <p:cNvPr id="23" name="Picture 22" descr="A purple flower design on a black background&#10;&#10;Description automatically generated">
              <a:extLst>
                <a:ext uri="{FF2B5EF4-FFF2-40B4-BE49-F238E27FC236}">
                  <a16:creationId xmlns:a16="http://schemas.microsoft.com/office/drawing/2014/main" id="{A46BF1D3-7D74-8981-F2A5-78A289A993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85" y="4878000"/>
              <a:ext cx="1985019" cy="1980000"/>
            </a:xfrm>
            <a:prstGeom prst="rect">
              <a:avLst/>
            </a:prstGeom>
          </p:spPr>
        </p:pic>
      </p:grpSp>
    </p:spTree>
    <p:extLst>
      <p:ext uri="{BB962C8B-B14F-4D97-AF65-F5344CB8AC3E}">
        <p14:creationId xmlns:p14="http://schemas.microsoft.com/office/powerpoint/2010/main" val="33204201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3_Custom Layout">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A9B6-5AA5-CB0B-BD08-40AAA8E4306B}"/>
              </a:ext>
            </a:extLst>
          </p:cNvPr>
          <p:cNvSpPr>
            <a:spLocks noGrp="1"/>
          </p:cNvSpPr>
          <p:nvPr>
            <p:ph type="title"/>
          </p:nvPr>
        </p:nvSpPr>
        <p:spPr>
          <a:xfrm>
            <a:off x="1520100" y="0"/>
            <a:ext cx="9605100" cy="1080000"/>
          </a:xfrm>
        </p:spPr>
        <p:txBody>
          <a:bodyPr/>
          <a:lstStyle/>
          <a:p>
            <a:r>
              <a:rPr lang="en-GB"/>
              <a:t>Click to edit Master title style</a:t>
            </a:r>
            <a:endParaRPr lang="en-AU" dirty="0"/>
          </a:p>
        </p:txBody>
      </p:sp>
      <p:sp>
        <p:nvSpPr>
          <p:cNvPr id="16" name="Content Placeholder 15">
            <a:extLst>
              <a:ext uri="{FF2B5EF4-FFF2-40B4-BE49-F238E27FC236}">
                <a16:creationId xmlns:a16="http://schemas.microsoft.com/office/drawing/2014/main" id="{8779B845-0A6E-F3A1-5722-A252477A2DCD}"/>
              </a:ext>
            </a:extLst>
          </p:cNvPr>
          <p:cNvSpPr>
            <a:spLocks noGrp="1"/>
          </p:cNvSpPr>
          <p:nvPr userDrawn="1">
            <p:ph sz="quarter" idx="10"/>
          </p:nvPr>
        </p:nvSpPr>
        <p:spPr>
          <a:xfrm>
            <a:off x="1520100" y="1260000"/>
            <a:ext cx="9605100" cy="49768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7" name="Group 26">
            <a:extLst>
              <a:ext uri="{FF2B5EF4-FFF2-40B4-BE49-F238E27FC236}">
                <a16:creationId xmlns:a16="http://schemas.microsoft.com/office/drawing/2014/main" id="{CFDED2EE-A0FF-465A-3D1E-25365C0EEC77}"/>
              </a:ext>
            </a:extLst>
          </p:cNvPr>
          <p:cNvGrpSpPr>
            <a:grpSpLocks noChangeAspect="1"/>
          </p:cNvGrpSpPr>
          <p:nvPr userDrawn="1"/>
        </p:nvGrpSpPr>
        <p:grpSpPr>
          <a:xfrm>
            <a:off x="76827" y="118050"/>
            <a:ext cx="1365244" cy="6612375"/>
            <a:chOff x="10167702" y="-61359"/>
            <a:chExt cx="1294773" cy="6271073"/>
          </a:xfrm>
          <a:solidFill>
            <a:schemeClr val="bg1"/>
          </a:solidFill>
        </p:grpSpPr>
        <p:pic>
          <p:nvPicPr>
            <p:cNvPr id="22" name="Picture 21" descr="A black background with a star&#10;&#10;Description automatically generated">
              <a:extLst>
                <a:ext uri="{FF2B5EF4-FFF2-40B4-BE49-F238E27FC236}">
                  <a16:creationId xmlns:a16="http://schemas.microsoft.com/office/drawing/2014/main" id="{CF6616F5-11B0-BF02-2076-DD02C2E3FA4B}"/>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7702" y="-61359"/>
              <a:ext cx="1294773" cy="1260000"/>
            </a:xfrm>
            <a:prstGeom prst="rect">
              <a:avLst/>
            </a:prstGeom>
            <a:grpFill/>
          </p:spPr>
        </p:pic>
        <p:pic>
          <p:nvPicPr>
            <p:cNvPr id="23" name="Picture 22" descr="A black background with a star&#10;&#10;Description automatically generated">
              <a:extLst>
                <a:ext uri="{FF2B5EF4-FFF2-40B4-BE49-F238E27FC236}">
                  <a16:creationId xmlns:a16="http://schemas.microsoft.com/office/drawing/2014/main" id="{972325CB-CF75-9ED2-D8CF-D2A524264E5B}"/>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7702" y="1193667"/>
              <a:ext cx="1294773" cy="1260000"/>
            </a:xfrm>
            <a:prstGeom prst="rect">
              <a:avLst/>
            </a:prstGeom>
            <a:grpFill/>
          </p:spPr>
        </p:pic>
        <p:pic>
          <p:nvPicPr>
            <p:cNvPr id="24" name="Picture 23" descr="A black background with a star&#10;&#10;Description automatically generated">
              <a:extLst>
                <a:ext uri="{FF2B5EF4-FFF2-40B4-BE49-F238E27FC236}">
                  <a16:creationId xmlns:a16="http://schemas.microsoft.com/office/drawing/2014/main" id="{FD899348-0425-4025-8EE4-447BC9F04741}"/>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7702" y="2439660"/>
              <a:ext cx="1294773" cy="1260000"/>
            </a:xfrm>
            <a:prstGeom prst="rect">
              <a:avLst/>
            </a:prstGeom>
            <a:grpFill/>
          </p:spPr>
        </p:pic>
        <p:pic>
          <p:nvPicPr>
            <p:cNvPr id="25" name="Picture 24" descr="A black background with a star&#10;&#10;Description automatically generated">
              <a:extLst>
                <a:ext uri="{FF2B5EF4-FFF2-40B4-BE49-F238E27FC236}">
                  <a16:creationId xmlns:a16="http://schemas.microsoft.com/office/drawing/2014/main" id="{691FDE39-AC7D-1C02-A566-DF9C468391B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7702" y="3694687"/>
              <a:ext cx="1294773" cy="1260000"/>
            </a:xfrm>
            <a:prstGeom prst="rect">
              <a:avLst/>
            </a:prstGeom>
            <a:grpFill/>
          </p:spPr>
        </p:pic>
        <p:pic>
          <p:nvPicPr>
            <p:cNvPr id="26" name="Picture 25" descr="A black background with a star&#10;&#10;Description automatically generated">
              <a:extLst>
                <a:ext uri="{FF2B5EF4-FFF2-40B4-BE49-F238E27FC236}">
                  <a16:creationId xmlns:a16="http://schemas.microsoft.com/office/drawing/2014/main" id="{6E15E292-3864-058A-0A8C-510E8B4A8E07}"/>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7702" y="4949714"/>
              <a:ext cx="1294773" cy="1260000"/>
            </a:xfrm>
            <a:prstGeom prst="rect">
              <a:avLst/>
            </a:prstGeom>
            <a:grpFill/>
          </p:spPr>
        </p:pic>
      </p:grpSp>
    </p:spTree>
    <p:extLst>
      <p:ext uri="{BB962C8B-B14F-4D97-AF65-F5344CB8AC3E}">
        <p14:creationId xmlns:p14="http://schemas.microsoft.com/office/powerpoint/2010/main" val="399828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_Title Only">
    <p:bg>
      <p:bgPr>
        <a:solidFill>
          <a:srgbClr val="FFFF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571384" y="0"/>
            <a:ext cx="9360000" cy="1080000"/>
          </a:xfrm>
          <a:prstGeom prst="rect">
            <a:avLst/>
          </a:prstGeom>
        </p:spPr>
        <p:txBody>
          <a:bodyPr anchor="ctr">
            <a:normAutofit/>
          </a:bodyPr>
          <a:lstStyle>
            <a:lvl1pPr marL="0" indent="0">
              <a:lnSpc>
                <a:spcPct val="100000"/>
              </a:lnSpc>
              <a:defRPr sz="4000">
                <a:solidFill>
                  <a:schemeClr val="tx2"/>
                </a:solidFill>
              </a:defRPr>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571384" y="1259999"/>
            <a:ext cx="9360000" cy="50360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Freeform 2">
            <a:extLst>
              <a:ext uri="{FF2B5EF4-FFF2-40B4-BE49-F238E27FC236}">
                <a16:creationId xmlns:a16="http://schemas.microsoft.com/office/drawing/2014/main" id="{79DB1582-37DE-15F1-63B3-617A8623040A}"/>
              </a:ext>
            </a:extLst>
          </p:cNvPr>
          <p:cNvSpPr>
            <a:spLocks noChangeAspect="1"/>
          </p:cNvSpPr>
          <p:nvPr userDrawn="1"/>
        </p:nvSpPr>
        <p:spPr>
          <a:xfrm rot="-5400000">
            <a:off x="7437554" y="2619375"/>
            <a:ext cx="6746875" cy="1619250"/>
          </a:xfrm>
          <a:custGeom>
            <a:avLst/>
            <a:gdLst/>
            <a:ahLst/>
            <a:cxnLst/>
            <a:rect l="l" t="t" r="r" b="b"/>
            <a:pathLst>
              <a:path w="11202587" h="2688621">
                <a:moveTo>
                  <a:pt x="0" y="0"/>
                </a:moveTo>
                <a:lnTo>
                  <a:pt x="11202586" y="0"/>
                </a:lnTo>
                <a:lnTo>
                  <a:pt x="11202586" y="2688620"/>
                </a:lnTo>
                <a:lnTo>
                  <a:pt x="0" y="2688620"/>
                </a:lnTo>
                <a:lnTo>
                  <a:pt x="0" y="0"/>
                </a:lnTo>
                <a:close/>
              </a:path>
            </a:pathLst>
          </a:custGeom>
          <a:blipFill>
            <a:blip r:embed="rId2">
              <a:alphaModFix amt="65999"/>
            </a:blip>
            <a:stretch>
              <a:fillRect/>
            </a:stretch>
          </a:blipFill>
        </p:spPr>
        <p:txBody>
          <a:bodyPr/>
          <a:lstStyle/>
          <a:p>
            <a:endParaRPr lang="en-AU"/>
          </a:p>
        </p:txBody>
      </p:sp>
      <p:cxnSp>
        <p:nvCxnSpPr>
          <p:cNvPr id="5" name="Straight Connector 4">
            <a:extLst>
              <a:ext uri="{FF2B5EF4-FFF2-40B4-BE49-F238E27FC236}">
                <a16:creationId xmlns:a16="http://schemas.microsoft.com/office/drawing/2014/main" id="{8CF8A6F9-7BD4-7A5A-F648-8136EEF816C3}"/>
              </a:ext>
            </a:extLst>
          </p:cNvPr>
          <p:cNvCxnSpPr>
            <a:cxnSpLocks/>
          </p:cNvCxnSpPr>
          <p:nvPr userDrawn="1"/>
        </p:nvCxnSpPr>
        <p:spPr>
          <a:xfrm>
            <a:off x="355484" y="0"/>
            <a:ext cx="0" cy="6858000"/>
          </a:xfrm>
          <a:prstGeom prst="line">
            <a:avLst/>
          </a:prstGeom>
          <a:ln w="57150">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71551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ransition">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DAB4BE8-81D8-04C6-550D-8366094F70D0}"/>
              </a:ext>
            </a:extLst>
          </p:cNvPr>
          <p:cNvGrpSpPr/>
          <p:nvPr userDrawn="1"/>
        </p:nvGrpSpPr>
        <p:grpSpPr>
          <a:xfrm>
            <a:off x="451032" y="348254"/>
            <a:ext cx="1548000" cy="6161484"/>
            <a:chOff x="319078" y="350998"/>
            <a:chExt cx="1548000" cy="6161484"/>
          </a:xfrm>
        </p:grpSpPr>
        <p:pic>
          <p:nvPicPr>
            <p:cNvPr id="11" name="Picture 10" descr="A black and white image of a turtle&#10;&#10;Description automatically generated">
              <a:extLst>
                <a:ext uri="{FF2B5EF4-FFF2-40B4-BE49-F238E27FC236}">
                  <a16:creationId xmlns:a16="http://schemas.microsoft.com/office/drawing/2014/main" id="{688D4C02-5E33-8393-AE7D-B06BC172E2A0}"/>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319078" y="2657739"/>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14" name="Picture 13" descr="A black and white image of a turtle&#10;&#10;Description automatically generated">
              <a:extLst>
                <a:ext uri="{FF2B5EF4-FFF2-40B4-BE49-F238E27FC236}">
                  <a16:creationId xmlns:a16="http://schemas.microsoft.com/office/drawing/2014/main" id="{BE71D30F-2C0C-7105-7BA8-F7B3B7C25225}"/>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319078" y="496448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16" name="Picture 15" descr="A black and white image of a turtle&#10;&#10;Description automatically generated">
              <a:extLst>
                <a:ext uri="{FF2B5EF4-FFF2-40B4-BE49-F238E27FC236}">
                  <a16:creationId xmlns:a16="http://schemas.microsoft.com/office/drawing/2014/main" id="{7DE2A13C-4192-6310-BA13-21EEB5B5914D}"/>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319078" y="350998"/>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grpSp>
      <p:sp>
        <p:nvSpPr>
          <p:cNvPr id="3" name="Title 2">
            <a:extLst>
              <a:ext uri="{FF2B5EF4-FFF2-40B4-BE49-F238E27FC236}">
                <a16:creationId xmlns:a16="http://schemas.microsoft.com/office/drawing/2014/main" id="{9D2F24F2-3FBA-7D18-1ACA-1BAFED6F1147}"/>
              </a:ext>
            </a:extLst>
          </p:cNvPr>
          <p:cNvSpPr>
            <a:spLocks noGrp="1"/>
          </p:cNvSpPr>
          <p:nvPr>
            <p:ph type="title"/>
          </p:nvPr>
        </p:nvSpPr>
        <p:spPr>
          <a:xfrm>
            <a:off x="2564935" y="1988995"/>
            <a:ext cx="8505826" cy="2880000"/>
          </a:xfrm>
          <a:gradFill>
            <a:gsLst>
              <a:gs pos="0">
                <a:schemeClr val="accent5"/>
              </a:gs>
              <a:gs pos="50000">
                <a:schemeClr val="accent5">
                  <a:lumMod val="40000"/>
                  <a:lumOff val="60000"/>
                </a:schemeClr>
              </a:gs>
              <a:gs pos="100000">
                <a:schemeClr val="accent5"/>
              </a:gs>
            </a:gsLst>
            <a:lin ang="13500000" scaled="0"/>
          </a:gradFill>
        </p:spPr>
        <p:txBody>
          <a:bodyPr/>
          <a:lstStyle/>
          <a:p>
            <a:r>
              <a:rPr lang="en-GB"/>
              <a:t>Click to edit Master title style</a:t>
            </a:r>
            <a:endParaRPr lang="en-AU" dirty="0"/>
          </a:p>
        </p:txBody>
      </p:sp>
    </p:spTree>
    <p:extLst>
      <p:ext uri="{BB962C8B-B14F-4D97-AF65-F5344CB8AC3E}">
        <p14:creationId xmlns:p14="http://schemas.microsoft.com/office/powerpoint/2010/main" val="1253769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A9B6-5AA5-CB0B-BD08-40AAA8E4306B}"/>
              </a:ext>
            </a:extLst>
          </p:cNvPr>
          <p:cNvSpPr>
            <a:spLocks noGrp="1"/>
          </p:cNvSpPr>
          <p:nvPr>
            <p:ph type="title"/>
          </p:nvPr>
        </p:nvSpPr>
        <p:spPr>
          <a:xfrm>
            <a:off x="0" y="0"/>
            <a:ext cx="12192000" cy="1080000"/>
          </a:xfrm>
        </p:spPr>
        <p:txBody>
          <a:bodyPr/>
          <a:lstStyle/>
          <a:p>
            <a:r>
              <a:rPr lang="en-GB"/>
              <a:t>Click to edit Master title style</a:t>
            </a:r>
            <a:endParaRPr lang="en-AU" dirty="0"/>
          </a:p>
        </p:txBody>
      </p:sp>
      <p:sp>
        <p:nvSpPr>
          <p:cNvPr id="16" name="Content Placeholder 15">
            <a:extLst>
              <a:ext uri="{FF2B5EF4-FFF2-40B4-BE49-F238E27FC236}">
                <a16:creationId xmlns:a16="http://schemas.microsoft.com/office/drawing/2014/main" id="{8779B845-0A6E-F3A1-5722-A252477A2DCD}"/>
              </a:ext>
            </a:extLst>
          </p:cNvPr>
          <p:cNvSpPr>
            <a:spLocks noGrp="1"/>
          </p:cNvSpPr>
          <p:nvPr userDrawn="1">
            <p:ph sz="quarter" idx="10"/>
          </p:nvPr>
        </p:nvSpPr>
        <p:spPr>
          <a:xfrm>
            <a:off x="2062162" y="1340643"/>
            <a:ext cx="8753475" cy="4976813"/>
          </a:xfrm>
          <a:solidFill>
            <a:srgbClr val="FFFFFF"/>
          </a:solidFill>
        </p:spPr>
        <p:txBody>
          <a:bodyPr/>
          <a:lstStyle>
            <a:lvl1pPr marL="628650" indent="-228600">
              <a:defRPr/>
            </a:lvl1pPr>
            <a:lvl2pPr marL="990600" indent="-228600">
              <a:defRPr/>
            </a:lvl2pPr>
            <a:lvl3pPr marL="1438275" indent="-228600">
              <a:defRPr/>
            </a:lvl3pPr>
            <a:lvl4pPr marL="1885950" indent="-228600">
              <a:defRPr/>
            </a:lvl4pPr>
            <a:lvl5pPr marL="2333625" indent="-2286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9" name="Group 28">
            <a:extLst>
              <a:ext uri="{FF2B5EF4-FFF2-40B4-BE49-F238E27FC236}">
                <a16:creationId xmlns:a16="http://schemas.microsoft.com/office/drawing/2014/main" id="{A9E861E0-53BB-1003-44FF-6294DCBEC740}"/>
              </a:ext>
            </a:extLst>
          </p:cNvPr>
          <p:cNvGrpSpPr/>
          <p:nvPr userDrawn="1"/>
        </p:nvGrpSpPr>
        <p:grpSpPr>
          <a:xfrm>
            <a:off x="531262" y="1458100"/>
            <a:ext cx="1188000" cy="4613314"/>
            <a:chOff x="10579439" y="266015"/>
            <a:chExt cx="1188000" cy="4613314"/>
          </a:xfrm>
          <a:gradFill>
            <a:gsLst>
              <a:gs pos="0">
                <a:schemeClr val="accent5"/>
              </a:gs>
              <a:gs pos="57000">
                <a:schemeClr val="accent5">
                  <a:lumMod val="40000"/>
                  <a:lumOff val="60000"/>
                </a:schemeClr>
              </a:gs>
              <a:gs pos="100000">
                <a:schemeClr val="accent5"/>
              </a:gs>
            </a:gsLst>
            <a:lin ang="0" scaled="0"/>
          </a:gradFill>
        </p:grpSpPr>
        <p:pic>
          <p:nvPicPr>
            <p:cNvPr id="30" name="Picture 29" descr="A black and white image of a turtle&#10;&#10;Description automatically generated">
              <a:extLst>
                <a:ext uri="{FF2B5EF4-FFF2-40B4-BE49-F238E27FC236}">
                  <a16:creationId xmlns:a16="http://schemas.microsoft.com/office/drawing/2014/main" id="{8A80A41A-78B1-4D2C-60DA-F83611147A85}"/>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1978672"/>
              <a:ext cx="1188000" cy="1188000"/>
            </a:xfrm>
            <a:prstGeom prst="rect">
              <a:avLst/>
            </a:prstGeom>
            <a:grpFill/>
          </p:spPr>
        </p:pic>
        <p:pic>
          <p:nvPicPr>
            <p:cNvPr id="31" name="Picture 30" descr="A black and white image of a turtle&#10;&#10;Description automatically generated">
              <a:extLst>
                <a:ext uri="{FF2B5EF4-FFF2-40B4-BE49-F238E27FC236}">
                  <a16:creationId xmlns:a16="http://schemas.microsoft.com/office/drawing/2014/main" id="{D915627D-C25E-8E55-7277-01806E8C8F53}"/>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3691329"/>
              <a:ext cx="1188000" cy="1188000"/>
            </a:xfrm>
            <a:prstGeom prst="rect">
              <a:avLst/>
            </a:prstGeom>
            <a:grpFill/>
          </p:spPr>
        </p:pic>
        <p:pic>
          <p:nvPicPr>
            <p:cNvPr id="33" name="Picture 32" descr="A black and white image of a turtle&#10;&#10;Description automatically generated">
              <a:extLst>
                <a:ext uri="{FF2B5EF4-FFF2-40B4-BE49-F238E27FC236}">
                  <a16:creationId xmlns:a16="http://schemas.microsoft.com/office/drawing/2014/main" id="{64BA57A6-69CC-CC27-3779-455D37DE3AE6}"/>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266015"/>
              <a:ext cx="1188000" cy="1188000"/>
            </a:xfrm>
            <a:prstGeom prst="rect">
              <a:avLst/>
            </a:prstGeom>
            <a:grpFill/>
          </p:spPr>
        </p:pic>
      </p:grpSp>
    </p:spTree>
    <p:extLst>
      <p:ext uri="{BB962C8B-B14F-4D97-AF65-F5344CB8AC3E}">
        <p14:creationId xmlns:p14="http://schemas.microsoft.com/office/powerpoint/2010/main" val="34601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1400174" y="0"/>
            <a:ext cx="10144237" cy="1080000"/>
          </a:xfrm>
          <a:prstGeom prst="rect">
            <a:avLst/>
          </a:prstGeom>
        </p:spPr>
        <p:txBody>
          <a:bodyPr anchor="ctr">
            <a:normAutofit/>
          </a:bodyPr>
          <a:lstStyle>
            <a:lvl1pPr marL="0" indent="0">
              <a:lnSpc>
                <a:spcPct val="100000"/>
              </a:lnSpc>
              <a:defRPr sz="3600"/>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1400174" y="1260000"/>
            <a:ext cx="10119825" cy="36358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2FA28FA2-0A03-BA75-AA19-F94CCE406CA1}"/>
              </a:ext>
            </a:extLst>
          </p:cNvPr>
          <p:cNvGrpSpPr>
            <a:grpSpLocks noChangeAspect="1"/>
          </p:cNvGrpSpPr>
          <p:nvPr userDrawn="1"/>
        </p:nvGrpSpPr>
        <p:grpSpPr>
          <a:xfrm>
            <a:off x="1133474" y="5075850"/>
            <a:ext cx="10971013" cy="1728000"/>
            <a:chOff x="885710" y="4907267"/>
            <a:chExt cx="10971013" cy="1728000"/>
          </a:xfrm>
        </p:grpSpPr>
        <p:sp>
          <p:nvSpPr>
            <p:cNvPr id="3" name="Freeform 3">
              <a:extLst>
                <a:ext uri="{FF2B5EF4-FFF2-40B4-BE49-F238E27FC236}">
                  <a16:creationId xmlns:a16="http://schemas.microsoft.com/office/drawing/2014/main" id="{C5310D7F-6C7C-28B1-6E17-D12D48CC41A6}"/>
                </a:ext>
              </a:extLst>
            </p:cNvPr>
            <p:cNvSpPr>
              <a:spLocks noChangeAspect="1"/>
            </p:cNvSpPr>
            <p:nvPr userDrawn="1"/>
          </p:nvSpPr>
          <p:spPr>
            <a:xfrm>
              <a:off x="4656725" y="4907267"/>
              <a:ext cx="7199998" cy="172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sp>
          <p:nvSpPr>
            <p:cNvPr id="4" name="Freeform 3">
              <a:extLst>
                <a:ext uri="{FF2B5EF4-FFF2-40B4-BE49-F238E27FC236}">
                  <a16:creationId xmlns:a16="http://schemas.microsoft.com/office/drawing/2014/main" id="{B3E91FD7-F09A-4E79-4298-433A3B1D2079}"/>
                </a:ext>
              </a:extLst>
            </p:cNvPr>
            <p:cNvSpPr>
              <a:spLocks noChangeAspect="1"/>
            </p:cNvSpPr>
            <p:nvPr userDrawn="1"/>
          </p:nvSpPr>
          <p:spPr>
            <a:xfrm>
              <a:off x="885710" y="4907267"/>
              <a:ext cx="7199998" cy="172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grpSp>
      <p:cxnSp>
        <p:nvCxnSpPr>
          <p:cNvPr id="5" name="Straight Connector 4">
            <a:extLst>
              <a:ext uri="{FF2B5EF4-FFF2-40B4-BE49-F238E27FC236}">
                <a16:creationId xmlns:a16="http://schemas.microsoft.com/office/drawing/2014/main" id="{F3356FB1-EC1F-DB24-C040-BB7F910CA9D7}"/>
              </a:ext>
            </a:extLst>
          </p:cNvPr>
          <p:cNvCxnSpPr>
            <a:cxnSpLocks/>
          </p:cNvCxnSpPr>
          <p:nvPr userDrawn="1"/>
        </p:nvCxnSpPr>
        <p:spPr>
          <a:xfrm>
            <a:off x="1047634" y="0"/>
            <a:ext cx="0" cy="6858000"/>
          </a:xfrm>
          <a:prstGeom prst="line">
            <a:avLst/>
          </a:prstGeom>
          <a:ln w="57150">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78576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A9B6-5AA5-CB0B-BD08-40AAA8E4306B}"/>
              </a:ext>
            </a:extLst>
          </p:cNvPr>
          <p:cNvSpPr>
            <a:spLocks noGrp="1"/>
          </p:cNvSpPr>
          <p:nvPr>
            <p:ph type="title"/>
          </p:nvPr>
        </p:nvSpPr>
        <p:spPr>
          <a:xfrm>
            <a:off x="0" y="0"/>
            <a:ext cx="9473475" cy="1080000"/>
          </a:xfrm>
        </p:spPr>
        <p:txBody>
          <a:bodyPr/>
          <a:lstStyle/>
          <a:p>
            <a:r>
              <a:rPr lang="en-GB"/>
              <a:t>Click to edit Master title style</a:t>
            </a:r>
            <a:endParaRPr lang="en-AU" dirty="0"/>
          </a:p>
        </p:txBody>
      </p:sp>
      <p:sp>
        <p:nvSpPr>
          <p:cNvPr id="16" name="Content Placeholder 15">
            <a:extLst>
              <a:ext uri="{FF2B5EF4-FFF2-40B4-BE49-F238E27FC236}">
                <a16:creationId xmlns:a16="http://schemas.microsoft.com/office/drawing/2014/main" id="{8779B845-0A6E-F3A1-5722-A252477A2DCD}"/>
              </a:ext>
            </a:extLst>
          </p:cNvPr>
          <p:cNvSpPr>
            <a:spLocks noGrp="1"/>
          </p:cNvSpPr>
          <p:nvPr userDrawn="1">
            <p:ph sz="quarter" idx="10"/>
          </p:nvPr>
        </p:nvSpPr>
        <p:spPr>
          <a:xfrm>
            <a:off x="720000" y="1260000"/>
            <a:ext cx="8753475" cy="49768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grpSp>
        <p:nvGrpSpPr>
          <p:cNvPr id="28" name="Group 27">
            <a:extLst>
              <a:ext uri="{FF2B5EF4-FFF2-40B4-BE49-F238E27FC236}">
                <a16:creationId xmlns:a16="http://schemas.microsoft.com/office/drawing/2014/main" id="{5B2E9454-350A-F5B7-DEB7-9A4BC79F8DC9}"/>
              </a:ext>
            </a:extLst>
          </p:cNvPr>
          <p:cNvGrpSpPr/>
          <p:nvPr userDrawn="1"/>
        </p:nvGrpSpPr>
        <p:grpSpPr>
          <a:xfrm>
            <a:off x="10665164" y="266015"/>
            <a:ext cx="1188000" cy="6325971"/>
            <a:chOff x="10579439" y="266015"/>
            <a:chExt cx="1188000" cy="6325971"/>
          </a:xfrm>
          <a:gradFill>
            <a:gsLst>
              <a:gs pos="0">
                <a:schemeClr val="accent5"/>
              </a:gs>
              <a:gs pos="57000">
                <a:schemeClr val="accent5">
                  <a:lumMod val="40000"/>
                  <a:lumOff val="60000"/>
                </a:schemeClr>
              </a:gs>
              <a:gs pos="100000">
                <a:schemeClr val="accent5"/>
              </a:gs>
            </a:gsLst>
            <a:lin ang="0" scaled="0"/>
          </a:gradFill>
        </p:grpSpPr>
        <p:pic>
          <p:nvPicPr>
            <p:cNvPr id="15" name="Picture 14" descr="A black and white image of a turtle&#10;&#10;Description automatically generated">
              <a:extLst>
                <a:ext uri="{FF2B5EF4-FFF2-40B4-BE49-F238E27FC236}">
                  <a16:creationId xmlns:a16="http://schemas.microsoft.com/office/drawing/2014/main" id="{D62DF4A9-BCD6-D50D-B168-7C810F283370}"/>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1978672"/>
              <a:ext cx="1188000" cy="1188000"/>
            </a:xfrm>
            <a:prstGeom prst="rect">
              <a:avLst/>
            </a:prstGeom>
            <a:grpFill/>
          </p:spPr>
        </p:pic>
        <p:pic>
          <p:nvPicPr>
            <p:cNvPr id="17" name="Picture 16" descr="A black and white image of a turtle&#10;&#10;Description automatically generated">
              <a:extLst>
                <a:ext uri="{FF2B5EF4-FFF2-40B4-BE49-F238E27FC236}">
                  <a16:creationId xmlns:a16="http://schemas.microsoft.com/office/drawing/2014/main" id="{F1597058-A027-EF49-6CCC-B89734C82A86}"/>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3691329"/>
              <a:ext cx="1188000" cy="1188000"/>
            </a:xfrm>
            <a:prstGeom prst="rect">
              <a:avLst/>
            </a:prstGeom>
            <a:grpFill/>
          </p:spPr>
        </p:pic>
        <p:pic>
          <p:nvPicPr>
            <p:cNvPr id="19" name="Picture 18" descr="A black and white image of a turtle&#10;&#10;Description automatically generated">
              <a:extLst>
                <a:ext uri="{FF2B5EF4-FFF2-40B4-BE49-F238E27FC236}">
                  <a16:creationId xmlns:a16="http://schemas.microsoft.com/office/drawing/2014/main" id="{BC9E9954-54EB-559C-DC12-B1E6465BBB24}"/>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5403986"/>
              <a:ext cx="1188000" cy="1188000"/>
            </a:xfrm>
            <a:prstGeom prst="rect">
              <a:avLst/>
            </a:prstGeom>
            <a:grpFill/>
          </p:spPr>
        </p:pic>
        <p:pic>
          <p:nvPicPr>
            <p:cNvPr id="23" name="Picture 22" descr="A black and white image of a turtle&#10;&#10;Description automatically generated">
              <a:extLst>
                <a:ext uri="{FF2B5EF4-FFF2-40B4-BE49-F238E27FC236}">
                  <a16:creationId xmlns:a16="http://schemas.microsoft.com/office/drawing/2014/main" id="{311E0E70-0135-F348-19D2-F9140CF46CCE}"/>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266015"/>
              <a:ext cx="1188000" cy="1188000"/>
            </a:xfrm>
            <a:prstGeom prst="rect">
              <a:avLst/>
            </a:prstGeom>
            <a:grpFill/>
          </p:spPr>
        </p:pic>
      </p:grpSp>
      <p:grpSp>
        <p:nvGrpSpPr>
          <p:cNvPr id="29" name="Group 28">
            <a:extLst>
              <a:ext uri="{FF2B5EF4-FFF2-40B4-BE49-F238E27FC236}">
                <a16:creationId xmlns:a16="http://schemas.microsoft.com/office/drawing/2014/main" id="{A9E861E0-53BB-1003-44FF-6294DCBEC740}"/>
              </a:ext>
            </a:extLst>
          </p:cNvPr>
          <p:cNvGrpSpPr/>
          <p:nvPr userDrawn="1"/>
        </p:nvGrpSpPr>
        <p:grpSpPr>
          <a:xfrm>
            <a:off x="9739397" y="1122343"/>
            <a:ext cx="1188000" cy="4613314"/>
            <a:chOff x="10579439" y="266015"/>
            <a:chExt cx="1188000" cy="4613314"/>
          </a:xfrm>
          <a:gradFill>
            <a:gsLst>
              <a:gs pos="0">
                <a:schemeClr val="accent5"/>
              </a:gs>
              <a:gs pos="57000">
                <a:schemeClr val="accent5">
                  <a:lumMod val="40000"/>
                  <a:lumOff val="60000"/>
                </a:schemeClr>
              </a:gs>
              <a:gs pos="100000">
                <a:schemeClr val="accent5"/>
              </a:gs>
            </a:gsLst>
            <a:lin ang="0" scaled="0"/>
          </a:gradFill>
        </p:grpSpPr>
        <p:pic>
          <p:nvPicPr>
            <p:cNvPr id="30" name="Picture 29" descr="A black and white image of a turtle&#10;&#10;Description automatically generated">
              <a:extLst>
                <a:ext uri="{FF2B5EF4-FFF2-40B4-BE49-F238E27FC236}">
                  <a16:creationId xmlns:a16="http://schemas.microsoft.com/office/drawing/2014/main" id="{8A80A41A-78B1-4D2C-60DA-F83611147A85}"/>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1978672"/>
              <a:ext cx="1188000" cy="1188000"/>
            </a:xfrm>
            <a:prstGeom prst="rect">
              <a:avLst/>
            </a:prstGeom>
            <a:grpFill/>
          </p:spPr>
        </p:pic>
        <p:pic>
          <p:nvPicPr>
            <p:cNvPr id="31" name="Picture 30" descr="A black and white image of a turtle&#10;&#10;Description automatically generated">
              <a:extLst>
                <a:ext uri="{FF2B5EF4-FFF2-40B4-BE49-F238E27FC236}">
                  <a16:creationId xmlns:a16="http://schemas.microsoft.com/office/drawing/2014/main" id="{D915627D-C25E-8E55-7277-01806E8C8F53}"/>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3691329"/>
              <a:ext cx="1188000" cy="1188000"/>
            </a:xfrm>
            <a:prstGeom prst="rect">
              <a:avLst/>
            </a:prstGeom>
            <a:grpFill/>
          </p:spPr>
        </p:pic>
        <p:pic>
          <p:nvPicPr>
            <p:cNvPr id="33" name="Picture 32" descr="A black and white image of a turtle&#10;&#10;Description automatically generated">
              <a:extLst>
                <a:ext uri="{FF2B5EF4-FFF2-40B4-BE49-F238E27FC236}">
                  <a16:creationId xmlns:a16="http://schemas.microsoft.com/office/drawing/2014/main" id="{64BA57A6-69CC-CC27-3779-455D37DE3AE6}"/>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266015"/>
              <a:ext cx="1188000" cy="1188000"/>
            </a:xfrm>
            <a:prstGeom prst="rect">
              <a:avLst/>
            </a:prstGeom>
            <a:grpFill/>
          </p:spPr>
        </p:pic>
      </p:grpSp>
    </p:spTree>
    <p:extLst>
      <p:ext uri="{BB962C8B-B14F-4D97-AF65-F5344CB8AC3E}">
        <p14:creationId xmlns:p14="http://schemas.microsoft.com/office/powerpoint/2010/main" val="2684070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7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0AA5BFA4-26D3-62F3-BCDB-18896CA1D403}"/>
              </a:ext>
            </a:extLst>
          </p:cNvPr>
          <p:cNvGrpSpPr/>
          <p:nvPr userDrawn="1"/>
        </p:nvGrpSpPr>
        <p:grpSpPr>
          <a:xfrm>
            <a:off x="0" y="5459300"/>
            <a:ext cx="12192000" cy="1609836"/>
            <a:chOff x="0" y="5459300"/>
            <a:chExt cx="12192000" cy="1609836"/>
          </a:xfrm>
        </p:grpSpPr>
        <p:sp>
          <p:nvSpPr>
            <p:cNvPr id="17" name="Rectangle 16">
              <a:extLst>
                <a:ext uri="{FF2B5EF4-FFF2-40B4-BE49-F238E27FC236}">
                  <a16:creationId xmlns:a16="http://schemas.microsoft.com/office/drawing/2014/main" id="{9A1C153C-A56B-A8A0-A4DD-1049497398A6}"/>
                </a:ext>
              </a:extLst>
            </p:cNvPr>
            <p:cNvSpPr/>
            <p:nvPr userDrawn="1"/>
          </p:nvSpPr>
          <p:spPr>
            <a:xfrm>
              <a:off x="0" y="5652218"/>
              <a:ext cx="12192000" cy="1224000"/>
            </a:xfrm>
            <a:prstGeom prst="rect">
              <a:avLst/>
            </a:prstGeom>
            <a:gradFill flip="none" rotWithShape="1">
              <a:gsLst>
                <a:gs pos="0">
                  <a:schemeClr val="accent5"/>
                </a:gs>
                <a:gs pos="57000">
                  <a:schemeClr val="accent5">
                    <a:lumMod val="40000"/>
                    <a:lumOff val="60000"/>
                  </a:schemeClr>
                </a:gs>
                <a:gs pos="100000">
                  <a:schemeClr val="accent5"/>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0" name="Group 19">
              <a:extLst>
                <a:ext uri="{FF2B5EF4-FFF2-40B4-BE49-F238E27FC236}">
                  <a16:creationId xmlns:a16="http://schemas.microsoft.com/office/drawing/2014/main" id="{8EDFC593-8978-A706-751B-2345B239B17C}"/>
                </a:ext>
              </a:extLst>
            </p:cNvPr>
            <p:cNvGrpSpPr/>
            <p:nvPr userDrawn="1"/>
          </p:nvGrpSpPr>
          <p:grpSpPr>
            <a:xfrm>
              <a:off x="108344" y="5459300"/>
              <a:ext cx="11975313" cy="1609836"/>
              <a:chOff x="270686" y="5445147"/>
              <a:chExt cx="11975313" cy="1609836"/>
            </a:xfrm>
          </p:grpSpPr>
          <p:pic>
            <p:nvPicPr>
              <p:cNvPr id="21" name="Picture 20" descr="A black and white image of a turtle&#10;&#10;Description automatically generated">
                <a:extLst>
                  <a:ext uri="{FF2B5EF4-FFF2-40B4-BE49-F238E27FC236}">
                    <a16:creationId xmlns:a16="http://schemas.microsoft.com/office/drawing/2014/main" id="{51BB47B6-7040-A5B1-B236-FC9E4C4AAE41}"/>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10667081" y="5476065"/>
                <a:ext cx="1609836" cy="1548000"/>
              </a:xfrm>
              <a:prstGeom prst="rect">
                <a:avLst/>
              </a:prstGeom>
              <a:noFill/>
            </p:spPr>
          </p:pic>
          <p:pic>
            <p:nvPicPr>
              <p:cNvPr id="22" name="Picture 21" descr="A black and white image of a turtle&#10;&#10;Description automatically generated">
                <a:extLst>
                  <a:ext uri="{FF2B5EF4-FFF2-40B4-BE49-F238E27FC236}">
                    <a16:creationId xmlns:a16="http://schemas.microsoft.com/office/drawing/2014/main" id="{ACDE3321-3EB8-94DE-9EDF-91D7594CC893}"/>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9363666" y="5476065"/>
                <a:ext cx="1609836" cy="1548000"/>
              </a:xfrm>
              <a:prstGeom prst="rect">
                <a:avLst/>
              </a:prstGeom>
              <a:noFill/>
            </p:spPr>
          </p:pic>
          <p:pic>
            <p:nvPicPr>
              <p:cNvPr id="23" name="Picture 22" descr="A black and white image of a turtle&#10;&#10;Description automatically generated">
                <a:extLst>
                  <a:ext uri="{FF2B5EF4-FFF2-40B4-BE49-F238E27FC236}">
                    <a16:creationId xmlns:a16="http://schemas.microsoft.com/office/drawing/2014/main" id="{584E1129-C9C3-3739-F8C5-84226A6DC60F}"/>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8060252" y="5476065"/>
                <a:ext cx="1609836" cy="1548000"/>
              </a:xfrm>
              <a:prstGeom prst="rect">
                <a:avLst/>
              </a:prstGeom>
              <a:noFill/>
            </p:spPr>
          </p:pic>
          <p:pic>
            <p:nvPicPr>
              <p:cNvPr id="24" name="Picture 23" descr="A black and white image of a turtle&#10;&#10;Description automatically generated">
                <a:extLst>
                  <a:ext uri="{FF2B5EF4-FFF2-40B4-BE49-F238E27FC236}">
                    <a16:creationId xmlns:a16="http://schemas.microsoft.com/office/drawing/2014/main" id="{23FD2634-23BD-80A1-46BE-ADAABE02EA54}"/>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6756838" y="5476065"/>
                <a:ext cx="1609836" cy="1548000"/>
              </a:xfrm>
              <a:prstGeom prst="rect">
                <a:avLst/>
              </a:prstGeom>
              <a:noFill/>
            </p:spPr>
          </p:pic>
          <p:pic>
            <p:nvPicPr>
              <p:cNvPr id="25" name="Picture 24" descr="A black and white image of a turtle&#10;&#10;Description automatically generated">
                <a:extLst>
                  <a:ext uri="{FF2B5EF4-FFF2-40B4-BE49-F238E27FC236}">
                    <a16:creationId xmlns:a16="http://schemas.microsoft.com/office/drawing/2014/main" id="{C8D5C869-F124-18FE-2AF5-2DBCB77652D6}"/>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5453424" y="5476065"/>
                <a:ext cx="1609836" cy="1548000"/>
              </a:xfrm>
              <a:prstGeom prst="rect">
                <a:avLst/>
              </a:prstGeom>
              <a:noFill/>
            </p:spPr>
          </p:pic>
          <p:pic>
            <p:nvPicPr>
              <p:cNvPr id="26" name="Picture 25" descr="A black and white image of a turtle&#10;&#10;Description automatically generated">
                <a:extLst>
                  <a:ext uri="{FF2B5EF4-FFF2-40B4-BE49-F238E27FC236}">
                    <a16:creationId xmlns:a16="http://schemas.microsoft.com/office/drawing/2014/main" id="{908F695D-41F7-2BFF-4B2D-589DCF7A5D59}"/>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4150010" y="5476065"/>
                <a:ext cx="1609836" cy="1548000"/>
              </a:xfrm>
              <a:prstGeom prst="rect">
                <a:avLst/>
              </a:prstGeom>
              <a:noFill/>
            </p:spPr>
          </p:pic>
          <p:pic>
            <p:nvPicPr>
              <p:cNvPr id="27" name="Picture 26" descr="A black and white image of a turtle&#10;&#10;Description automatically generated">
                <a:extLst>
                  <a:ext uri="{FF2B5EF4-FFF2-40B4-BE49-F238E27FC236}">
                    <a16:creationId xmlns:a16="http://schemas.microsoft.com/office/drawing/2014/main" id="{4ADE8F05-41EC-0AC8-1BAA-9B4B76E4F1FB}"/>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2846596" y="5476065"/>
                <a:ext cx="1609836" cy="1548000"/>
              </a:xfrm>
              <a:prstGeom prst="rect">
                <a:avLst/>
              </a:prstGeom>
              <a:noFill/>
            </p:spPr>
          </p:pic>
          <p:pic>
            <p:nvPicPr>
              <p:cNvPr id="28" name="Picture 27" descr="A black and white image of a turtle&#10;&#10;Description automatically generated">
                <a:extLst>
                  <a:ext uri="{FF2B5EF4-FFF2-40B4-BE49-F238E27FC236}">
                    <a16:creationId xmlns:a16="http://schemas.microsoft.com/office/drawing/2014/main" id="{F5044A0B-83D7-3A57-D754-3B6EB1E407B2}"/>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1543182" y="5476065"/>
                <a:ext cx="1609836" cy="1548000"/>
              </a:xfrm>
              <a:prstGeom prst="rect">
                <a:avLst/>
              </a:prstGeom>
              <a:noFill/>
            </p:spPr>
          </p:pic>
          <p:pic>
            <p:nvPicPr>
              <p:cNvPr id="29" name="Picture 28" descr="A black and white image of a turtle&#10;&#10;Description automatically generated">
                <a:extLst>
                  <a:ext uri="{FF2B5EF4-FFF2-40B4-BE49-F238E27FC236}">
                    <a16:creationId xmlns:a16="http://schemas.microsoft.com/office/drawing/2014/main" id="{E2F1F45E-4DBC-C6A6-5944-4AAAC4EF69D7}"/>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239768" y="5476065"/>
                <a:ext cx="1609836" cy="1548000"/>
              </a:xfrm>
              <a:prstGeom prst="rect">
                <a:avLst/>
              </a:prstGeom>
              <a:noFill/>
            </p:spPr>
          </p:pic>
        </p:grpSp>
      </p:grpSp>
    </p:spTree>
    <p:extLst>
      <p:ext uri="{BB962C8B-B14F-4D97-AF65-F5344CB8AC3E}">
        <p14:creationId xmlns:p14="http://schemas.microsoft.com/office/powerpoint/2010/main" val="1091241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8_Title Only">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0900229"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3157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2" name="Group 11">
            <a:extLst>
              <a:ext uri="{FF2B5EF4-FFF2-40B4-BE49-F238E27FC236}">
                <a16:creationId xmlns:a16="http://schemas.microsoft.com/office/drawing/2014/main" id="{3B05218C-A52E-711B-1237-AA159E295113}"/>
              </a:ext>
            </a:extLst>
          </p:cNvPr>
          <p:cNvGrpSpPr>
            <a:grpSpLocks noChangeAspect="1"/>
          </p:cNvGrpSpPr>
          <p:nvPr userDrawn="1"/>
        </p:nvGrpSpPr>
        <p:grpSpPr>
          <a:xfrm>
            <a:off x="10824000" y="0"/>
            <a:ext cx="1368000" cy="6840000"/>
            <a:chOff x="10644000" y="-738000"/>
            <a:chExt cx="1404000" cy="7020000"/>
          </a:xfrm>
        </p:grpSpPr>
        <p:grpSp>
          <p:nvGrpSpPr>
            <p:cNvPr id="9" name="Group 8">
              <a:extLst>
                <a:ext uri="{FF2B5EF4-FFF2-40B4-BE49-F238E27FC236}">
                  <a16:creationId xmlns:a16="http://schemas.microsoft.com/office/drawing/2014/main" id="{9314AF76-43A3-CA79-C028-EDD0A24557A9}"/>
                </a:ext>
              </a:extLst>
            </p:cNvPr>
            <p:cNvGrpSpPr>
              <a:grpSpLocks noChangeAspect="1"/>
            </p:cNvGrpSpPr>
            <p:nvPr userDrawn="1"/>
          </p:nvGrpSpPr>
          <p:grpSpPr>
            <a:xfrm>
              <a:off x="10644000" y="666000"/>
              <a:ext cx="1404000" cy="5616000"/>
              <a:chOff x="10633393" y="2532"/>
              <a:chExt cx="1548000" cy="6192000"/>
            </a:xfrm>
          </p:grpSpPr>
          <p:pic>
            <p:nvPicPr>
              <p:cNvPr id="4" name="Picture 3" descr="A black and white image of a turtle&#10;&#10;Description automatically generated">
                <a:extLst>
                  <a:ext uri="{FF2B5EF4-FFF2-40B4-BE49-F238E27FC236}">
                    <a16:creationId xmlns:a16="http://schemas.microsoft.com/office/drawing/2014/main" id="{37751D9C-6EE0-B088-EC2C-FFF0762DF75D}"/>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1550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5" name="Picture 4" descr="A black and white image of a turtle&#10;&#10;Description automatically generated">
                <a:extLst>
                  <a:ext uri="{FF2B5EF4-FFF2-40B4-BE49-F238E27FC236}">
                    <a16:creationId xmlns:a16="http://schemas.microsoft.com/office/drawing/2014/main" id="{7E23BD28-F923-F9A6-7724-BEEFB3D67108}"/>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3098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6" name="Picture 5" descr="A black and white image of a turtle&#10;&#10;Description automatically generated">
                <a:extLst>
                  <a:ext uri="{FF2B5EF4-FFF2-40B4-BE49-F238E27FC236}">
                    <a16:creationId xmlns:a16="http://schemas.microsoft.com/office/drawing/2014/main" id="{8832922A-C35C-47C5-754A-47D1E5334E3C}"/>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2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7" name="Picture 6" descr="A black and white image of a turtle&#10;&#10;Description automatically generated">
                <a:extLst>
                  <a:ext uri="{FF2B5EF4-FFF2-40B4-BE49-F238E27FC236}">
                    <a16:creationId xmlns:a16="http://schemas.microsoft.com/office/drawing/2014/main" id="{D635F2FD-B213-A09B-68E5-3AF27AA11821}"/>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4646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grpSp>
        <p:pic>
          <p:nvPicPr>
            <p:cNvPr id="10" name="Picture 9" descr="A black and white image of a turtle&#10;&#10;Description automatically generated">
              <a:extLst>
                <a:ext uri="{FF2B5EF4-FFF2-40B4-BE49-F238E27FC236}">
                  <a16:creationId xmlns:a16="http://schemas.microsoft.com/office/drawing/2014/main" id="{8EC1AB7C-FCD3-D306-76B4-FF3897E5701D}"/>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44000" y="-738000"/>
              <a:ext cx="1404000" cy="1404000"/>
            </a:xfrm>
            <a:prstGeom prst="rect">
              <a:avLst/>
            </a:prstGeom>
            <a:gradFill>
              <a:gsLst>
                <a:gs pos="0">
                  <a:schemeClr val="accent5"/>
                </a:gs>
                <a:gs pos="57000">
                  <a:schemeClr val="accent5">
                    <a:lumMod val="40000"/>
                    <a:lumOff val="60000"/>
                  </a:schemeClr>
                </a:gs>
                <a:gs pos="100000">
                  <a:schemeClr val="accent5"/>
                </a:gs>
              </a:gsLst>
              <a:lin ang="0" scaled="0"/>
            </a:gradFill>
          </p:spPr>
        </p:pic>
      </p:grpSp>
    </p:spTree>
    <p:extLst>
      <p:ext uri="{BB962C8B-B14F-4D97-AF65-F5344CB8AC3E}">
        <p14:creationId xmlns:p14="http://schemas.microsoft.com/office/powerpoint/2010/main" val="40603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9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363378" y="0"/>
            <a:ext cx="10828622"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5" name="Group 4">
            <a:extLst>
              <a:ext uri="{FF2B5EF4-FFF2-40B4-BE49-F238E27FC236}">
                <a16:creationId xmlns:a16="http://schemas.microsoft.com/office/drawing/2014/main" id="{9AE12C4B-B0B7-4AA1-3AB9-3D91B26CE585}"/>
              </a:ext>
            </a:extLst>
          </p:cNvPr>
          <p:cNvGrpSpPr>
            <a:grpSpLocks noChangeAspect="1"/>
          </p:cNvGrpSpPr>
          <p:nvPr userDrawn="1"/>
        </p:nvGrpSpPr>
        <p:grpSpPr>
          <a:xfrm>
            <a:off x="-4622" y="0"/>
            <a:ext cx="1368000" cy="6840000"/>
            <a:chOff x="10644000" y="-738000"/>
            <a:chExt cx="1404000" cy="7020000"/>
          </a:xfrm>
        </p:grpSpPr>
        <p:grpSp>
          <p:nvGrpSpPr>
            <p:cNvPr id="10" name="Group 9">
              <a:extLst>
                <a:ext uri="{FF2B5EF4-FFF2-40B4-BE49-F238E27FC236}">
                  <a16:creationId xmlns:a16="http://schemas.microsoft.com/office/drawing/2014/main" id="{2280E4E0-FC29-94E2-4CEE-DDFF0989F63B}"/>
                </a:ext>
              </a:extLst>
            </p:cNvPr>
            <p:cNvGrpSpPr>
              <a:grpSpLocks noChangeAspect="1"/>
            </p:cNvGrpSpPr>
            <p:nvPr userDrawn="1"/>
          </p:nvGrpSpPr>
          <p:grpSpPr>
            <a:xfrm>
              <a:off x="10644000" y="666000"/>
              <a:ext cx="1404000" cy="5616000"/>
              <a:chOff x="10633393" y="2532"/>
              <a:chExt cx="1548000" cy="6192000"/>
            </a:xfrm>
          </p:grpSpPr>
          <p:pic>
            <p:nvPicPr>
              <p:cNvPr id="12" name="Picture 11" descr="A black and white image of a turtle&#10;&#10;Description automatically generated">
                <a:extLst>
                  <a:ext uri="{FF2B5EF4-FFF2-40B4-BE49-F238E27FC236}">
                    <a16:creationId xmlns:a16="http://schemas.microsoft.com/office/drawing/2014/main" id="{43E0B068-18A0-7A78-1234-336A6BBDDBAF}"/>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1550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13" name="Picture 12" descr="A black and white image of a turtle&#10;&#10;Description automatically generated">
                <a:extLst>
                  <a:ext uri="{FF2B5EF4-FFF2-40B4-BE49-F238E27FC236}">
                    <a16:creationId xmlns:a16="http://schemas.microsoft.com/office/drawing/2014/main" id="{876E566E-96F6-ACA7-A2FC-3063378D52FA}"/>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3098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14" name="Picture 13" descr="A black and white image of a turtle&#10;&#10;Description automatically generated">
                <a:extLst>
                  <a:ext uri="{FF2B5EF4-FFF2-40B4-BE49-F238E27FC236}">
                    <a16:creationId xmlns:a16="http://schemas.microsoft.com/office/drawing/2014/main" id="{50D0E700-9622-F20F-2D5D-4BD7434F73EA}"/>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2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15" name="Picture 14" descr="A black and white image of a turtle&#10;&#10;Description automatically generated">
                <a:extLst>
                  <a:ext uri="{FF2B5EF4-FFF2-40B4-BE49-F238E27FC236}">
                    <a16:creationId xmlns:a16="http://schemas.microsoft.com/office/drawing/2014/main" id="{7D53DDD4-4F65-7478-2242-4D22539E7662}"/>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4646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grpSp>
        <p:pic>
          <p:nvPicPr>
            <p:cNvPr id="11" name="Picture 10" descr="A black and white image of a turtle&#10;&#10;Description automatically generated">
              <a:extLst>
                <a:ext uri="{FF2B5EF4-FFF2-40B4-BE49-F238E27FC236}">
                  <a16:creationId xmlns:a16="http://schemas.microsoft.com/office/drawing/2014/main" id="{16E441E3-94EE-D5E4-A94A-F58E958AF500}"/>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44000" y="-738000"/>
              <a:ext cx="1404000" cy="1404000"/>
            </a:xfrm>
            <a:prstGeom prst="rect">
              <a:avLst/>
            </a:prstGeom>
            <a:gradFill>
              <a:gsLst>
                <a:gs pos="0">
                  <a:schemeClr val="accent5"/>
                </a:gs>
                <a:gs pos="57000">
                  <a:schemeClr val="accent5">
                    <a:lumMod val="40000"/>
                    <a:lumOff val="60000"/>
                  </a:schemeClr>
                </a:gs>
                <a:gs pos="100000">
                  <a:schemeClr val="accent5"/>
                </a:gs>
              </a:gsLst>
              <a:lin ang="0" scaled="0"/>
            </a:gradFill>
          </p:spPr>
        </p:pic>
      </p:grpSp>
    </p:spTree>
    <p:extLst>
      <p:ext uri="{BB962C8B-B14F-4D97-AF65-F5344CB8AC3E}">
        <p14:creationId xmlns:p14="http://schemas.microsoft.com/office/powerpoint/2010/main" val="2394612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04914"/>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04914"/>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0" name="Group 39">
            <a:extLst>
              <a:ext uri="{FF2B5EF4-FFF2-40B4-BE49-F238E27FC236}">
                <a16:creationId xmlns:a16="http://schemas.microsoft.com/office/drawing/2014/main" id="{178577BC-F893-9651-E703-5C008CD25115}"/>
              </a:ext>
            </a:extLst>
          </p:cNvPr>
          <p:cNvGrpSpPr/>
          <p:nvPr userDrawn="1"/>
        </p:nvGrpSpPr>
        <p:grpSpPr>
          <a:xfrm>
            <a:off x="0" y="5459300"/>
            <a:ext cx="12192000" cy="1609836"/>
            <a:chOff x="0" y="5459300"/>
            <a:chExt cx="12192000" cy="1609836"/>
          </a:xfrm>
        </p:grpSpPr>
        <p:sp>
          <p:nvSpPr>
            <p:cNvPr id="39" name="Rectangle 38">
              <a:extLst>
                <a:ext uri="{FF2B5EF4-FFF2-40B4-BE49-F238E27FC236}">
                  <a16:creationId xmlns:a16="http://schemas.microsoft.com/office/drawing/2014/main" id="{EEDC0F35-16F9-1FDB-42A3-B23DEEABF603}"/>
                </a:ext>
              </a:extLst>
            </p:cNvPr>
            <p:cNvSpPr/>
            <p:nvPr userDrawn="1"/>
          </p:nvSpPr>
          <p:spPr>
            <a:xfrm>
              <a:off x="0" y="5652218"/>
              <a:ext cx="12192000" cy="1224000"/>
            </a:xfrm>
            <a:prstGeom prst="rect">
              <a:avLst/>
            </a:prstGeom>
            <a:gradFill flip="none" rotWithShape="1">
              <a:gsLst>
                <a:gs pos="0">
                  <a:schemeClr val="accent5"/>
                </a:gs>
                <a:gs pos="57000">
                  <a:schemeClr val="accent5">
                    <a:lumMod val="40000"/>
                    <a:lumOff val="60000"/>
                  </a:schemeClr>
                </a:gs>
                <a:gs pos="100000">
                  <a:schemeClr val="accent5"/>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7" name="Group 36">
              <a:extLst>
                <a:ext uri="{FF2B5EF4-FFF2-40B4-BE49-F238E27FC236}">
                  <a16:creationId xmlns:a16="http://schemas.microsoft.com/office/drawing/2014/main" id="{1DEB1D30-046A-14AD-B49A-6A45E0E7C54A}"/>
                </a:ext>
              </a:extLst>
            </p:cNvPr>
            <p:cNvGrpSpPr/>
            <p:nvPr userDrawn="1"/>
          </p:nvGrpSpPr>
          <p:grpSpPr>
            <a:xfrm>
              <a:off x="108344" y="5459300"/>
              <a:ext cx="11975313" cy="1609836"/>
              <a:chOff x="270686" y="5445147"/>
              <a:chExt cx="11975313" cy="1609836"/>
            </a:xfrm>
          </p:grpSpPr>
          <p:pic>
            <p:nvPicPr>
              <p:cNvPr id="23" name="Picture 22" descr="A black and white image of a turtle&#10;&#10;Description automatically generated">
                <a:extLst>
                  <a:ext uri="{FF2B5EF4-FFF2-40B4-BE49-F238E27FC236}">
                    <a16:creationId xmlns:a16="http://schemas.microsoft.com/office/drawing/2014/main" id="{72E2DD93-C0C9-E9C5-BAF0-4EF301ED2318}"/>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10667081" y="5476065"/>
                <a:ext cx="1609836" cy="1548000"/>
              </a:xfrm>
              <a:prstGeom prst="rect">
                <a:avLst/>
              </a:prstGeom>
              <a:noFill/>
            </p:spPr>
          </p:pic>
          <p:pic>
            <p:nvPicPr>
              <p:cNvPr id="28" name="Picture 27" descr="A black and white image of a turtle&#10;&#10;Description automatically generated">
                <a:extLst>
                  <a:ext uri="{FF2B5EF4-FFF2-40B4-BE49-F238E27FC236}">
                    <a16:creationId xmlns:a16="http://schemas.microsoft.com/office/drawing/2014/main" id="{5E011369-40E1-57FB-A0AF-14B935932212}"/>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9363666" y="5476065"/>
                <a:ext cx="1609836" cy="1548000"/>
              </a:xfrm>
              <a:prstGeom prst="rect">
                <a:avLst/>
              </a:prstGeom>
              <a:noFill/>
            </p:spPr>
          </p:pic>
          <p:pic>
            <p:nvPicPr>
              <p:cNvPr id="29" name="Picture 28" descr="A black and white image of a turtle&#10;&#10;Description automatically generated">
                <a:extLst>
                  <a:ext uri="{FF2B5EF4-FFF2-40B4-BE49-F238E27FC236}">
                    <a16:creationId xmlns:a16="http://schemas.microsoft.com/office/drawing/2014/main" id="{DFB30630-17C9-2A24-0C93-B7D726744A7B}"/>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8060252" y="5476065"/>
                <a:ext cx="1609836" cy="1548000"/>
              </a:xfrm>
              <a:prstGeom prst="rect">
                <a:avLst/>
              </a:prstGeom>
              <a:noFill/>
            </p:spPr>
          </p:pic>
          <p:pic>
            <p:nvPicPr>
              <p:cNvPr id="30" name="Picture 29" descr="A black and white image of a turtle&#10;&#10;Description automatically generated">
                <a:extLst>
                  <a:ext uri="{FF2B5EF4-FFF2-40B4-BE49-F238E27FC236}">
                    <a16:creationId xmlns:a16="http://schemas.microsoft.com/office/drawing/2014/main" id="{F5A01D8C-C77B-7E7A-22EB-FCEF5706BB68}"/>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6756838" y="5476065"/>
                <a:ext cx="1609836" cy="1548000"/>
              </a:xfrm>
              <a:prstGeom prst="rect">
                <a:avLst/>
              </a:prstGeom>
              <a:noFill/>
            </p:spPr>
          </p:pic>
          <p:pic>
            <p:nvPicPr>
              <p:cNvPr id="31" name="Picture 30" descr="A black and white image of a turtle&#10;&#10;Description automatically generated">
                <a:extLst>
                  <a:ext uri="{FF2B5EF4-FFF2-40B4-BE49-F238E27FC236}">
                    <a16:creationId xmlns:a16="http://schemas.microsoft.com/office/drawing/2014/main" id="{4370E0B5-9766-F09F-F4FF-8EDEA6FFD3D7}"/>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5453424" y="5476065"/>
                <a:ext cx="1609836" cy="1548000"/>
              </a:xfrm>
              <a:prstGeom prst="rect">
                <a:avLst/>
              </a:prstGeom>
              <a:noFill/>
            </p:spPr>
          </p:pic>
          <p:pic>
            <p:nvPicPr>
              <p:cNvPr id="32" name="Picture 31" descr="A black and white image of a turtle&#10;&#10;Description automatically generated">
                <a:extLst>
                  <a:ext uri="{FF2B5EF4-FFF2-40B4-BE49-F238E27FC236}">
                    <a16:creationId xmlns:a16="http://schemas.microsoft.com/office/drawing/2014/main" id="{B43649F5-2B5D-9934-5682-003A2FB2A331}"/>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4150010" y="5476065"/>
                <a:ext cx="1609836" cy="1548000"/>
              </a:xfrm>
              <a:prstGeom prst="rect">
                <a:avLst/>
              </a:prstGeom>
              <a:noFill/>
            </p:spPr>
          </p:pic>
          <p:pic>
            <p:nvPicPr>
              <p:cNvPr id="33" name="Picture 32" descr="A black and white image of a turtle&#10;&#10;Description automatically generated">
                <a:extLst>
                  <a:ext uri="{FF2B5EF4-FFF2-40B4-BE49-F238E27FC236}">
                    <a16:creationId xmlns:a16="http://schemas.microsoft.com/office/drawing/2014/main" id="{83BFA797-F528-5510-EE6A-044FD766F9A6}"/>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2846596" y="5476065"/>
                <a:ext cx="1609836" cy="1548000"/>
              </a:xfrm>
              <a:prstGeom prst="rect">
                <a:avLst/>
              </a:prstGeom>
              <a:noFill/>
            </p:spPr>
          </p:pic>
          <p:pic>
            <p:nvPicPr>
              <p:cNvPr id="34" name="Picture 33" descr="A black and white image of a turtle&#10;&#10;Description automatically generated">
                <a:extLst>
                  <a:ext uri="{FF2B5EF4-FFF2-40B4-BE49-F238E27FC236}">
                    <a16:creationId xmlns:a16="http://schemas.microsoft.com/office/drawing/2014/main" id="{889A09EA-0AB4-280C-C0FD-0D024676021E}"/>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1543182" y="5476065"/>
                <a:ext cx="1609836" cy="1548000"/>
              </a:xfrm>
              <a:prstGeom prst="rect">
                <a:avLst/>
              </a:prstGeom>
              <a:noFill/>
            </p:spPr>
          </p:pic>
          <p:pic>
            <p:nvPicPr>
              <p:cNvPr id="35" name="Picture 34" descr="A black and white image of a turtle&#10;&#10;Description automatically generated">
                <a:extLst>
                  <a:ext uri="{FF2B5EF4-FFF2-40B4-BE49-F238E27FC236}">
                    <a16:creationId xmlns:a16="http://schemas.microsoft.com/office/drawing/2014/main" id="{12128AEB-9684-9C53-B5DD-412B61763756}"/>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239768" y="5476065"/>
                <a:ext cx="1609836" cy="1548000"/>
              </a:xfrm>
              <a:prstGeom prst="rect">
                <a:avLst/>
              </a:prstGeom>
              <a:noFill/>
            </p:spPr>
          </p:pic>
        </p:grpSp>
      </p:grpSp>
    </p:spTree>
    <p:extLst>
      <p:ext uri="{BB962C8B-B14F-4D97-AF65-F5344CB8AC3E}">
        <p14:creationId xmlns:p14="http://schemas.microsoft.com/office/powerpoint/2010/main" val="2014318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ctr"/>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944F41B8-34E2-20DB-D3C8-CCDC1706C371}"/>
              </a:ext>
            </a:extLst>
          </p:cNvPr>
          <p:cNvGrpSpPr>
            <a:grpSpLocks noChangeAspect="1"/>
          </p:cNvGrpSpPr>
          <p:nvPr userDrawn="1"/>
        </p:nvGrpSpPr>
        <p:grpSpPr>
          <a:xfrm>
            <a:off x="10824000" y="0"/>
            <a:ext cx="1368000" cy="6840000"/>
            <a:chOff x="10644000" y="-738000"/>
            <a:chExt cx="1404000" cy="7020000"/>
          </a:xfrm>
        </p:grpSpPr>
        <p:grpSp>
          <p:nvGrpSpPr>
            <p:cNvPr id="8" name="Group 7">
              <a:extLst>
                <a:ext uri="{FF2B5EF4-FFF2-40B4-BE49-F238E27FC236}">
                  <a16:creationId xmlns:a16="http://schemas.microsoft.com/office/drawing/2014/main" id="{47398122-6AC0-C977-6BF1-0A75901C84AB}"/>
                </a:ext>
              </a:extLst>
            </p:cNvPr>
            <p:cNvGrpSpPr>
              <a:grpSpLocks noChangeAspect="1"/>
            </p:cNvGrpSpPr>
            <p:nvPr userDrawn="1"/>
          </p:nvGrpSpPr>
          <p:grpSpPr>
            <a:xfrm>
              <a:off x="10644000" y="666000"/>
              <a:ext cx="1404000" cy="5616000"/>
              <a:chOff x="10633393" y="2532"/>
              <a:chExt cx="1548000" cy="6192000"/>
            </a:xfrm>
          </p:grpSpPr>
          <p:pic>
            <p:nvPicPr>
              <p:cNvPr id="10" name="Picture 9" descr="A black and white image of a turtle&#10;&#10;Description automatically generated">
                <a:extLst>
                  <a:ext uri="{FF2B5EF4-FFF2-40B4-BE49-F238E27FC236}">
                    <a16:creationId xmlns:a16="http://schemas.microsoft.com/office/drawing/2014/main" id="{65F65A56-A0EA-F4F5-0ED2-369A52E43F50}"/>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1550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11" name="Picture 10" descr="A black and white image of a turtle&#10;&#10;Description automatically generated">
                <a:extLst>
                  <a:ext uri="{FF2B5EF4-FFF2-40B4-BE49-F238E27FC236}">
                    <a16:creationId xmlns:a16="http://schemas.microsoft.com/office/drawing/2014/main" id="{4D2BECEE-E44D-3697-FB15-40703EAA0771}"/>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3098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12" name="Picture 11" descr="A black and white image of a turtle&#10;&#10;Description automatically generated">
                <a:extLst>
                  <a:ext uri="{FF2B5EF4-FFF2-40B4-BE49-F238E27FC236}">
                    <a16:creationId xmlns:a16="http://schemas.microsoft.com/office/drawing/2014/main" id="{A908ED96-1C4D-3D69-78FB-B00A5A8DF97A}"/>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2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13" name="Picture 12" descr="A black and white image of a turtle&#10;&#10;Description automatically generated">
                <a:extLst>
                  <a:ext uri="{FF2B5EF4-FFF2-40B4-BE49-F238E27FC236}">
                    <a16:creationId xmlns:a16="http://schemas.microsoft.com/office/drawing/2014/main" id="{6425215D-4E0A-C508-56A0-352EC6210E48}"/>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4646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grpSp>
        <p:pic>
          <p:nvPicPr>
            <p:cNvPr id="9" name="Picture 8" descr="A black and white image of a turtle&#10;&#10;Description automatically generated">
              <a:extLst>
                <a:ext uri="{FF2B5EF4-FFF2-40B4-BE49-F238E27FC236}">
                  <a16:creationId xmlns:a16="http://schemas.microsoft.com/office/drawing/2014/main" id="{A4FAF669-414A-16D7-EA44-D119F3E268D1}"/>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44000" y="-738000"/>
              <a:ext cx="1404000" cy="1404000"/>
            </a:xfrm>
            <a:prstGeom prst="rect">
              <a:avLst/>
            </a:prstGeom>
            <a:gradFill>
              <a:gsLst>
                <a:gs pos="0">
                  <a:schemeClr val="accent5"/>
                </a:gs>
                <a:gs pos="57000">
                  <a:schemeClr val="accent5">
                    <a:lumMod val="40000"/>
                    <a:lumOff val="60000"/>
                  </a:schemeClr>
                </a:gs>
                <a:gs pos="100000">
                  <a:schemeClr val="accent5"/>
                </a:gs>
              </a:gsLst>
              <a:lin ang="0" scaled="0"/>
            </a:gradFill>
          </p:spPr>
        </p:pic>
      </p:grpSp>
    </p:spTree>
    <p:extLst>
      <p:ext uri="{BB962C8B-B14F-4D97-AF65-F5344CB8AC3E}">
        <p14:creationId xmlns:p14="http://schemas.microsoft.com/office/powerpoint/2010/main" val="3351594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Rectangle 4">
            <a:extLst>
              <a:ext uri="{FF2B5EF4-FFF2-40B4-BE49-F238E27FC236}">
                <a16:creationId xmlns:a16="http://schemas.microsoft.com/office/drawing/2014/main" id="{0490F9FF-1067-436C-6E3A-0EEFF32C45D9}"/>
              </a:ext>
            </a:extLst>
          </p:cNvPr>
          <p:cNvSpPr/>
          <p:nvPr userDrawn="1"/>
        </p:nvSpPr>
        <p:spPr>
          <a:xfrm>
            <a:off x="0" y="5652218"/>
            <a:ext cx="12192000" cy="1224000"/>
          </a:xfrm>
          <a:prstGeom prst="rect">
            <a:avLst/>
          </a:prstGeom>
          <a:gradFill flip="none" rotWithShape="1">
            <a:gsLst>
              <a:gs pos="0">
                <a:schemeClr val="accent5"/>
              </a:gs>
              <a:gs pos="57000">
                <a:schemeClr val="accent5">
                  <a:lumMod val="40000"/>
                  <a:lumOff val="60000"/>
                </a:schemeClr>
              </a:gs>
              <a:gs pos="100000">
                <a:schemeClr val="accent5"/>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id="{668E8D1F-56A9-77A3-22A1-739442DA136C}"/>
              </a:ext>
            </a:extLst>
          </p:cNvPr>
          <p:cNvGrpSpPr/>
          <p:nvPr userDrawn="1"/>
        </p:nvGrpSpPr>
        <p:grpSpPr>
          <a:xfrm>
            <a:off x="108343" y="5459300"/>
            <a:ext cx="11975313" cy="1609836"/>
            <a:chOff x="270686" y="5445147"/>
            <a:chExt cx="11975313" cy="1609836"/>
          </a:xfrm>
        </p:grpSpPr>
        <p:pic>
          <p:nvPicPr>
            <p:cNvPr id="22" name="Picture 21" descr="A black and white image of a turtle&#10;&#10;Description automatically generated">
              <a:extLst>
                <a:ext uri="{FF2B5EF4-FFF2-40B4-BE49-F238E27FC236}">
                  <a16:creationId xmlns:a16="http://schemas.microsoft.com/office/drawing/2014/main" id="{7F47EF16-317B-7263-5C11-2036A8CC36BF}"/>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10667081" y="5476065"/>
              <a:ext cx="1609836" cy="1548000"/>
            </a:xfrm>
            <a:prstGeom prst="rect">
              <a:avLst/>
            </a:prstGeom>
            <a:noFill/>
          </p:spPr>
        </p:pic>
        <p:pic>
          <p:nvPicPr>
            <p:cNvPr id="23" name="Picture 22" descr="A black and white image of a turtle&#10;&#10;Description automatically generated">
              <a:extLst>
                <a:ext uri="{FF2B5EF4-FFF2-40B4-BE49-F238E27FC236}">
                  <a16:creationId xmlns:a16="http://schemas.microsoft.com/office/drawing/2014/main" id="{BBB6CECC-DAC1-3EDD-C781-AD95BACB34D7}"/>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9363666" y="5476065"/>
              <a:ext cx="1609836" cy="1548000"/>
            </a:xfrm>
            <a:prstGeom prst="rect">
              <a:avLst/>
            </a:prstGeom>
            <a:noFill/>
          </p:spPr>
        </p:pic>
        <p:pic>
          <p:nvPicPr>
            <p:cNvPr id="24" name="Picture 23" descr="A black and white image of a turtle&#10;&#10;Description automatically generated">
              <a:extLst>
                <a:ext uri="{FF2B5EF4-FFF2-40B4-BE49-F238E27FC236}">
                  <a16:creationId xmlns:a16="http://schemas.microsoft.com/office/drawing/2014/main" id="{2FF4EE56-FD6D-990D-94D0-EE287B33EA69}"/>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8060252" y="5476065"/>
              <a:ext cx="1609836" cy="1548000"/>
            </a:xfrm>
            <a:prstGeom prst="rect">
              <a:avLst/>
            </a:prstGeom>
            <a:noFill/>
          </p:spPr>
        </p:pic>
        <p:pic>
          <p:nvPicPr>
            <p:cNvPr id="25" name="Picture 24" descr="A black and white image of a turtle&#10;&#10;Description automatically generated">
              <a:extLst>
                <a:ext uri="{FF2B5EF4-FFF2-40B4-BE49-F238E27FC236}">
                  <a16:creationId xmlns:a16="http://schemas.microsoft.com/office/drawing/2014/main" id="{AF7CB82E-948B-F92F-08DB-343FB6E7D922}"/>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6756838" y="5476065"/>
              <a:ext cx="1609836" cy="1548000"/>
            </a:xfrm>
            <a:prstGeom prst="rect">
              <a:avLst/>
            </a:prstGeom>
            <a:noFill/>
          </p:spPr>
        </p:pic>
        <p:pic>
          <p:nvPicPr>
            <p:cNvPr id="26" name="Picture 25" descr="A black and white image of a turtle&#10;&#10;Description automatically generated">
              <a:extLst>
                <a:ext uri="{FF2B5EF4-FFF2-40B4-BE49-F238E27FC236}">
                  <a16:creationId xmlns:a16="http://schemas.microsoft.com/office/drawing/2014/main" id="{96BD8704-E37A-8FF8-7414-F006470728F5}"/>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5453424" y="5476065"/>
              <a:ext cx="1609836" cy="1548000"/>
            </a:xfrm>
            <a:prstGeom prst="rect">
              <a:avLst/>
            </a:prstGeom>
            <a:noFill/>
          </p:spPr>
        </p:pic>
        <p:pic>
          <p:nvPicPr>
            <p:cNvPr id="27" name="Picture 26" descr="A black and white image of a turtle&#10;&#10;Description automatically generated">
              <a:extLst>
                <a:ext uri="{FF2B5EF4-FFF2-40B4-BE49-F238E27FC236}">
                  <a16:creationId xmlns:a16="http://schemas.microsoft.com/office/drawing/2014/main" id="{B3AA444B-4E80-FCDE-5453-A1A35CE1E8BF}"/>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4150010" y="5476065"/>
              <a:ext cx="1609836" cy="1548000"/>
            </a:xfrm>
            <a:prstGeom prst="rect">
              <a:avLst/>
            </a:prstGeom>
            <a:noFill/>
          </p:spPr>
        </p:pic>
        <p:pic>
          <p:nvPicPr>
            <p:cNvPr id="28" name="Picture 27" descr="A black and white image of a turtle&#10;&#10;Description automatically generated">
              <a:extLst>
                <a:ext uri="{FF2B5EF4-FFF2-40B4-BE49-F238E27FC236}">
                  <a16:creationId xmlns:a16="http://schemas.microsoft.com/office/drawing/2014/main" id="{FD4DB3A1-5364-7D96-4684-960032108B1C}"/>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2846596" y="5476065"/>
              <a:ext cx="1609836" cy="1548000"/>
            </a:xfrm>
            <a:prstGeom prst="rect">
              <a:avLst/>
            </a:prstGeom>
            <a:noFill/>
          </p:spPr>
        </p:pic>
        <p:pic>
          <p:nvPicPr>
            <p:cNvPr id="29" name="Picture 28" descr="A black and white image of a turtle&#10;&#10;Description automatically generated">
              <a:extLst>
                <a:ext uri="{FF2B5EF4-FFF2-40B4-BE49-F238E27FC236}">
                  <a16:creationId xmlns:a16="http://schemas.microsoft.com/office/drawing/2014/main" id="{9999B86F-09AD-22AA-AF6C-70620A54C50A}"/>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1543182" y="5476065"/>
              <a:ext cx="1609836" cy="1548000"/>
            </a:xfrm>
            <a:prstGeom prst="rect">
              <a:avLst/>
            </a:prstGeom>
            <a:noFill/>
          </p:spPr>
        </p:pic>
        <p:pic>
          <p:nvPicPr>
            <p:cNvPr id="30" name="Picture 29" descr="A black and white image of a turtle&#10;&#10;Description automatically generated">
              <a:extLst>
                <a:ext uri="{FF2B5EF4-FFF2-40B4-BE49-F238E27FC236}">
                  <a16:creationId xmlns:a16="http://schemas.microsoft.com/office/drawing/2014/main" id="{6933E1BD-4D6E-16B5-EE4B-D20A29D39A41}"/>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239768" y="5476065"/>
              <a:ext cx="1609836" cy="1548000"/>
            </a:xfrm>
            <a:prstGeom prst="rect">
              <a:avLst/>
            </a:prstGeom>
            <a:noFill/>
          </p:spPr>
        </p:pic>
      </p:grpSp>
    </p:spTree>
    <p:extLst>
      <p:ext uri="{BB962C8B-B14F-4D97-AF65-F5344CB8AC3E}">
        <p14:creationId xmlns:p14="http://schemas.microsoft.com/office/powerpoint/2010/main" val="327104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FA1E2761-B133-E11C-C452-AFEE70AF98E0}"/>
              </a:ext>
            </a:extLst>
          </p:cNvPr>
          <p:cNvGrpSpPr>
            <a:grpSpLocks noChangeAspect="1"/>
          </p:cNvGrpSpPr>
          <p:nvPr userDrawn="1"/>
        </p:nvGrpSpPr>
        <p:grpSpPr>
          <a:xfrm>
            <a:off x="10824000" y="0"/>
            <a:ext cx="1368000" cy="6840000"/>
            <a:chOff x="10644000" y="-738000"/>
            <a:chExt cx="1404000" cy="7020000"/>
          </a:xfrm>
        </p:grpSpPr>
        <p:grpSp>
          <p:nvGrpSpPr>
            <p:cNvPr id="8" name="Group 7">
              <a:extLst>
                <a:ext uri="{FF2B5EF4-FFF2-40B4-BE49-F238E27FC236}">
                  <a16:creationId xmlns:a16="http://schemas.microsoft.com/office/drawing/2014/main" id="{E57B29A5-2549-0587-D95F-5CEAA74E808A}"/>
                </a:ext>
              </a:extLst>
            </p:cNvPr>
            <p:cNvGrpSpPr>
              <a:grpSpLocks noChangeAspect="1"/>
            </p:cNvGrpSpPr>
            <p:nvPr userDrawn="1"/>
          </p:nvGrpSpPr>
          <p:grpSpPr>
            <a:xfrm>
              <a:off x="10644000" y="666000"/>
              <a:ext cx="1404000" cy="5616000"/>
              <a:chOff x="10633393" y="2532"/>
              <a:chExt cx="1548000" cy="6192000"/>
            </a:xfrm>
          </p:grpSpPr>
          <p:pic>
            <p:nvPicPr>
              <p:cNvPr id="10" name="Picture 9" descr="A black and white image of a turtle&#10;&#10;Description automatically generated">
                <a:extLst>
                  <a:ext uri="{FF2B5EF4-FFF2-40B4-BE49-F238E27FC236}">
                    <a16:creationId xmlns:a16="http://schemas.microsoft.com/office/drawing/2014/main" id="{5D262FEF-894B-E526-93C5-EEA849E240A0}"/>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1550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11" name="Picture 10" descr="A black and white image of a turtle&#10;&#10;Description automatically generated">
                <a:extLst>
                  <a:ext uri="{FF2B5EF4-FFF2-40B4-BE49-F238E27FC236}">
                    <a16:creationId xmlns:a16="http://schemas.microsoft.com/office/drawing/2014/main" id="{CA192185-6203-E57B-6B2E-41AEC72E8ED0}"/>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3098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12" name="Picture 11" descr="A black and white image of a turtle&#10;&#10;Description automatically generated">
                <a:extLst>
                  <a:ext uri="{FF2B5EF4-FFF2-40B4-BE49-F238E27FC236}">
                    <a16:creationId xmlns:a16="http://schemas.microsoft.com/office/drawing/2014/main" id="{3DEC956C-105C-AAB4-88EA-C9F73E4B5047}"/>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2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13" name="Picture 12" descr="A black and white image of a turtle&#10;&#10;Description automatically generated">
                <a:extLst>
                  <a:ext uri="{FF2B5EF4-FFF2-40B4-BE49-F238E27FC236}">
                    <a16:creationId xmlns:a16="http://schemas.microsoft.com/office/drawing/2014/main" id="{52CF6F9E-F681-986A-2208-3D1AAC8C44DD}"/>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4646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grpSp>
        <p:pic>
          <p:nvPicPr>
            <p:cNvPr id="9" name="Picture 8" descr="A black and white image of a turtle&#10;&#10;Description automatically generated">
              <a:extLst>
                <a:ext uri="{FF2B5EF4-FFF2-40B4-BE49-F238E27FC236}">
                  <a16:creationId xmlns:a16="http://schemas.microsoft.com/office/drawing/2014/main" id="{2D598017-0723-FE3E-DF5E-4E47935404C9}"/>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44000" y="-738000"/>
              <a:ext cx="1404000" cy="1404000"/>
            </a:xfrm>
            <a:prstGeom prst="rect">
              <a:avLst/>
            </a:prstGeom>
            <a:gradFill>
              <a:gsLst>
                <a:gs pos="0">
                  <a:schemeClr val="accent5"/>
                </a:gs>
                <a:gs pos="57000">
                  <a:schemeClr val="accent5">
                    <a:lumMod val="40000"/>
                    <a:lumOff val="60000"/>
                  </a:schemeClr>
                </a:gs>
                <a:gs pos="100000">
                  <a:schemeClr val="accent5"/>
                </a:gs>
              </a:gsLst>
              <a:lin ang="0" scaled="0"/>
            </a:gradFill>
          </p:spPr>
        </p:pic>
      </p:grpSp>
    </p:spTree>
    <p:extLst>
      <p:ext uri="{BB962C8B-B14F-4D97-AF65-F5344CB8AC3E}">
        <p14:creationId xmlns:p14="http://schemas.microsoft.com/office/powerpoint/2010/main" val="4102458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0DC52684-5D24-E5C8-4EEE-BFEF7D22A6A2}"/>
              </a:ext>
            </a:extLst>
          </p:cNvPr>
          <p:cNvGrpSpPr>
            <a:grpSpLocks noChangeAspect="1"/>
          </p:cNvGrpSpPr>
          <p:nvPr userDrawn="1"/>
        </p:nvGrpSpPr>
        <p:grpSpPr>
          <a:xfrm>
            <a:off x="10824000" y="0"/>
            <a:ext cx="1368000" cy="6840000"/>
            <a:chOff x="10644000" y="-738000"/>
            <a:chExt cx="1404000" cy="7020000"/>
          </a:xfrm>
        </p:grpSpPr>
        <p:grpSp>
          <p:nvGrpSpPr>
            <p:cNvPr id="5" name="Group 4">
              <a:extLst>
                <a:ext uri="{FF2B5EF4-FFF2-40B4-BE49-F238E27FC236}">
                  <a16:creationId xmlns:a16="http://schemas.microsoft.com/office/drawing/2014/main" id="{68BC1B16-CCB2-086C-9ED4-3755B886780C}"/>
                </a:ext>
              </a:extLst>
            </p:cNvPr>
            <p:cNvGrpSpPr>
              <a:grpSpLocks noChangeAspect="1"/>
            </p:cNvGrpSpPr>
            <p:nvPr userDrawn="1"/>
          </p:nvGrpSpPr>
          <p:grpSpPr>
            <a:xfrm>
              <a:off x="10644000" y="666000"/>
              <a:ext cx="1404000" cy="5616000"/>
              <a:chOff x="10633393" y="2532"/>
              <a:chExt cx="1548000" cy="6192000"/>
            </a:xfrm>
          </p:grpSpPr>
          <p:pic>
            <p:nvPicPr>
              <p:cNvPr id="7" name="Picture 6" descr="A black and white image of a turtle&#10;&#10;Description automatically generated">
                <a:extLst>
                  <a:ext uri="{FF2B5EF4-FFF2-40B4-BE49-F238E27FC236}">
                    <a16:creationId xmlns:a16="http://schemas.microsoft.com/office/drawing/2014/main" id="{C698C15F-3739-3855-E4D3-80F48A14414A}"/>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1550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8" name="Picture 7" descr="A black and white image of a turtle&#10;&#10;Description automatically generated">
                <a:extLst>
                  <a:ext uri="{FF2B5EF4-FFF2-40B4-BE49-F238E27FC236}">
                    <a16:creationId xmlns:a16="http://schemas.microsoft.com/office/drawing/2014/main" id="{BF399405-558D-EAD4-A094-E77E59F81511}"/>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3098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9" name="Picture 8" descr="A black and white image of a turtle&#10;&#10;Description automatically generated">
                <a:extLst>
                  <a:ext uri="{FF2B5EF4-FFF2-40B4-BE49-F238E27FC236}">
                    <a16:creationId xmlns:a16="http://schemas.microsoft.com/office/drawing/2014/main" id="{5155173C-E051-E289-7563-8E96E4DA7669}"/>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2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10" name="Picture 9" descr="A black and white image of a turtle&#10;&#10;Description automatically generated">
                <a:extLst>
                  <a:ext uri="{FF2B5EF4-FFF2-40B4-BE49-F238E27FC236}">
                    <a16:creationId xmlns:a16="http://schemas.microsoft.com/office/drawing/2014/main" id="{70B56CF5-092D-F300-B7C2-683727945F73}"/>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4646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grpSp>
        <p:pic>
          <p:nvPicPr>
            <p:cNvPr id="6" name="Picture 5" descr="A black and white image of a turtle&#10;&#10;Description automatically generated">
              <a:extLst>
                <a:ext uri="{FF2B5EF4-FFF2-40B4-BE49-F238E27FC236}">
                  <a16:creationId xmlns:a16="http://schemas.microsoft.com/office/drawing/2014/main" id="{9E122E2D-75C0-077A-88FB-01A7216A1725}"/>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44000" y="-738000"/>
              <a:ext cx="1404000" cy="1404000"/>
            </a:xfrm>
            <a:prstGeom prst="rect">
              <a:avLst/>
            </a:prstGeom>
            <a:gradFill>
              <a:gsLst>
                <a:gs pos="0">
                  <a:schemeClr val="accent5"/>
                </a:gs>
                <a:gs pos="57000">
                  <a:schemeClr val="accent5">
                    <a:lumMod val="40000"/>
                    <a:lumOff val="60000"/>
                  </a:schemeClr>
                </a:gs>
                <a:gs pos="100000">
                  <a:schemeClr val="accent5"/>
                </a:gs>
              </a:gsLst>
              <a:lin ang="0" scaled="0"/>
            </a:gradFill>
          </p:spPr>
        </p:pic>
      </p:grpSp>
    </p:spTree>
    <p:extLst>
      <p:ext uri="{BB962C8B-B14F-4D97-AF65-F5344CB8AC3E}">
        <p14:creationId xmlns:p14="http://schemas.microsoft.com/office/powerpoint/2010/main" val="265412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390650" y="0"/>
            <a:ext cx="10801350" cy="1080000"/>
          </a:xfrm>
          <a:prstGeom prst="rect">
            <a:avLst/>
          </a:prstGeom>
        </p:spPr>
        <p:txBody>
          <a:bodyPr/>
          <a:lstStyle>
            <a:lvl1pPr marL="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1390650" y="1266825"/>
            <a:ext cx="470535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630600" y="1266825"/>
            <a:ext cx="449460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7522E654-6F42-18F3-4B9A-157BDD3DEB18}"/>
              </a:ext>
            </a:extLst>
          </p:cNvPr>
          <p:cNvGrpSpPr>
            <a:grpSpLocks noChangeAspect="1"/>
          </p:cNvGrpSpPr>
          <p:nvPr userDrawn="1"/>
        </p:nvGrpSpPr>
        <p:grpSpPr>
          <a:xfrm>
            <a:off x="-4622" y="0"/>
            <a:ext cx="1368000" cy="6840000"/>
            <a:chOff x="10644000" y="-738000"/>
            <a:chExt cx="1404000" cy="7020000"/>
          </a:xfrm>
        </p:grpSpPr>
        <p:grpSp>
          <p:nvGrpSpPr>
            <p:cNvPr id="5" name="Group 4">
              <a:extLst>
                <a:ext uri="{FF2B5EF4-FFF2-40B4-BE49-F238E27FC236}">
                  <a16:creationId xmlns:a16="http://schemas.microsoft.com/office/drawing/2014/main" id="{DB2E45FA-8B74-53A2-4625-CE6EE3FA447B}"/>
                </a:ext>
              </a:extLst>
            </p:cNvPr>
            <p:cNvGrpSpPr>
              <a:grpSpLocks noChangeAspect="1"/>
            </p:cNvGrpSpPr>
            <p:nvPr userDrawn="1"/>
          </p:nvGrpSpPr>
          <p:grpSpPr>
            <a:xfrm>
              <a:off x="10644000" y="666000"/>
              <a:ext cx="1404000" cy="5616000"/>
              <a:chOff x="10633393" y="2532"/>
              <a:chExt cx="1548000" cy="6192000"/>
            </a:xfrm>
          </p:grpSpPr>
          <p:pic>
            <p:nvPicPr>
              <p:cNvPr id="8" name="Picture 7" descr="A black and white image of a turtle&#10;&#10;Description automatically generated">
                <a:extLst>
                  <a:ext uri="{FF2B5EF4-FFF2-40B4-BE49-F238E27FC236}">
                    <a16:creationId xmlns:a16="http://schemas.microsoft.com/office/drawing/2014/main" id="{B52EFB3D-2B74-D931-F3F2-AAB57EB336DB}"/>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1550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9" name="Picture 8" descr="A black and white image of a turtle&#10;&#10;Description automatically generated">
                <a:extLst>
                  <a:ext uri="{FF2B5EF4-FFF2-40B4-BE49-F238E27FC236}">
                    <a16:creationId xmlns:a16="http://schemas.microsoft.com/office/drawing/2014/main" id="{4FBE5EFB-C121-9759-B601-A92162DE4314}"/>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3098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10" name="Picture 9" descr="A black and white image of a turtle&#10;&#10;Description automatically generated">
                <a:extLst>
                  <a:ext uri="{FF2B5EF4-FFF2-40B4-BE49-F238E27FC236}">
                    <a16:creationId xmlns:a16="http://schemas.microsoft.com/office/drawing/2014/main" id="{28319CC5-E039-1C30-726C-17BC20DAC2A7}"/>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2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pic>
            <p:nvPicPr>
              <p:cNvPr id="11" name="Picture 10" descr="A black and white image of a turtle&#10;&#10;Description automatically generated">
                <a:extLst>
                  <a:ext uri="{FF2B5EF4-FFF2-40B4-BE49-F238E27FC236}">
                    <a16:creationId xmlns:a16="http://schemas.microsoft.com/office/drawing/2014/main" id="{651C1210-6A4F-053C-9D0A-5DA6C1356E41}"/>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393" y="4646532"/>
                <a:ext cx="1548000" cy="1548000"/>
              </a:xfrm>
              <a:prstGeom prst="rect">
                <a:avLst/>
              </a:prstGeom>
              <a:gradFill>
                <a:gsLst>
                  <a:gs pos="0">
                    <a:schemeClr val="accent5"/>
                  </a:gs>
                  <a:gs pos="57000">
                    <a:schemeClr val="accent5">
                      <a:lumMod val="40000"/>
                      <a:lumOff val="60000"/>
                    </a:schemeClr>
                  </a:gs>
                  <a:gs pos="100000">
                    <a:schemeClr val="accent5"/>
                  </a:gs>
                </a:gsLst>
                <a:lin ang="0" scaled="0"/>
              </a:gradFill>
            </p:spPr>
          </p:pic>
        </p:grpSp>
        <p:pic>
          <p:nvPicPr>
            <p:cNvPr id="7" name="Picture 6" descr="A black and white image of a turtle&#10;&#10;Description automatically generated">
              <a:extLst>
                <a:ext uri="{FF2B5EF4-FFF2-40B4-BE49-F238E27FC236}">
                  <a16:creationId xmlns:a16="http://schemas.microsoft.com/office/drawing/2014/main" id="{40E89226-A949-77CF-F27F-4B085D60EB5C}"/>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44000" y="-738000"/>
              <a:ext cx="1404000" cy="1404000"/>
            </a:xfrm>
            <a:prstGeom prst="rect">
              <a:avLst/>
            </a:prstGeom>
            <a:gradFill>
              <a:gsLst>
                <a:gs pos="0">
                  <a:schemeClr val="accent5"/>
                </a:gs>
                <a:gs pos="57000">
                  <a:schemeClr val="accent5">
                    <a:lumMod val="40000"/>
                    <a:lumOff val="60000"/>
                  </a:schemeClr>
                </a:gs>
                <a:gs pos="100000">
                  <a:schemeClr val="accent5"/>
                </a:gs>
              </a:gsLst>
              <a:lin ang="0" scaled="0"/>
            </a:gradFill>
          </p:spPr>
        </p:pic>
      </p:grpSp>
    </p:spTree>
    <p:extLst>
      <p:ext uri="{BB962C8B-B14F-4D97-AF65-F5344CB8AC3E}">
        <p14:creationId xmlns:p14="http://schemas.microsoft.com/office/powerpoint/2010/main" val="1463220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FFFF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1400174" y="0"/>
            <a:ext cx="10144237" cy="1080000"/>
          </a:xfrm>
          <a:prstGeom prst="rect">
            <a:avLst/>
          </a:prstGeom>
        </p:spPr>
        <p:txBody>
          <a:bodyPr anchor="ctr">
            <a:normAutofit/>
          </a:bodyPr>
          <a:lstStyle>
            <a:lvl1pPr marL="0" indent="0">
              <a:lnSpc>
                <a:spcPct val="100000"/>
              </a:lnSpc>
              <a:defRPr sz="3600"/>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1400174" y="1260000"/>
            <a:ext cx="10119825" cy="36358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2FA28FA2-0A03-BA75-AA19-F94CCE406CA1}"/>
              </a:ext>
            </a:extLst>
          </p:cNvPr>
          <p:cNvGrpSpPr>
            <a:grpSpLocks noChangeAspect="1"/>
          </p:cNvGrpSpPr>
          <p:nvPr userDrawn="1"/>
        </p:nvGrpSpPr>
        <p:grpSpPr>
          <a:xfrm>
            <a:off x="1133474" y="5075850"/>
            <a:ext cx="10971013" cy="1728000"/>
            <a:chOff x="885710" y="4907267"/>
            <a:chExt cx="10971013" cy="1728000"/>
          </a:xfrm>
        </p:grpSpPr>
        <p:sp>
          <p:nvSpPr>
            <p:cNvPr id="3" name="Freeform 3">
              <a:extLst>
                <a:ext uri="{FF2B5EF4-FFF2-40B4-BE49-F238E27FC236}">
                  <a16:creationId xmlns:a16="http://schemas.microsoft.com/office/drawing/2014/main" id="{C5310D7F-6C7C-28B1-6E17-D12D48CC41A6}"/>
                </a:ext>
              </a:extLst>
            </p:cNvPr>
            <p:cNvSpPr>
              <a:spLocks noChangeAspect="1"/>
            </p:cNvSpPr>
            <p:nvPr userDrawn="1"/>
          </p:nvSpPr>
          <p:spPr>
            <a:xfrm>
              <a:off x="4656725" y="4907267"/>
              <a:ext cx="7199998" cy="172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sp>
          <p:nvSpPr>
            <p:cNvPr id="4" name="Freeform 3">
              <a:extLst>
                <a:ext uri="{FF2B5EF4-FFF2-40B4-BE49-F238E27FC236}">
                  <a16:creationId xmlns:a16="http://schemas.microsoft.com/office/drawing/2014/main" id="{B3E91FD7-F09A-4E79-4298-433A3B1D2079}"/>
                </a:ext>
              </a:extLst>
            </p:cNvPr>
            <p:cNvSpPr>
              <a:spLocks noChangeAspect="1"/>
            </p:cNvSpPr>
            <p:nvPr userDrawn="1"/>
          </p:nvSpPr>
          <p:spPr>
            <a:xfrm>
              <a:off x="885710" y="4907267"/>
              <a:ext cx="7199998" cy="172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grpSp>
      <p:cxnSp>
        <p:nvCxnSpPr>
          <p:cNvPr id="5" name="Straight Connector 4">
            <a:extLst>
              <a:ext uri="{FF2B5EF4-FFF2-40B4-BE49-F238E27FC236}">
                <a16:creationId xmlns:a16="http://schemas.microsoft.com/office/drawing/2014/main" id="{F3356FB1-EC1F-DB24-C040-BB7F910CA9D7}"/>
              </a:ext>
            </a:extLst>
          </p:cNvPr>
          <p:cNvCxnSpPr>
            <a:cxnSpLocks/>
          </p:cNvCxnSpPr>
          <p:nvPr userDrawn="1"/>
        </p:nvCxnSpPr>
        <p:spPr>
          <a:xfrm>
            <a:off x="1047634" y="0"/>
            <a:ext cx="0" cy="6858000"/>
          </a:xfrm>
          <a:prstGeom prst="line">
            <a:avLst/>
          </a:prstGeom>
          <a:ln w="57150">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17440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ransition">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527C530-B912-7E45-9F86-85135458075D}"/>
              </a:ext>
            </a:extLst>
          </p:cNvPr>
          <p:cNvGrpSpPr>
            <a:grpSpLocks noChangeAspect="1"/>
          </p:cNvGrpSpPr>
          <p:nvPr userDrawn="1"/>
        </p:nvGrpSpPr>
        <p:grpSpPr>
          <a:xfrm>
            <a:off x="83186" y="4792275"/>
            <a:ext cx="12025628" cy="1998000"/>
            <a:chOff x="133769" y="4878000"/>
            <a:chExt cx="11917288" cy="1980000"/>
          </a:xfrm>
        </p:grpSpPr>
        <p:pic>
          <p:nvPicPr>
            <p:cNvPr id="12" name="Picture 11" descr="A blue and black design&#10;&#10;Description automatically generated">
              <a:extLst>
                <a:ext uri="{FF2B5EF4-FFF2-40B4-BE49-F238E27FC236}">
                  <a16:creationId xmlns:a16="http://schemas.microsoft.com/office/drawing/2014/main" id="{0232DD24-2F19-3AEF-4929-2652A83776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223" y="4878000"/>
              <a:ext cx="1985019" cy="1980000"/>
            </a:xfrm>
            <a:prstGeom prst="rect">
              <a:avLst/>
            </a:prstGeom>
          </p:spPr>
        </p:pic>
        <p:pic>
          <p:nvPicPr>
            <p:cNvPr id="14" name="Picture 13" descr="A blue and black design&#10;&#10;Description automatically generated">
              <a:extLst>
                <a:ext uri="{FF2B5EF4-FFF2-40B4-BE49-F238E27FC236}">
                  <a16:creationId xmlns:a16="http://schemas.microsoft.com/office/drawing/2014/main" id="{779A1DBC-CCC8-88E1-A6B3-5E51C1E58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6038" y="4878000"/>
              <a:ext cx="1985019" cy="1980000"/>
            </a:xfrm>
            <a:prstGeom prst="rect">
              <a:avLst/>
            </a:prstGeom>
          </p:spPr>
        </p:pic>
        <p:pic>
          <p:nvPicPr>
            <p:cNvPr id="15" name="Picture 14" descr="A blue and black design&#10;&#10;Description automatically generated">
              <a:extLst>
                <a:ext uri="{FF2B5EF4-FFF2-40B4-BE49-F238E27FC236}">
                  <a16:creationId xmlns:a16="http://schemas.microsoft.com/office/drawing/2014/main" id="{72CA8B9F-F2C4-B06B-5BBF-E898EF9CA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131" y="4878000"/>
              <a:ext cx="1985019" cy="1980000"/>
            </a:xfrm>
            <a:prstGeom prst="rect">
              <a:avLst/>
            </a:prstGeom>
          </p:spPr>
        </p:pic>
        <p:pic>
          <p:nvPicPr>
            <p:cNvPr id="18" name="Picture 17" descr="A purple flower design on a black background&#10;&#10;Description automatically generated">
              <a:extLst>
                <a:ext uri="{FF2B5EF4-FFF2-40B4-BE49-F238E27FC236}">
                  <a16:creationId xmlns:a16="http://schemas.microsoft.com/office/drawing/2014/main" id="{DC08069D-DFE6-2C79-7DDD-23B637858A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769" y="4878000"/>
              <a:ext cx="1985019" cy="1980000"/>
            </a:xfrm>
            <a:prstGeom prst="rect">
              <a:avLst/>
            </a:prstGeom>
          </p:spPr>
        </p:pic>
        <p:pic>
          <p:nvPicPr>
            <p:cNvPr id="19" name="Picture 18" descr="A purple flower design on a black background&#10;&#10;Description automatically generated">
              <a:extLst>
                <a:ext uri="{FF2B5EF4-FFF2-40B4-BE49-F238E27FC236}">
                  <a16:creationId xmlns:a16="http://schemas.microsoft.com/office/drawing/2014/main" id="{CD5EA2E8-FC39-68BB-DD47-7B6D99D693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6677" y="4878000"/>
              <a:ext cx="1985019" cy="1980000"/>
            </a:xfrm>
            <a:prstGeom prst="rect">
              <a:avLst/>
            </a:prstGeom>
          </p:spPr>
        </p:pic>
        <p:pic>
          <p:nvPicPr>
            <p:cNvPr id="20" name="Picture 19" descr="A purple flower design on a black background&#10;&#10;Description automatically generated">
              <a:extLst>
                <a:ext uri="{FF2B5EF4-FFF2-40B4-BE49-F238E27FC236}">
                  <a16:creationId xmlns:a16="http://schemas.microsoft.com/office/drawing/2014/main" id="{F4FF48EB-AE4E-4E76-0A2A-3BAC477DFE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85" y="4878000"/>
              <a:ext cx="1985019" cy="1980000"/>
            </a:xfrm>
            <a:prstGeom prst="rect">
              <a:avLst/>
            </a:prstGeom>
          </p:spPr>
        </p:pic>
      </p:grpSp>
      <p:sp>
        <p:nvSpPr>
          <p:cNvPr id="3" name="Title 2">
            <a:extLst>
              <a:ext uri="{FF2B5EF4-FFF2-40B4-BE49-F238E27FC236}">
                <a16:creationId xmlns:a16="http://schemas.microsoft.com/office/drawing/2014/main" id="{B20FAB94-AB7F-61B5-B0C3-D372AF53F2F4}"/>
              </a:ext>
            </a:extLst>
          </p:cNvPr>
          <p:cNvSpPr>
            <a:spLocks noGrp="1"/>
          </p:cNvSpPr>
          <p:nvPr>
            <p:ph type="title"/>
          </p:nvPr>
        </p:nvSpPr>
        <p:spPr>
          <a:xfrm>
            <a:off x="-723" y="828304"/>
            <a:ext cx="12192000" cy="3077028"/>
          </a:xfrm>
          <a:gradFill>
            <a:gsLst>
              <a:gs pos="0">
                <a:schemeClr val="accent3">
                  <a:lumMod val="20000"/>
                  <a:lumOff val="80000"/>
                </a:schemeClr>
              </a:gs>
              <a:gs pos="50000">
                <a:schemeClr val="accent1">
                  <a:lumMod val="75000"/>
                  <a:lumOff val="25000"/>
                  <a:tint val="44500"/>
                  <a:satMod val="160000"/>
                </a:schemeClr>
              </a:gs>
              <a:gs pos="100000">
                <a:schemeClr val="accent4">
                  <a:lumMod val="20000"/>
                  <a:lumOff val="80000"/>
                </a:schemeClr>
              </a:gs>
            </a:gsLst>
          </a:gradFill>
        </p:spPr>
        <p:txBody>
          <a:bodyPr/>
          <a:lstStyle>
            <a:lvl1pPr marL="0" indent="0" algn="ctr">
              <a:defRPr/>
            </a:lvl1pPr>
          </a:lstStyle>
          <a:p>
            <a:r>
              <a:rPr lang="en-GB"/>
              <a:t>Click to edit Master title style</a:t>
            </a:r>
            <a:endParaRPr lang="en-AU" dirty="0"/>
          </a:p>
        </p:txBody>
      </p:sp>
    </p:spTree>
    <p:extLst>
      <p:ext uri="{BB962C8B-B14F-4D97-AF65-F5344CB8AC3E}">
        <p14:creationId xmlns:p14="http://schemas.microsoft.com/office/powerpoint/2010/main" val="950584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6" name="Group 15">
            <a:extLst>
              <a:ext uri="{FF2B5EF4-FFF2-40B4-BE49-F238E27FC236}">
                <a16:creationId xmlns:a16="http://schemas.microsoft.com/office/drawing/2014/main" id="{4774B8B4-FB7A-E2A1-3E06-EE7B46117E94}"/>
              </a:ext>
            </a:extLst>
          </p:cNvPr>
          <p:cNvGrpSpPr>
            <a:grpSpLocks noChangeAspect="1"/>
          </p:cNvGrpSpPr>
          <p:nvPr userDrawn="1"/>
        </p:nvGrpSpPr>
        <p:grpSpPr>
          <a:xfrm>
            <a:off x="18249" y="5737350"/>
            <a:ext cx="12155502" cy="1101600"/>
            <a:chOff x="137357" y="4878000"/>
            <a:chExt cx="11917158" cy="1080000"/>
          </a:xfrm>
        </p:grpSpPr>
        <p:grpSp>
          <p:nvGrpSpPr>
            <p:cNvPr id="2" name="Group 1">
              <a:extLst>
                <a:ext uri="{FF2B5EF4-FFF2-40B4-BE49-F238E27FC236}">
                  <a16:creationId xmlns:a16="http://schemas.microsoft.com/office/drawing/2014/main" id="{EFFC0A88-9ABE-0312-9F98-4637385E4247}"/>
                </a:ext>
              </a:extLst>
            </p:cNvPr>
            <p:cNvGrpSpPr>
              <a:grpSpLocks noChangeAspect="1"/>
            </p:cNvGrpSpPr>
            <p:nvPr userDrawn="1"/>
          </p:nvGrpSpPr>
          <p:grpSpPr>
            <a:xfrm>
              <a:off x="137357" y="4878000"/>
              <a:ext cx="6500339" cy="1080000"/>
              <a:chOff x="133769" y="4878000"/>
              <a:chExt cx="11917288" cy="1980000"/>
            </a:xfrm>
          </p:grpSpPr>
          <p:pic>
            <p:nvPicPr>
              <p:cNvPr id="3" name="Picture 2" descr="A blue and black design&#10;&#10;Description automatically generated">
                <a:extLst>
                  <a:ext uri="{FF2B5EF4-FFF2-40B4-BE49-F238E27FC236}">
                    <a16:creationId xmlns:a16="http://schemas.microsoft.com/office/drawing/2014/main" id="{22980449-1241-79C9-CB68-71DE01E4F2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223" y="4878000"/>
                <a:ext cx="1985019" cy="1980000"/>
              </a:xfrm>
              <a:prstGeom prst="rect">
                <a:avLst/>
              </a:prstGeom>
            </p:spPr>
          </p:pic>
          <p:pic>
            <p:nvPicPr>
              <p:cNvPr id="4" name="Picture 3" descr="A blue and black design&#10;&#10;Description automatically generated">
                <a:extLst>
                  <a:ext uri="{FF2B5EF4-FFF2-40B4-BE49-F238E27FC236}">
                    <a16:creationId xmlns:a16="http://schemas.microsoft.com/office/drawing/2014/main" id="{3C5F552A-27E8-58CA-6D7D-5B72F75F34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6038" y="4878000"/>
                <a:ext cx="1985019" cy="1980000"/>
              </a:xfrm>
              <a:prstGeom prst="rect">
                <a:avLst/>
              </a:prstGeom>
            </p:spPr>
          </p:pic>
          <p:pic>
            <p:nvPicPr>
              <p:cNvPr id="5" name="Picture 4" descr="A blue and black design&#10;&#10;Description automatically generated">
                <a:extLst>
                  <a:ext uri="{FF2B5EF4-FFF2-40B4-BE49-F238E27FC236}">
                    <a16:creationId xmlns:a16="http://schemas.microsoft.com/office/drawing/2014/main" id="{3DB61AE1-D514-FF5F-B97A-B3C0090EC2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131" y="4878000"/>
                <a:ext cx="1985019" cy="1980000"/>
              </a:xfrm>
              <a:prstGeom prst="rect">
                <a:avLst/>
              </a:prstGeom>
            </p:spPr>
          </p:pic>
          <p:pic>
            <p:nvPicPr>
              <p:cNvPr id="6" name="Picture 5" descr="A purple flower design on a black background&#10;&#10;Description automatically generated">
                <a:extLst>
                  <a:ext uri="{FF2B5EF4-FFF2-40B4-BE49-F238E27FC236}">
                    <a16:creationId xmlns:a16="http://schemas.microsoft.com/office/drawing/2014/main" id="{553877D6-190B-D01B-E27D-E66401413E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769" y="4878000"/>
                <a:ext cx="1985019" cy="1980000"/>
              </a:xfrm>
              <a:prstGeom prst="rect">
                <a:avLst/>
              </a:prstGeom>
            </p:spPr>
          </p:pic>
          <p:pic>
            <p:nvPicPr>
              <p:cNvPr id="7" name="Picture 6" descr="A purple flower design on a black background&#10;&#10;Description automatically generated">
                <a:extLst>
                  <a:ext uri="{FF2B5EF4-FFF2-40B4-BE49-F238E27FC236}">
                    <a16:creationId xmlns:a16="http://schemas.microsoft.com/office/drawing/2014/main" id="{D2259766-28FF-6760-6D42-BD6DB5C563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6677" y="4878000"/>
                <a:ext cx="1985019" cy="1980000"/>
              </a:xfrm>
              <a:prstGeom prst="rect">
                <a:avLst/>
              </a:prstGeom>
            </p:spPr>
          </p:pic>
          <p:pic>
            <p:nvPicPr>
              <p:cNvPr id="8" name="Picture 7" descr="A purple flower design on a black background&#10;&#10;Description automatically generated">
                <a:extLst>
                  <a:ext uri="{FF2B5EF4-FFF2-40B4-BE49-F238E27FC236}">
                    <a16:creationId xmlns:a16="http://schemas.microsoft.com/office/drawing/2014/main" id="{8D82E895-C85E-E6A3-55C3-41D35D8806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85" y="4878000"/>
                <a:ext cx="1985019" cy="1980000"/>
              </a:xfrm>
              <a:prstGeom prst="rect">
                <a:avLst/>
              </a:prstGeom>
            </p:spPr>
          </p:pic>
        </p:grpSp>
        <p:grpSp>
          <p:nvGrpSpPr>
            <p:cNvPr id="9" name="Group 8">
              <a:extLst>
                <a:ext uri="{FF2B5EF4-FFF2-40B4-BE49-F238E27FC236}">
                  <a16:creationId xmlns:a16="http://schemas.microsoft.com/office/drawing/2014/main" id="{460182EC-B6DB-C318-A3AB-E177A28D2E05}"/>
                </a:ext>
              </a:extLst>
            </p:cNvPr>
            <p:cNvGrpSpPr>
              <a:grpSpLocks noChangeAspect="1"/>
            </p:cNvGrpSpPr>
            <p:nvPr userDrawn="1"/>
          </p:nvGrpSpPr>
          <p:grpSpPr>
            <a:xfrm>
              <a:off x="6637696" y="4878000"/>
              <a:ext cx="5416819" cy="1080000"/>
              <a:chOff x="133769" y="4878000"/>
              <a:chExt cx="9930835" cy="1980000"/>
            </a:xfrm>
          </p:grpSpPr>
          <p:pic>
            <p:nvPicPr>
              <p:cNvPr id="10" name="Picture 9" descr="A blue and black design&#10;&#10;Description automatically generated">
                <a:extLst>
                  <a:ext uri="{FF2B5EF4-FFF2-40B4-BE49-F238E27FC236}">
                    <a16:creationId xmlns:a16="http://schemas.microsoft.com/office/drawing/2014/main" id="{17C0A702-8031-356C-7A32-D4356F7C5D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223" y="4878000"/>
                <a:ext cx="1985019" cy="1980000"/>
              </a:xfrm>
              <a:prstGeom prst="rect">
                <a:avLst/>
              </a:prstGeom>
            </p:spPr>
          </p:pic>
          <p:pic>
            <p:nvPicPr>
              <p:cNvPr id="12" name="Picture 11" descr="A blue and black design&#10;&#10;Description automatically generated">
                <a:extLst>
                  <a:ext uri="{FF2B5EF4-FFF2-40B4-BE49-F238E27FC236}">
                    <a16:creationId xmlns:a16="http://schemas.microsoft.com/office/drawing/2014/main" id="{743F2C9E-0C70-A390-BF24-5E13979B17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131" y="4878000"/>
                <a:ext cx="1985019" cy="1980000"/>
              </a:xfrm>
              <a:prstGeom prst="rect">
                <a:avLst/>
              </a:prstGeom>
            </p:spPr>
          </p:pic>
          <p:pic>
            <p:nvPicPr>
              <p:cNvPr id="13" name="Picture 12" descr="A purple flower design on a black background&#10;&#10;Description automatically generated">
                <a:extLst>
                  <a:ext uri="{FF2B5EF4-FFF2-40B4-BE49-F238E27FC236}">
                    <a16:creationId xmlns:a16="http://schemas.microsoft.com/office/drawing/2014/main" id="{B935F661-77FD-EE9C-1066-4B99E5E225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769" y="4878000"/>
                <a:ext cx="1985019" cy="1980000"/>
              </a:xfrm>
              <a:prstGeom prst="rect">
                <a:avLst/>
              </a:prstGeom>
            </p:spPr>
          </p:pic>
          <p:pic>
            <p:nvPicPr>
              <p:cNvPr id="14" name="Picture 13" descr="A purple flower design on a black background&#10;&#10;Description automatically generated">
                <a:extLst>
                  <a:ext uri="{FF2B5EF4-FFF2-40B4-BE49-F238E27FC236}">
                    <a16:creationId xmlns:a16="http://schemas.microsoft.com/office/drawing/2014/main" id="{6AA8BE50-26A0-3F51-79CA-0D8A2ECE16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6677" y="4878000"/>
                <a:ext cx="1985019" cy="1980000"/>
              </a:xfrm>
              <a:prstGeom prst="rect">
                <a:avLst/>
              </a:prstGeom>
            </p:spPr>
          </p:pic>
          <p:pic>
            <p:nvPicPr>
              <p:cNvPr id="15" name="Picture 14" descr="A purple flower design on a black background&#10;&#10;Description automatically generated">
                <a:extLst>
                  <a:ext uri="{FF2B5EF4-FFF2-40B4-BE49-F238E27FC236}">
                    <a16:creationId xmlns:a16="http://schemas.microsoft.com/office/drawing/2014/main" id="{1C270C88-E8A0-9B91-6B70-801BC261B4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85" y="4878000"/>
                <a:ext cx="1985019" cy="1980000"/>
              </a:xfrm>
              <a:prstGeom prst="rect">
                <a:avLst/>
              </a:prstGeom>
            </p:spPr>
          </p:pic>
        </p:grpSp>
      </p:grpSp>
    </p:spTree>
    <p:extLst>
      <p:ext uri="{BB962C8B-B14F-4D97-AF65-F5344CB8AC3E}">
        <p14:creationId xmlns:p14="http://schemas.microsoft.com/office/powerpoint/2010/main" val="2715647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0900229"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3157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B3754F1E-9957-1250-2BE3-53B9B097F40A}"/>
              </a:ext>
            </a:extLst>
          </p:cNvPr>
          <p:cNvGrpSpPr>
            <a:grpSpLocks noChangeAspect="1"/>
          </p:cNvGrpSpPr>
          <p:nvPr userDrawn="1"/>
        </p:nvGrpSpPr>
        <p:grpSpPr>
          <a:xfrm rot="5400000">
            <a:off x="8193271" y="2868544"/>
            <a:ext cx="6825356" cy="1134000"/>
            <a:chOff x="133769" y="4878000"/>
            <a:chExt cx="11917288" cy="1980000"/>
          </a:xfrm>
        </p:grpSpPr>
        <p:pic>
          <p:nvPicPr>
            <p:cNvPr id="11" name="Picture 10" descr="A blue and black design&#10;&#10;Description automatically generated">
              <a:extLst>
                <a:ext uri="{FF2B5EF4-FFF2-40B4-BE49-F238E27FC236}">
                  <a16:creationId xmlns:a16="http://schemas.microsoft.com/office/drawing/2014/main" id="{13AF8D3E-0635-99E1-8F39-4003D861F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223" y="4878000"/>
              <a:ext cx="1985019" cy="1980000"/>
            </a:xfrm>
            <a:prstGeom prst="rect">
              <a:avLst/>
            </a:prstGeom>
          </p:spPr>
        </p:pic>
        <p:pic>
          <p:nvPicPr>
            <p:cNvPr id="14" name="Picture 13" descr="A blue and black design&#10;&#10;Description automatically generated">
              <a:extLst>
                <a:ext uri="{FF2B5EF4-FFF2-40B4-BE49-F238E27FC236}">
                  <a16:creationId xmlns:a16="http://schemas.microsoft.com/office/drawing/2014/main" id="{F62D4E35-5AE7-B2C5-DD4E-20C9ECA3A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6038" y="4878000"/>
              <a:ext cx="1985019" cy="1980000"/>
            </a:xfrm>
            <a:prstGeom prst="rect">
              <a:avLst/>
            </a:prstGeom>
          </p:spPr>
        </p:pic>
        <p:pic>
          <p:nvPicPr>
            <p:cNvPr id="15" name="Picture 14" descr="A blue and black design&#10;&#10;Description automatically generated">
              <a:extLst>
                <a:ext uri="{FF2B5EF4-FFF2-40B4-BE49-F238E27FC236}">
                  <a16:creationId xmlns:a16="http://schemas.microsoft.com/office/drawing/2014/main" id="{A149C336-80FD-498C-9DE7-1F8B9BF992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131" y="4878000"/>
              <a:ext cx="1985019" cy="1980000"/>
            </a:xfrm>
            <a:prstGeom prst="rect">
              <a:avLst/>
            </a:prstGeom>
          </p:spPr>
        </p:pic>
        <p:pic>
          <p:nvPicPr>
            <p:cNvPr id="16" name="Picture 15" descr="A purple flower design on a black background&#10;&#10;Description automatically generated">
              <a:extLst>
                <a:ext uri="{FF2B5EF4-FFF2-40B4-BE49-F238E27FC236}">
                  <a16:creationId xmlns:a16="http://schemas.microsoft.com/office/drawing/2014/main" id="{F33618FC-3243-1244-0114-E98D6D30BC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769" y="4878000"/>
              <a:ext cx="1985019" cy="1980000"/>
            </a:xfrm>
            <a:prstGeom prst="rect">
              <a:avLst/>
            </a:prstGeom>
          </p:spPr>
        </p:pic>
        <p:pic>
          <p:nvPicPr>
            <p:cNvPr id="17" name="Picture 16" descr="A purple flower design on a black background&#10;&#10;Description automatically generated">
              <a:extLst>
                <a:ext uri="{FF2B5EF4-FFF2-40B4-BE49-F238E27FC236}">
                  <a16:creationId xmlns:a16="http://schemas.microsoft.com/office/drawing/2014/main" id="{8DF82E1C-35DA-67BC-0557-6AA8F384EB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6677" y="4878000"/>
              <a:ext cx="1985019" cy="1980000"/>
            </a:xfrm>
            <a:prstGeom prst="rect">
              <a:avLst/>
            </a:prstGeom>
          </p:spPr>
        </p:pic>
        <p:pic>
          <p:nvPicPr>
            <p:cNvPr id="19" name="Picture 18" descr="A purple flower design on a black background&#10;&#10;Description automatically generated">
              <a:extLst>
                <a:ext uri="{FF2B5EF4-FFF2-40B4-BE49-F238E27FC236}">
                  <a16:creationId xmlns:a16="http://schemas.microsoft.com/office/drawing/2014/main" id="{98BD1722-24AF-B461-D7DF-A2086FA728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85" y="4878000"/>
              <a:ext cx="1985019" cy="1980000"/>
            </a:xfrm>
            <a:prstGeom prst="rect">
              <a:avLst/>
            </a:prstGeom>
          </p:spPr>
        </p:pic>
      </p:grpSp>
    </p:spTree>
    <p:extLst>
      <p:ext uri="{BB962C8B-B14F-4D97-AF65-F5344CB8AC3E}">
        <p14:creationId xmlns:p14="http://schemas.microsoft.com/office/powerpoint/2010/main" val="2414089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10752422"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EBF1119A-8CC5-9D84-06AB-F9FBED8EAF13}"/>
              </a:ext>
            </a:extLst>
          </p:cNvPr>
          <p:cNvGrpSpPr>
            <a:grpSpLocks noChangeAspect="1"/>
          </p:cNvGrpSpPr>
          <p:nvPr userDrawn="1"/>
        </p:nvGrpSpPr>
        <p:grpSpPr>
          <a:xfrm rot="5400000">
            <a:off x="-2769478" y="2845678"/>
            <a:ext cx="6825356" cy="1134000"/>
            <a:chOff x="133769" y="4878000"/>
            <a:chExt cx="11917288" cy="1980000"/>
          </a:xfrm>
        </p:grpSpPr>
        <p:pic>
          <p:nvPicPr>
            <p:cNvPr id="3" name="Picture 2" descr="A blue and black design&#10;&#10;Description automatically generated">
              <a:extLst>
                <a:ext uri="{FF2B5EF4-FFF2-40B4-BE49-F238E27FC236}">
                  <a16:creationId xmlns:a16="http://schemas.microsoft.com/office/drawing/2014/main" id="{F66916FC-095E-BDE5-9DFB-14D71111E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223" y="4878000"/>
              <a:ext cx="1985019" cy="1980000"/>
            </a:xfrm>
            <a:prstGeom prst="rect">
              <a:avLst/>
            </a:prstGeom>
          </p:spPr>
        </p:pic>
        <p:pic>
          <p:nvPicPr>
            <p:cNvPr id="4" name="Picture 3" descr="A blue and black design&#10;&#10;Description automatically generated">
              <a:extLst>
                <a:ext uri="{FF2B5EF4-FFF2-40B4-BE49-F238E27FC236}">
                  <a16:creationId xmlns:a16="http://schemas.microsoft.com/office/drawing/2014/main" id="{DB8B7D4C-69CB-BB35-55F4-92EED8A44C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6038" y="4878000"/>
              <a:ext cx="1985019" cy="1980000"/>
            </a:xfrm>
            <a:prstGeom prst="rect">
              <a:avLst/>
            </a:prstGeom>
          </p:spPr>
        </p:pic>
        <p:pic>
          <p:nvPicPr>
            <p:cNvPr id="6" name="Picture 5" descr="A blue and black design&#10;&#10;Description automatically generated">
              <a:extLst>
                <a:ext uri="{FF2B5EF4-FFF2-40B4-BE49-F238E27FC236}">
                  <a16:creationId xmlns:a16="http://schemas.microsoft.com/office/drawing/2014/main" id="{7373C04C-5508-FAA5-C95B-D9C715ABF7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131" y="4878000"/>
              <a:ext cx="1985019" cy="1980000"/>
            </a:xfrm>
            <a:prstGeom prst="rect">
              <a:avLst/>
            </a:prstGeom>
          </p:spPr>
        </p:pic>
        <p:pic>
          <p:nvPicPr>
            <p:cNvPr id="7" name="Picture 6" descr="A purple flower design on a black background&#10;&#10;Description automatically generated">
              <a:extLst>
                <a:ext uri="{FF2B5EF4-FFF2-40B4-BE49-F238E27FC236}">
                  <a16:creationId xmlns:a16="http://schemas.microsoft.com/office/drawing/2014/main" id="{81E39F70-D8F8-D2A3-EB44-CD95ED4502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769" y="4878000"/>
              <a:ext cx="1985019" cy="1980000"/>
            </a:xfrm>
            <a:prstGeom prst="rect">
              <a:avLst/>
            </a:prstGeom>
          </p:spPr>
        </p:pic>
        <p:pic>
          <p:nvPicPr>
            <p:cNvPr id="8" name="Picture 7" descr="A purple flower design on a black background&#10;&#10;Description automatically generated">
              <a:extLst>
                <a:ext uri="{FF2B5EF4-FFF2-40B4-BE49-F238E27FC236}">
                  <a16:creationId xmlns:a16="http://schemas.microsoft.com/office/drawing/2014/main" id="{4510385C-CEFD-CEF9-5003-A2AD071A9F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6677" y="4878000"/>
              <a:ext cx="1985019" cy="1980000"/>
            </a:xfrm>
            <a:prstGeom prst="rect">
              <a:avLst/>
            </a:prstGeom>
          </p:spPr>
        </p:pic>
        <p:pic>
          <p:nvPicPr>
            <p:cNvPr id="9" name="Picture 8" descr="A purple flower design on a black background&#10;&#10;Description automatically generated">
              <a:extLst>
                <a:ext uri="{FF2B5EF4-FFF2-40B4-BE49-F238E27FC236}">
                  <a16:creationId xmlns:a16="http://schemas.microsoft.com/office/drawing/2014/main" id="{3804E75C-A57B-2D50-4D30-FAD1442F8F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85" y="4878000"/>
              <a:ext cx="1985019" cy="1980000"/>
            </a:xfrm>
            <a:prstGeom prst="rect">
              <a:avLst/>
            </a:prstGeom>
          </p:spPr>
        </p:pic>
      </p:grpSp>
    </p:spTree>
    <p:extLst>
      <p:ext uri="{BB962C8B-B14F-4D97-AF65-F5344CB8AC3E}">
        <p14:creationId xmlns:p14="http://schemas.microsoft.com/office/powerpoint/2010/main" val="3592191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BB130318-F302-97BF-6582-0C7A3F18E37A}"/>
              </a:ext>
            </a:extLst>
          </p:cNvPr>
          <p:cNvGrpSpPr>
            <a:grpSpLocks noChangeAspect="1"/>
          </p:cNvGrpSpPr>
          <p:nvPr userDrawn="1"/>
        </p:nvGrpSpPr>
        <p:grpSpPr>
          <a:xfrm>
            <a:off x="18249" y="5737350"/>
            <a:ext cx="12155502" cy="1101600"/>
            <a:chOff x="137357" y="4878000"/>
            <a:chExt cx="11917158" cy="1080000"/>
          </a:xfrm>
        </p:grpSpPr>
        <p:grpSp>
          <p:nvGrpSpPr>
            <p:cNvPr id="8" name="Group 7">
              <a:extLst>
                <a:ext uri="{FF2B5EF4-FFF2-40B4-BE49-F238E27FC236}">
                  <a16:creationId xmlns:a16="http://schemas.microsoft.com/office/drawing/2014/main" id="{70DACBBD-F4D2-88BC-0FA8-06F0738BBCDA}"/>
                </a:ext>
              </a:extLst>
            </p:cNvPr>
            <p:cNvGrpSpPr>
              <a:grpSpLocks noChangeAspect="1"/>
            </p:cNvGrpSpPr>
            <p:nvPr userDrawn="1"/>
          </p:nvGrpSpPr>
          <p:grpSpPr>
            <a:xfrm>
              <a:off x="137357" y="4878000"/>
              <a:ext cx="6500339" cy="1080000"/>
              <a:chOff x="133769" y="4878000"/>
              <a:chExt cx="11917288" cy="1980000"/>
            </a:xfrm>
          </p:grpSpPr>
          <p:pic>
            <p:nvPicPr>
              <p:cNvPr id="15" name="Picture 14" descr="A blue and black design&#10;&#10;Description automatically generated">
                <a:extLst>
                  <a:ext uri="{FF2B5EF4-FFF2-40B4-BE49-F238E27FC236}">
                    <a16:creationId xmlns:a16="http://schemas.microsoft.com/office/drawing/2014/main" id="{2684ADE2-E8B5-2CC9-AD72-0F9001BA8A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223" y="4878000"/>
                <a:ext cx="1985019" cy="1980000"/>
              </a:xfrm>
              <a:prstGeom prst="rect">
                <a:avLst/>
              </a:prstGeom>
            </p:spPr>
          </p:pic>
          <p:pic>
            <p:nvPicPr>
              <p:cNvPr id="16" name="Picture 15" descr="A blue and black design&#10;&#10;Description automatically generated">
                <a:extLst>
                  <a:ext uri="{FF2B5EF4-FFF2-40B4-BE49-F238E27FC236}">
                    <a16:creationId xmlns:a16="http://schemas.microsoft.com/office/drawing/2014/main" id="{055528F4-88A0-6818-56FA-F5B1392F50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6038" y="4878000"/>
                <a:ext cx="1985019" cy="1980000"/>
              </a:xfrm>
              <a:prstGeom prst="rect">
                <a:avLst/>
              </a:prstGeom>
            </p:spPr>
          </p:pic>
          <p:pic>
            <p:nvPicPr>
              <p:cNvPr id="17" name="Picture 16" descr="A blue and black design&#10;&#10;Description automatically generated">
                <a:extLst>
                  <a:ext uri="{FF2B5EF4-FFF2-40B4-BE49-F238E27FC236}">
                    <a16:creationId xmlns:a16="http://schemas.microsoft.com/office/drawing/2014/main" id="{DF02F258-2348-7FBF-0B33-CD789E07AF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131" y="4878000"/>
                <a:ext cx="1985019" cy="1980000"/>
              </a:xfrm>
              <a:prstGeom prst="rect">
                <a:avLst/>
              </a:prstGeom>
            </p:spPr>
          </p:pic>
          <p:pic>
            <p:nvPicPr>
              <p:cNvPr id="18" name="Picture 17" descr="A purple flower design on a black background&#10;&#10;Description automatically generated">
                <a:extLst>
                  <a:ext uri="{FF2B5EF4-FFF2-40B4-BE49-F238E27FC236}">
                    <a16:creationId xmlns:a16="http://schemas.microsoft.com/office/drawing/2014/main" id="{10E7B437-E178-42F5-CFAC-4B7FCC5687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769" y="4878000"/>
                <a:ext cx="1985019" cy="1980000"/>
              </a:xfrm>
              <a:prstGeom prst="rect">
                <a:avLst/>
              </a:prstGeom>
            </p:spPr>
          </p:pic>
          <p:pic>
            <p:nvPicPr>
              <p:cNvPr id="19" name="Picture 18" descr="A purple flower design on a black background&#10;&#10;Description automatically generated">
                <a:extLst>
                  <a:ext uri="{FF2B5EF4-FFF2-40B4-BE49-F238E27FC236}">
                    <a16:creationId xmlns:a16="http://schemas.microsoft.com/office/drawing/2014/main" id="{EB786CD1-0B72-0708-5CA8-0A25410083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6677" y="4878000"/>
                <a:ext cx="1985019" cy="1980000"/>
              </a:xfrm>
              <a:prstGeom prst="rect">
                <a:avLst/>
              </a:prstGeom>
            </p:spPr>
          </p:pic>
          <p:pic>
            <p:nvPicPr>
              <p:cNvPr id="20" name="Picture 19" descr="A purple flower design on a black background&#10;&#10;Description automatically generated">
                <a:extLst>
                  <a:ext uri="{FF2B5EF4-FFF2-40B4-BE49-F238E27FC236}">
                    <a16:creationId xmlns:a16="http://schemas.microsoft.com/office/drawing/2014/main" id="{4CAF2003-FCC4-8373-0138-EBB2D13C98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85" y="4878000"/>
                <a:ext cx="1985019" cy="1980000"/>
              </a:xfrm>
              <a:prstGeom prst="rect">
                <a:avLst/>
              </a:prstGeom>
            </p:spPr>
          </p:pic>
        </p:grpSp>
        <p:grpSp>
          <p:nvGrpSpPr>
            <p:cNvPr id="9" name="Group 8">
              <a:extLst>
                <a:ext uri="{FF2B5EF4-FFF2-40B4-BE49-F238E27FC236}">
                  <a16:creationId xmlns:a16="http://schemas.microsoft.com/office/drawing/2014/main" id="{39AA2587-0E91-3A8D-E166-C052AB234EEE}"/>
                </a:ext>
              </a:extLst>
            </p:cNvPr>
            <p:cNvGrpSpPr>
              <a:grpSpLocks noChangeAspect="1"/>
            </p:cNvGrpSpPr>
            <p:nvPr userDrawn="1"/>
          </p:nvGrpSpPr>
          <p:grpSpPr>
            <a:xfrm>
              <a:off x="6637696" y="4878000"/>
              <a:ext cx="5416819" cy="1080000"/>
              <a:chOff x="133769" y="4878000"/>
              <a:chExt cx="9930835" cy="1980000"/>
            </a:xfrm>
          </p:grpSpPr>
          <p:pic>
            <p:nvPicPr>
              <p:cNvPr id="10" name="Picture 9" descr="A blue and black design&#10;&#10;Description automatically generated">
                <a:extLst>
                  <a:ext uri="{FF2B5EF4-FFF2-40B4-BE49-F238E27FC236}">
                    <a16:creationId xmlns:a16="http://schemas.microsoft.com/office/drawing/2014/main" id="{32F219DA-6AAD-E62F-F107-5C0AC97BB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223" y="4878000"/>
                <a:ext cx="1985019" cy="1980000"/>
              </a:xfrm>
              <a:prstGeom prst="rect">
                <a:avLst/>
              </a:prstGeom>
            </p:spPr>
          </p:pic>
          <p:pic>
            <p:nvPicPr>
              <p:cNvPr id="11" name="Picture 10" descr="A blue and black design&#10;&#10;Description automatically generated">
                <a:extLst>
                  <a:ext uri="{FF2B5EF4-FFF2-40B4-BE49-F238E27FC236}">
                    <a16:creationId xmlns:a16="http://schemas.microsoft.com/office/drawing/2014/main" id="{F55E3773-8B48-6DEF-0EAB-C40C374F8A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131" y="4878000"/>
                <a:ext cx="1985019" cy="1980000"/>
              </a:xfrm>
              <a:prstGeom prst="rect">
                <a:avLst/>
              </a:prstGeom>
            </p:spPr>
          </p:pic>
          <p:pic>
            <p:nvPicPr>
              <p:cNvPr id="12" name="Picture 11" descr="A purple flower design on a black background&#10;&#10;Description automatically generated">
                <a:extLst>
                  <a:ext uri="{FF2B5EF4-FFF2-40B4-BE49-F238E27FC236}">
                    <a16:creationId xmlns:a16="http://schemas.microsoft.com/office/drawing/2014/main" id="{871A5A5A-5E8F-0352-B004-BB7A687224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769" y="4878000"/>
                <a:ext cx="1985019" cy="1980000"/>
              </a:xfrm>
              <a:prstGeom prst="rect">
                <a:avLst/>
              </a:prstGeom>
            </p:spPr>
          </p:pic>
          <p:pic>
            <p:nvPicPr>
              <p:cNvPr id="13" name="Picture 12" descr="A purple flower design on a black background&#10;&#10;Description automatically generated">
                <a:extLst>
                  <a:ext uri="{FF2B5EF4-FFF2-40B4-BE49-F238E27FC236}">
                    <a16:creationId xmlns:a16="http://schemas.microsoft.com/office/drawing/2014/main" id="{65863C96-9F86-BB74-B557-D65E712EB5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6677" y="4878000"/>
                <a:ext cx="1985019" cy="1980000"/>
              </a:xfrm>
              <a:prstGeom prst="rect">
                <a:avLst/>
              </a:prstGeom>
            </p:spPr>
          </p:pic>
          <p:pic>
            <p:nvPicPr>
              <p:cNvPr id="14" name="Picture 13" descr="A purple flower design on a black background&#10;&#10;Description automatically generated">
                <a:extLst>
                  <a:ext uri="{FF2B5EF4-FFF2-40B4-BE49-F238E27FC236}">
                    <a16:creationId xmlns:a16="http://schemas.microsoft.com/office/drawing/2014/main" id="{1D2EC5C0-EC60-E78A-A20E-690DF3339B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85" y="4878000"/>
                <a:ext cx="1985019" cy="1980000"/>
              </a:xfrm>
              <a:prstGeom prst="rect">
                <a:avLst/>
              </a:prstGeom>
            </p:spPr>
          </p:pic>
        </p:grpSp>
      </p:grpSp>
    </p:spTree>
    <p:extLst>
      <p:ext uri="{BB962C8B-B14F-4D97-AF65-F5344CB8AC3E}">
        <p14:creationId xmlns:p14="http://schemas.microsoft.com/office/powerpoint/2010/main" val="599610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ctr"/>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2A62AE7B-017D-33D7-AAFC-C84A8B1680AC}"/>
              </a:ext>
            </a:extLst>
          </p:cNvPr>
          <p:cNvGrpSpPr>
            <a:grpSpLocks noChangeAspect="1"/>
          </p:cNvGrpSpPr>
          <p:nvPr userDrawn="1"/>
        </p:nvGrpSpPr>
        <p:grpSpPr>
          <a:xfrm rot="5400000">
            <a:off x="8193271" y="2868544"/>
            <a:ext cx="6825356" cy="1134000"/>
            <a:chOff x="133769" y="4878000"/>
            <a:chExt cx="11917288" cy="1980000"/>
          </a:xfrm>
        </p:grpSpPr>
        <p:pic>
          <p:nvPicPr>
            <p:cNvPr id="5" name="Picture 4" descr="A blue and black design&#10;&#10;Description automatically generated">
              <a:extLst>
                <a:ext uri="{FF2B5EF4-FFF2-40B4-BE49-F238E27FC236}">
                  <a16:creationId xmlns:a16="http://schemas.microsoft.com/office/drawing/2014/main" id="{F76EA75F-E66D-37AF-6A81-CD61094C68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223" y="4878000"/>
              <a:ext cx="1985019" cy="1980000"/>
            </a:xfrm>
            <a:prstGeom prst="rect">
              <a:avLst/>
            </a:prstGeom>
          </p:spPr>
        </p:pic>
        <p:pic>
          <p:nvPicPr>
            <p:cNvPr id="15" name="Picture 14" descr="A blue and black design&#10;&#10;Description automatically generated">
              <a:extLst>
                <a:ext uri="{FF2B5EF4-FFF2-40B4-BE49-F238E27FC236}">
                  <a16:creationId xmlns:a16="http://schemas.microsoft.com/office/drawing/2014/main" id="{A161C318-6ACB-3033-8636-3FEAACFA6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6038" y="4878000"/>
              <a:ext cx="1985019" cy="1980000"/>
            </a:xfrm>
            <a:prstGeom prst="rect">
              <a:avLst/>
            </a:prstGeom>
          </p:spPr>
        </p:pic>
        <p:pic>
          <p:nvPicPr>
            <p:cNvPr id="16" name="Picture 15" descr="A blue and black design&#10;&#10;Description automatically generated">
              <a:extLst>
                <a:ext uri="{FF2B5EF4-FFF2-40B4-BE49-F238E27FC236}">
                  <a16:creationId xmlns:a16="http://schemas.microsoft.com/office/drawing/2014/main" id="{86F3E81C-1AE1-1B7D-251A-2368579D0B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131" y="4878000"/>
              <a:ext cx="1985019" cy="1980000"/>
            </a:xfrm>
            <a:prstGeom prst="rect">
              <a:avLst/>
            </a:prstGeom>
          </p:spPr>
        </p:pic>
        <p:pic>
          <p:nvPicPr>
            <p:cNvPr id="17" name="Picture 16" descr="A purple flower design on a black background&#10;&#10;Description automatically generated">
              <a:extLst>
                <a:ext uri="{FF2B5EF4-FFF2-40B4-BE49-F238E27FC236}">
                  <a16:creationId xmlns:a16="http://schemas.microsoft.com/office/drawing/2014/main" id="{3C435FEC-EF53-0264-0F54-64257DB22A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769" y="4878000"/>
              <a:ext cx="1985019" cy="1980000"/>
            </a:xfrm>
            <a:prstGeom prst="rect">
              <a:avLst/>
            </a:prstGeom>
          </p:spPr>
        </p:pic>
        <p:pic>
          <p:nvPicPr>
            <p:cNvPr id="18" name="Picture 17" descr="A purple flower design on a black background&#10;&#10;Description automatically generated">
              <a:extLst>
                <a:ext uri="{FF2B5EF4-FFF2-40B4-BE49-F238E27FC236}">
                  <a16:creationId xmlns:a16="http://schemas.microsoft.com/office/drawing/2014/main" id="{D8233924-B275-5271-9EB7-5341BEDCA1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6677" y="4878000"/>
              <a:ext cx="1985019" cy="1980000"/>
            </a:xfrm>
            <a:prstGeom prst="rect">
              <a:avLst/>
            </a:prstGeom>
          </p:spPr>
        </p:pic>
        <p:pic>
          <p:nvPicPr>
            <p:cNvPr id="19" name="Picture 18" descr="A purple flower design on a black background&#10;&#10;Description automatically generated">
              <a:extLst>
                <a:ext uri="{FF2B5EF4-FFF2-40B4-BE49-F238E27FC236}">
                  <a16:creationId xmlns:a16="http://schemas.microsoft.com/office/drawing/2014/main" id="{624DA143-97E0-FD59-EF96-A6D2F5BE7E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85" y="4878000"/>
              <a:ext cx="1985019" cy="1980000"/>
            </a:xfrm>
            <a:prstGeom prst="rect">
              <a:avLst/>
            </a:prstGeom>
          </p:spPr>
        </p:pic>
      </p:grpSp>
    </p:spTree>
    <p:extLst>
      <p:ext uri="{BB962C8B-B14F-4D97-AF65-F5344CB8AC3E}">
        <p14:creationId xmlns:p14="http://schemas.microsoft.com/office/powerpoint/2010/main" val="1388170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351538CC-3FC0-1ACA-F3AA-FC22AAD9E090}"/>
              </a:ext>
            </a:extLst>
          </p:cNvPr>
          <p:cNvGrpSpPr>
            <a:grpSpLocks noChangeAspect="1"/>
          </p:cNvGrpSpPr>
          <p:nvPr userDrawn="1"/>
        </p:nvGrpSpPr>
        <p:grpSpPr>
          <a:xfrm>
            <a:off x="18249" y="5737350"/>
            <a:ext cx="12155502" cy="1101600"/>
            <a:chOff x="137357" y="4878000"/>
            <a:chExt cx="11917158" cy="1080000"/>
          </a:xfrm>
        </p:grpSpPr>
        <p:grpSp>
          <p:nvGrpSpPr>
            <p:cNvPr id="8" name="Group 7">
              <a:extLst>
                <a:ext uri="{FF2B5EF4-FFF2-40B4-BE49-F238E27FC236}">
                  <a16:creationId xmlns:a16="http://schemas.microsoft.com/office/drawing/2014/main" id="{916EC642-FB4F-FB41-B7CA-B158620FFE09}"/>
                </a:ext>
              </a:extLst>
            </p:cNvPr>
            <p:cNvGrpSpPr>
              <a:grpSpLocks noChangeAspect="1"/>
            </p:cNvGrpSpPr>
            <p:nvPr userDrawn="1"/>
          </p:nvGrpSpPr>
          <p:grpSpPr>
            <a:xfrm>
              <a:off x="137357" y="4878000"/>
              <a:ext cx="6500339" cy="1080000"/>
              <a:chOff x="133769" y="4878000"/>
              <a:chExt cx="11917288" cy="1980000"/>
            </a:xfrm>
          </p:grpSpPr>
          <p:pic>
            <p:nvPicPr>
              <p:cNvPr id="15" name="Picture 14" descr="A blue and black design&#10;&#10;Description automatically generated">
                <a:extLst>
                  <a:ext uri="{FF2B5EF4-FFF2-40B4-BE49-F238E27FC236}">
                    <a16:creationId xmlns:a16="http://schemas.microsoft.com/office/drawing/2014/main" id="{F7AEA110-A2FE-FD18-387D-7831C8E558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223" y="4878000"/>
                <a:ext cx="1985019" cy="1980000"/>
              </a:xfrm>
              <a:prstGeom prst="rect">
                <a:avLst/>
              </a:prstGeom>
            </p:spPr>
          </p:pic>
          <p:pic>
            <p:nvPicPr>
              <p:cNvPr id="16" name="Picture 15" descr="A blue and black design&#10;&#10;Description automatically generated">
                <a:extLst>
                  <a:ext uri="{FF2B5EF4-FFF2-40B4-BE49-F238E27FC236}">
                    <a16:creationId xmlns:a16="http://schemas.microsoft.com/office/drawing/2014/main" id="{2C8650F2-3411-358F-D879-742843671D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6038" y="4878000"/>
                <a:ext cx="1985019" cy="1980000"/>
              </a:xfrm>
              <a:prstGeom prst="rect">
                <a:avLst/>
              </a:prstGeom>
            </p:spPr>
          </p:pic>
          <p:pic>
            <p:nvPicPr>
              <p:cNvPr id="17" name="Picture 16" descr="A blue and black design&#10;&#10;Description automatically generated">
                <a:extLst>
                  <a:ext uri="{FF2B5EF4-FFF2-40B4-BE49-F238E27FC236}">
                    <a16:creationId xmlns:a16="http://schemas.microsoft.com/office/drawing/2014/main" id="{F75FDA63-2E2D-2685-2652-6A967F7747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131" y="4878000"/>
                <a:ext cx="1985019" cy="1980000"/>
              </a:xfrm>
              <a:prstGeom prst="rect">
                <a:avLst/>
              </a:prstGeom>
            </p:spPr>
          </p:pic>
          <p:pic>
            <p:nvPicPr>
              <p:cNvPr id="18" name="Picture 17" descr="A purple flower design on a black background&#10;&#10;Description automatically generated">
                <a:extLst>
                  <a:ext uri="{FF2B5EF4-FFF2-40B4-BE49-F238E27FC236}">
                    <a16:creationId xmlns:a16="http://schemas.microsoft.com/office/drawing/2014/main" id="{7D73C0DB-BEE8-0283-FBCF-56230D0442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769" y="4878000"/>
                <a:ext cx="1985019" cy="1980000"/>
              </a:xfrm>
              <a:prstGeom prst="rect">
                <a:avLst/>
              </a:prstGeom>
            </p:spPr>
          </p:pic>
          <p:pic>
            <p:nvPicPr>
              <p:cNvPr id="19" name="Picture 18" descr="A purple flower design on a black background&#10;&#10;Description automatically generated">
                <a:extLst>
                  <a:ext uri="{FF2B5EF4-FFF2-40B4-BE49-F238E27FC236}">
                    <a16:creationId xmlns:a16="http://schemas.microsoft.com/office/drawing/2014/main" id="{07D02509-8486-077C-7F23-8B4591FBAD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6677" y="4878000"/>
                <a:ext cx="1985019" cy="1980000"/>
              </a:xfrm>
              <a:prstGeom prst="rect">
                <a:avLst/>
              </a:prstGeom>
            </p:spPr>
          </p:pic>
          <p:pic>
            <p:nvPicPr>
              <p:cNvPr id="20" name="Picture 19" descr="A purple flower design on a black background&#10;&#10;Description automatically generated">
                <a:extLst>
                  <a:ext uri="{FF2B5EF4-FFF2-40B4-BE49-F238E27FC236}">
                    <a16:creationId xmlns:a16="http://schemas.microsoft.com/office/drawing/2014/main" id="{953C119A-A641-DF71-895D-0717BD8ADA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85" y="4878000"/>
                <a:ext cx="1985019" cy="1980000"/>
              </a:xfrm>
              <a:prstGeom prst="rect">
                <a:avLst/>
              </a:prstGeom>
            </p:spPr>
          </p:pic>
        </p:grpSp>
        <p:grpSp>
          <p:nvGrpSpPr>
            <p:cNvPr id="9" name="Group 8">
              <a:extLst>
                <a:ext uri="{FF2B5EF4-FFF2-40B4-BE49-F238E27FC236}">
                  <a16:creationId xmlns:a16="http://schemas.microsoft.com/office/drawing/2014/main" id="{D8C876CD-0905-0529-957D-355654A04ABC}"/>
                </a:ext>
              </a:extLst>
            </p:cNvPr>
            <p:cNvGrpSpPr>
              <a:grpSpLocks noChangeAspect="1"/>
            </p:cNvGrpSpPr>
            <p:nvPr userDrawn="1"/>
          </p:nvGrpSpPr>
          <p:grpSpPr>
            <a:xfrm>
              <a:off x="6637696" y="4878000"/>
              <a:ext cx="5416819" cy="1080000"/>
              <a:chOff x="133769" y="4878000"/>
              <a:chExt cx="9930835" cy="1980000"/>
            </a:xfrm>
          </p:grpSpPr>
          <p:pic>
            <p:nvPicPr>
              <p:cNvPr id="10" name="Picture 9" descr="A blue and black design&#10;&#10;Description automatically generated">
                <a:extLst>
                  <a:ext uri="{FF2B5EF4-FFF2-40B4-BE49-F238E27FC236}">
                    <a16:creationId xmlns:a16="http://schemas.microsoft.com/office/drawing/2014/main" id="{11C94496-784D-6DC2-7A5F-BB0B169FAC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223" y="4878000"/>
                <a:ext cx="1985019" cy="1980000"/>
              </a:xfrm>
              <a:prstGeom prst="rect">
                <a:avLst/>
              </a:prstGeom>
            </p:spPr>
          </p:pic>
          <p:pic>
            <p:nvPicPr>
              <p:cNvPr id="11" name="Picture 10" descr="A blue and black design&#10;&#10;Description automatically generated">
                <a:extLst>
                  <a:ext uri="{FF2B5EF4-FFF2-40B4-BE49-F238E27FC236}">
                    <a16:creationId xmlns:a16="http://schemas.microsoft.com/office/drawing/2014/main" id="{7E0E8937-DB31-EADC-4575-E79DFA7EB9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131" y="4878000"/>
                <a:ext cx="1985019" cy="1980000"/>
              </a:xfrm>
              <a:prstGeom prst="rect">
                <a:avLst/>
              </a:prstGeom>
            </p:spPr>
          </p:pic>
          <p:pic>
            <p:nvPicPr>
              <p:cNvPr id="12" name="Picture 11" descr="A purple flower design on a black background&#10;&#10;Description automatically generated">
                <a:extLst>
                  <a:ext uri="{FF2B5EF4-FFF2-40B4-BE49-F238E27FC236}">
                    <a16:creationId xmlns:a16="http://schemas.microsoft.com/office/drawing/2014/main" id="{7CBDF1BA-900B-5D56-D245-25BCE4467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769" y="4878000"/>
                <a:ext cx="1985019" cy="1980000"/>
              </a:xfrm>
              <a:prstGeom prst="rect">
                <a:avLst/>
              </a:prstGeom>
            </p:spPr>
          </p:pic>
          <p:pic>
            <p:nvPicPr>
              <p:cNvPr id="13" name="Picture 12" descr="A purple flower design on a black background&#10;&#10;Description automatically generated">
                <a:extLst>
                  <a:ext uri="{FF2B5EF4-FFF2-40B4-BE49-F238E27FC236}">
                    <a16:creationId xmlns:a16="http://schemas.microsoft.com/office/drawing/2014/main" id="{5CA2F49E-374C-449D-F4EC-99F2560553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6677" y="4878000"/>
                <a:ext cx="1985019" cy="1980000"/>
              </a:xfrm>
              <a:prstGeom prst="rect">
                <a:avLst/>
              </a:prstGeom>
            </p:spPr>
          </p:pic>
          <p:pic>
            <p:nvPicPr>
              <p:cNvPr id="14" name="Picture 13" descr="A purple flower design on a black background&#10;&#10;Description automatically generated">
                <a:extLst>
                  <a:ext uri="{FF2B5EF4-FFF2-40B4-BE49-F238E27FC236}">
                    <a16:creationId xmlns:a16="http://schemas.microsoft.com/office/drawing/2014/main" id="{E994D110-A458-31B0-56A1-EF727769D0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85" y="4878000"/>
                <a:ext cx="1985019" cy="1980000"/>
              </a:xfrm>
              <a:prstGeom prst="rect">
                <a:avLst/>
              </a:prstGeom>
            </p:spPr>
          </p:pic>
        </p:grpSp>
      </p:grpSp>
    </p:spTree>
    <p:extLst>
      <p:ext uri="{BB962C8B-B14F-4D97-AF65-F5344CB8AC3E}">
        <p14:creationId xmlns:p14="http://schemas.microsoft.com/office/powerpoint/2010/main" val="1410769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2350044E-FD4E-5A48-81F8-7B4F32A8437A}"/>
              </a:ext>
            </a:extLst>
          </p:cNvPr>
          <p:cNvGrpSpPr>
            <a:grpSpLocks noChangeAspect="1"/>
          </p:cNvGrpSpPr>
          <p:nvPr userDrawn="1"/>
        </p:nvGrpSpPr>
        <p:grpSpPr>
          <a:xfrm rot="5400000">
            <a:off x="8193271" y="2868544"/>
            <a:ext cx="6825356" cy="1134000"/>
            <a:chOff x="133769" y="4878000"/>
            <a:chExt cx="11917288" cy="1980000"/>
          </a:xfrm>
        </p:grpSpPr>
        <p:pic>
          <p:nvPicPr>
            <p:cNvPr id="5" name="Picture 4" descr="A blue and black design&#10;&#10;Description automatically generated">
              <a:extLst>
                <a:ext uri="{FF2B5EF4-FFF2-40B4-BE49-F238E27FC236}">
                  <a16:creationId xmlns:a16="http://schemas.microsoft.com/office/drawing/2014/main" id="{D26598F7-545A-9C90-D2B3-E40E2B2E50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223" y="4878000"/>
              <a:ext cx="1985019" cy="1980000"/>
            </a:xfrm>
            <a:prstGeom prst="rect">
              <a:avLst/>
            </a:prstGeom>
          </p:spPr>
        </p:pic>
        <p:pic>
          <p:nvPicPr>
            <p:cNvPr id="14" name="Picture 13" descr="A blue and black design&#10;&#10;Description automatically generated">
              <a:extLst>
                <a:ext uri="{FF2B5EF4-FFF2-40B4-BE49-F238E27FC236}">
                  <a16:creationId xmlns:a16="http://schemas.microsoft.com/office/drawing/2014/main" id="{2B834A4D-5467-4B7A-7BB9-AEF577E77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6038" y="4878000"/>
              <a:ext cx="1985019" cy="1980000"/>
            </a:xfrm>
            <a:prstGeom prst="rect">
              <a:avLst/>
            </a:prstGeom>
          </p:spPr>
        </p:pic>
        <p:pic>
          <p:nvPicPr>
            <p:cNvPr id="15" name="Picture 14" descr="A blue and black design&#10;&#10;Description automatically generated">
              <a:extLst>
                <a:ext uri="{FF2B5EF4-FFF2-40B4-BE49-F238E27FC236}">
                  <a16:creationId xmlns:a16="http://schemas.microsoft.com/office/drawing/2014/main" id="{57C07333-03F1-7ABD-89AB-CE1070AD7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131" y="4878000"/>
              <a:ext cx="1985019" cy="1980000"/>
            </a:xfrm>
            <a:prstGeom prst="rect">
              <a:avLst/>
            </a:prstGeom>
          </p:spPr>
        </p:pic>
        <p:pic>
          <p:nvPicPr>
            <p:cNvPr id="16" name="Picture 15" descr="A purple flower design on a black background&#10;&#10;Description automatically generated">
              <a:extLst>
                <a:ext uri="{FF2B5EF4-FFF2-40B4-BE49-F238E27FC236}">
                  <a16:creationId xmlns:a16="http://schemas.microsoft.com/office/drawing/2014/main" id="{B9C155CD-C033-B86F-E904-B7221740B9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769" y="4878000"/>
              <a:ext cx="1985019" cy="1980000"/>
            </a:xfrm>
            <a:prstGeom prst="rect">
              <a:avLst/>
            </a:prstGeom>
          </p:spPr>
        </p:pic>
        <p:pic>
          <p:nvPicPr>
            <p:cNvPr id="17" name="Picture 16" descr="A purple flower design on a black background&#10;&#10;Description automatically generated">
              <a:extLst>
                <a:ext uri="{FF2B5EF4-FFF2-40B4-BE49-F238E27FC236}">
                  <a16:creationId xmlns:a16="http://schemas.microsoft.com/office/drawing/2014/main" id="{11CE28BF-20B0-DFAB-5CBB-4522868546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6677" y="4878000"/>
              <a:ext cx="1985019" cy="1980000"/>
            </a:xfrm>
            <a:prstGeom prst="rect">
              <a:avLst/>
            </a:prstGeom>
          </p:spPr>
        </p:pic>
        <p:pic>
          <p:nvPicPr>
            <p:cNvPr id="18" name="Picture 17" descr="A purple flower design on a black background&#10;&#10;Description automatically generated">
              <a:extLst>
                <a:ext uri="{FF2B5EF4-FFF2-40B4-BE49-F238E27FC236}">
                  <a16:creationId xmlns:a16="http://schemas.microsoft.com/office/drawing/2014/main" id="{FC143C0F-ED73-99F6-3343-30F4C7647E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85" y="4878000"/>
              <a:ext cx="1985019" cy="1980000"/>
            </a:xfrm>
            <a:prstGeom prst="rect">
              <a:avLst/>
            </a:prstGeom>
          </p:spPr>
        </p:pic>
      </p:grpSp>
    </p:spTree>
    <p:extLst>
      <p:ext uri="{BB962C8B-B14F-4D97-AF65-F5344CB8AC3E}">
        <p14:creationId xmlns:p14="http://schemas.microsoft.com/office/powerpoint/2010/main" val="3651773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BD214809-F0AC-B298-C5FE-DBE734B53D84}"/>
              </a:ext>
            </a:extLst>
          </p:cNvPr>
          <p:cNvGrpSpPr>
            <a:grpSpLocks noChangeAspect="1"/>
          </p:cNvGrpSpPr>
          <p:nvPr userDrawn="1"/>
        </p:nvGrpSpPr>
        <p:grpSpPr>
          <a:xfrm rot="5400000">
            <a:off x="8193271" y="2868544"/>
            <a:ext cx="6825356" cy="1134000"/>
            <a:chOff x="133769" y="4878000"/>
            <a:chExt cx="11917288" cy="1980000"/>
          </a:xfrm>
        </p:grpSpPr>
        <p:pic>
          <p:nvPicPr>
            <p:cNvPr id="12" name="Picture 11" descr="A blue and black design&#10;&#10;Description automatically generated">
              <a:extLst>
                <a:ext uri="{FF2B5EF4-FFF2-40B4-BE49-F238E27FC236}">
                  <a16:creationId xmlns:a16="http://schemas.microsoft.com/office/drawing/2014/main" id="{7BC9361E-E402-4C8D-374A-17542A97F7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223" y="4878000"/>
              <a:ext cx="1985019" cy="1980000"/>
            </a:xfrm>
            <a:prstGeom prst="rect">
              <a:avLst/>
            </a:prstGeom>
          </p:spPr>
        </p:pic>
        <p:pic>
          <p:nvPicPr>
            <p:cNvPr id="13" name="Picture 12" descr="A blue and black design&#10;&#10;Description automatically generated">
              <a:extLst>
                <a:ext uri="{FF2B5EF4-FFF2-40B4-BE49-F238E27FC236}">
                  <a16:creationId xmlns:a16="http://schemas.microsoft.com/office/drawing/2014/main" id="{1A70145C-647D-5BC6-89F3-A0C9B8E009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6038" y="4878000"/>
              <a:ext cx="1985019" cy="1980000"/>
            </a:xfrm>
            <a:prstGeom prst="rect">
              <a:avLst/>
            </a:prstGeom>
          </p:spPr>
        </p:pic>
        <p:pic>
          <p:nvPicPr>
            <p:cNvPr id="15" name="Picture 14" descr="A blue and black design&#10;&#10;Description automatically generated">
              <a:extLst>
                <a:ext uri="{FF2B5EF4-FFF2-40B4-BE49-F238E27FC236}">
                  <a16:creationId xmlns:a16="http://schemas.microsoft.com/office/drawing/2014/main" id="{B7398BFD-3828-CE20-7358-33C858A03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131" y="4878000"/>
              <a:ext cx="1985019" cy="1980000"/>
            </a:xfrm>
            <a:prstGeom prst="rect">
              <a:avLst/>
            </a:prstGeom>
          </p:spPr>
        </p:pic>
        <p:pic>
          <p:nvPicPr>
            <p:cNvPr id="16" name="Picture 15" descr="A purple flower design on a black background&#10;&#10;Description automatically generated">
              <a:extLst>
                <a:ext uri="{FF2B5EF4-FFF2-40B4-BE49-F238E27FC236}">
                  <a16:creationId xmlns:a16="http://schemas.microsoft.com/office/drawing/2014/main" id="{4A1EAD58-070C-1F85-FB32-8C0F48F5FB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769" y="4878000"/>
              <a:ext cx="1985019" cy="1980000"/>
            </a:xfrm>
            <a:prstGeom prst="rect">
              <a:avLst/>
            </a:prstGeom>
          </p:spPr>
        </p:pic>
        <p:pic>
          <p:nvPicPr>
            <p:cNvPr id="17" name="Picture 16" descr="A purple flower design on a black background&#10;&#10;Description automatically generated">
              <a:extLst>
                <a:ext uri="{FF2B5EF4-FFF2-40B4-BE49-F238E27FC236}">
                  <a16:creationId xmlns:a16="http://schemas.microsoft.com/office/drawing/2014/main" id="{4300B4B1-EADD-2B32-341B-5B71F95800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6677" y="4878000"/>
              <a:ext cx="1985019" cy="1980000"/>
            </a:xfrm>
            <a:prstGeom prst="rect">
              <a:avLst/>
            </a:prstGeom>
          </p:spPr>
        </p:pic>
        <p:pic>
          <p:nvPicPr>
            <p:cNvPr id="18" name="Picture 17" descr="A purple flower design on a black background&#10;&#10;Description automatically generated">
              <a:extLst>
                <a:ext uri="{FF2B5EF4-FFF2-40B4-BE49-F238E27FC236}">
                  <a16:creationId xmlns:a16="http://schemas.microsoft.com/office/drawing/2014/main" id="{61B57E0E-6C6C-6254-653B-0D92EE5B1F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85" y="4878000"/>
              <a:ext cx="1985019" cy="1980000"/>
            </a:xfrm>
            <a:prstGeom prst="rect">
              <a:avLst/>
            </a:prstGeom>
          </p:spPr>
        </p:pic>
      </p:grpSp>
    </p:spTree>
    <p:extLst>
      <p:ext uri="{BB962C8B-B14F-4D97-AF65-F5344CB8AC3E}">
        <p14:creationId xmlns:p14="http://schemas.microsoft.com/office/powerpoint/2010/main" val="4154301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390650" y="0"/>
            <a:ext cx="10801350" cy="1080000"/>
          </a:xfrm>
          <a:prstGeom prst="rect">
            <a:avLst/>
          </a:prstGeom>
        </p:spPr>
        <p:txBody>
          <a:bodyPr/>
          <a:lstStyle>
            <a:lvl1pPr marL="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1390650" y="1266825"/>
            <a:ext cx="470535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630600" y="1266825"/>
            <a:ext cx="449460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2" name="Group 11">
            <a:extLst>
              <a:ext uri="{FF2B5EF4-FFF2-40B4-BE49-F238E27FC236}">
                <a16:creationId xmlns:a16="http://schemas.microsoft.com/office/drawing/2014/main" id="{06C178F0-F500-C6ED-6DC9-86112CE26AA7}"/>
              </a:ext>
            </a:extLst>
          </p:cNvPr>
          <p:cNvGrpSpPr>
            <a:grpSpLocks noChangeAspect="1"/>
          </p:cNvGrpSpPr>
          <p:nvPr userDrawn="1"/>
        </p:nvGrpSpPr>
        <p:grpSpPr>
          <a:xfrm rot="5400000">
            <a:off x="-2741430" y="2868797"/>
            <a:ext cx="6825356" cy="1134001"/>
            <a:chOff x="133769" y="4877999"/>
            <a:chExt cx="11917288" cy="1980001"/>
          </a:xfrm>
        </p:grpSpPr>
        <p:pic>
          <p:nvPicPr>
            <p:cNvPr id="13" name="Picture 12" descr="A blue and black design&#10;&#10;Description automatically generated">
              <a:extLst>
                <a:ext uri="{FF2B5EF4-FFF2-40B4-BE49-F238E27FC236}">
                  <a16:creationId xmlns:a16="http://schemas.microsoft.com/office/drawing/2014/main" id="{0A837521-E52F-B140-E85A-998AC331D8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223" y="4878000"/>
              <a:ext cx="1985019" cy="1980000"/>
            </a:xfrm>
            <a:prstGeom prst="rect">
              <a:avLst/>
            </a:prstGeom>
          </p:spPr>
        </p:pic>
        <p:pic>
          <p:nvPicPr>
            <p:cNvPr id="14" name="Picture 13" descr="A blue and black design&#10;&#10;Description automatically generated">
              <a:extLst>
                <a:ext uri="{FF2B5EF4-FFF2-40B4-BE49-F238E27FC236}">
                  <a16:creationId xmlns:a16="http://schemas.microsoft.com/office/drawing/2014/main" id="{4A937DB8-0501-56A5-4BBF-0A1734CD69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6038" y="4878000"/>
              <a:ext cx="1985019" cy="1980000"/>
            </a:xfrm>
            <a:prstGeom prst="rect">
              <a:avLst/>
            </a:prstGeom>
          </p:spPr>
        </p:pic>
        <p:pic>
          <p:nvPicPr>
            <p:cNvPr id="15" name="Picture 14" descr="A blue and black design&#10;&#10;Description automatically generated">
              <a:extLst>
                <a:ext uri="{FF2B5EF4-FFF2-40B4-BE49-F238E27FC236}">
                  <a16:creationId xmlns:a16="http://schemas.microsoft.com/office/drawing/2014/main" id="{AA9BDC67-A328-E914-239B-1DFF303D6F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131" y="4878000"/>
              <a:ext cx="1985019" cy="1980000"/>
            </a:xfrm>
            <a:prstGeom prst="rect">
              <a:avLst/>
            </a:prstGeom>
          </p:spPr>
        </p:pic>
        <p:pic>
          <p:nvPicPr>
            <p:cNvPr id="16" name="Picture 15" descr="A purple flower design on a black background&#10;&#10;Description automatically generated">
              <a:extLst>
                <a:ext uri="{FF2B5EF4-FFF2-40B4-BE49-F238E27FC236}">
                  <a16:creationId xmlns:a16="http://schemas.microsoft.com/office/drawing/2014/main" id="{6150489F-3854-CED6-C833-8DFC768833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769" y="4878000"/>
              <a:ext cx="1985019" cy="1980000"/>
            </a:xfrm>
            <a:prstGeom prst="rect">
              <a:avLst/>
            </a:prstGeom>
          </p:spPr>
        </p:pic>
        <p:pic>
          <p:nvPicPr>
            <p:cNvPr id="17" name="Picture 16" descr="A purple flower design on a black background&#10;&#10;Description automatically generated">
              <a:extLst>
                <a:ext uri="{FF2B5EF4-FFF2-40B4-BE49-F238E27FC236}">
                  <a16:creationId xmlns:a16="http://schemas.microsoft.com/office/drawing/2014/main" id="{D123CEEB-B7B1-885E-4885-62CCBA4BFA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6676" y="4877999"/>
              <a:ext cx="1985020" cy="1979999"/>
            </a:xfrm>
            <a:prstGeom prst="rect">
              <a:avLst/>
            </a:prstGeom>
          </p:spPr>
        </p:pic>
        <p:pic>
          <p:nvPicPr>
            <p:cNvPr id="18" name="Picture 17" descr="A purple flower design on a black background&#10;&#10;Description automatically generated">
              <a:extLst>
                <a:ext uri="{FF2B5EF4-FFF2-40B4-BE49-F238E27FC236}">
                  <a16:creationId xmlns:a16="http://schemas.microsoft.com/office/drawing/2014/main" id="{A5559B25-0690-CB68-9040-60C5C60339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85" y="4878000"/>
              <a:ext cx="1985019" cy="1980000"/>
            </a:xfrm>
            <a:prstGeom prst="rect">
              <a:avLst/>
            </a:prstGeom>
          </p:spPr>
        </p:pic>
      </p:grpSp>
    </p:spTree>
    <p:extLst>
      <p:ext uri="{BB962C8B-B14F-4D97-AF65-F5344CB8AC3E}">
        <p14:creationId xmlns:p14="http://schemas.microsoft.com/office/powerpoint/2010/main" val="35067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Title Only">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6901C7-24B7-8EFA-F1DE-48F4B2133957}"/>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2" name="Text Placeholder 2">
            <a:extLst>
              <a:ext uri="{FF2B5EF4-FFF2-40B4-BE49-F238E27FC236}">
                <a16:creationId xmlns:a16="http://schemas.microsoft.com/office/drawing/2014/main" id="{ACFCB54E-AE56-F9FE-B8E8-AB0C418AC2CE}"/>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50156855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ransition">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47ABC4B-C122-AD3C-D933-6ED24CEDA416}"/>
              </a:ext>
            </a:extLst>
          </p:cNvPr>
          <p:cNvGrpSpPr>
            <a:grpSpLocks noChangeAspect="1"/>
          </p:cNvGrpSpPr>
          <p:nvPr userDrawn="1"/>
        </p:nvGrpSpPr>
        <p:grpSpPr>
          <a:xfrm>
            <a:off x="54400" y="4801800"/>
            <a:ext cx="12096000" cy="2016000"/>
            <a:chOff x="0" y="4878000"/>
            <a:chExt cx="11880000" cy="1980000"/>
          </a:xfrm>
        </p:grpSpPr>
        <p:pic>
          <p:nvPicPr>
            <p:cNvPr id="4" name="Picture 3" descr="A green and black logo&#10;&#10;Description automatically generated">
              <a:extLst>
                <a:ext uri="{FF2B5EF4-FFF2-40B4-BE49-F238E27FC236}">
                  <a16:creationId xmlns:a16="http://schemas.microsoft.com/office/drawing/2014/main" id="{1C69706B-42A8-606E-9541-3D33ACE1D6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0000" cy="1980000"/>
            </a:xfrm>
            <a:prstGeom prst="rect">
              <a:avLst/>
            </a:prstGeom>
          </p:spPr>
        </p:pic>
        <p:pic>
          <p:nvPicPr>
            <p:cNvPr id="5" name="Picture 4" descr="A green and black logo&#10;&#10;Description automatically generated">
              <a:extLst>
                <a:ext uri="{FF2B5EF4-FFF2-40B4-BE49-F238E27FC236}">
                  <a16:creationId xmlns:a16="http://schemas.microsoft.com/office/drawing/2014/main" id="{A00B1E42-7402-360B-2C91-86723A9E79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0" y="4878000"/>
              <a:ext cx="1980000" cy="1980000"/>
            </a:xfrm>
            <a:prstGeom prst="rect">
              <a:avLst/>
            </a:prstGeom>
          </p:spPr>
        </p:pic>
        <p:pic>
          <p:nvPicPr>
            <p:cNvPr id="6" name="Picture 5" descr="A green and black logo&#10;&#10;Description automatically generated">
              <a:extLst>
                <a:ext uri="{FF2B5EF4-FFF2-40B4-BE49-F238E27FC236}">
                  <a16:creationId xmlns:a16="http://schemas.microsoft.com/office/drawing/2014/main" id="{260A8CF7-8E98-FB9B-CF43-30523C7A5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0" y="4878000"/>
              <a:ext cx="1980000" cy="1980000"/>
            </a:xfrm>
            <a:prstGeom prst="rect">
              <a:avLst/>
            </a:prstGeom>
          </p:spPr>
        </p:pic>
        <p:pic>
          <p:nvPicPr>
            <p:cNvPr id="7" name="Picture 6" descr="A green and black logo&#10;&#10;Description automatically generated">
              <a:extLst>
                <a:ext uri="{FF2B5EF4-FFF2-40B4-BE49-F238E27FC236}">
                  <a16:creationId xmlns:a16="http://schemas.microsoft.com/office/drawing/2014/main" id="{384A2378-FBD7-2693-63C1-8A187945F0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4878000"/>
              <a:ext cx="1980000" cy="1980000"/>
            </a:xfrm>
            <a:prstGeom prst="rect">
              <a:avLst/>
            </a:prstGeom>
          </p:spPr>
        </p:pic>
        <p:pic>
          <p:nvPicPr>
            <p:cNvPr id="8" name="Picture 7" descr="A green and black logo&#10;&#10;Description automatically generated">
              <a:extLst>
                <a:ext uri="{FF2B5EF4-FFF2-40B4-BE49-F238E27FC236}">
                  <a16:creationId xmlns:a16="http://schemas.microsoft.com/office/drawing/2014/main" id="{EC7B19B5-5A09-F3AA-D0B8-FE66E896D1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4878000"/>
              <a:ext cx="1980000" cy="1980000"/>
            </a:xfrm>
            <a:prstGeom prst="rect">
              <a:avLst/>
            </a:prstGeom>
          </p:spPr>
        </p:pic>
        <p:pic>
          <p:nvPicPr>
            <p:cNvPr id="9" name="Picture 8" descr="A green and black logo&#10;&#10;Description automatically generated">
              <a:extLst>
                <a:ext uri="{FF2B5EF4-FFF2-40B4-BE49-F238E27FC236}">
                  <a16:creationId xmlns:a16="http://schemas.microsoft.com/office/drawing/2014/main" id="{6C091286-3C5A-B336-902C-65DB65694E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0000" y="4878000"/>
              <a:ext cx="1980000" cy="1980000"/>
            </a:xfrm>
            <a:prstGeom prst="rect">
              <a:avLst/>
            </a:prstGeom>
          </p:spPr>
        </p:pic>
      </p:grpSp>
      <p:sp>
        <p:nvSpPr>
          <p:cNvPr id="3" name="Title 2">
            <a:extLst>
              <a:ext uri="{FF2B5EF4-FFF2-40B4-BE49-F238E27FC236}">
                <a16:creationId xmlns:a16="http://schemas.microsoft.com/office/drawing/2014/main" id="{A0801B8F-F9DD-C1D5-6CC8-70720531E8C8}"/>
              </a:ext>
            </a:extLst>
          </p:cNvPr>
          <p:cNvSpPr>
            <a:spLocks noGrp="1"/>
          </p:cNvSpPr>
          <p:nvPr>
            <p:ph type="title"/>
          </p:nvPr>
        </p:nvSpPr>
        <p:spPr>
          <a:xfrm>
            <a:off x="6400" y="1313895"/>
            <a:ext cx="12192000" cy="2016000"/>
          </a:xfrm>
        </p:spPr>
        <p:txBody>
          <a:bodyPr/>
          <a:lstStyle/>
          <a:p>
            <a:r>
              <a:rPr lang="en-GB"/>
              <a:t>Click to edit Master title style</a:t>
            </a:r>
            <a:endParaRPr lang="en-AU"/>
          </a:p>
        </p:txBody>
      </p:sp>
    </p:spTree>
    <p:extLst>
      <p:ext uri="{BB962C8B-B14F-4D97-AF65-F5344CB8AC3E}">
        <p14:creationId xmlns:p14="http://schemas.microsoft.com/office/powerpoint/2010/main" val="2520426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7" name="Group 36">
            <a:extLst>
              <a:ext uri="{FF2B5EF4-FFF2-40B4-BE49-F238E27FC236}">
                <a16:creationId xmlns:a16="http://schemas.microsoft.com/office/drawing/2014/main" id="{D9CABF94-1F45-5B0D-BEAE-0ACEE02D2301}"/>
              </a:ext>
            </a:extLst>
          </p:cNvPr>
          <p:cNvGrpSpPr>
            <a:grpSpLocks noChangeAspect="1"/>
          </p:cNvGrpSpPr>
          <p:nvPr userDrawn="1"/>
        </p:nvGrpSpPr>
        <p:grpSpPr>
          <a:xfrm>
            <a:off x="22650" y="5730375"/>
            <a:ext cx="12157200" cy="1105200"/>
            <a:chOff x="156000" y="4878000"/>
            <a:chExt cx="11880000" cy="1080000"/>
          </a:xfrm>
        </p:grpSpPr>
        <p:grpSp>
          <p:nvGrpSpPr>
            <p:cNvPr id="2" name="Group 1">
              <a:extLst>
                <a:ext uri="{FF2B5EF4-FFF2-40B4-BE49-F238E27FC236}">
                  <a16:creationId xmlns:a16="http://schemas.microsoft.com/office/drawing/2014/main" id="{B51C0AF6-18B0-18B5-D6D2-99884D81A165}"/>
                </a:ext>
              </a:extLst>
            </p:cNvPr>
            <p:cNvGrpSpPr>
              <a:grpSpLocks noChangeAspect="1"/>
            </p:cNvGrpSpPr>
            <p:nvPr userDrawn="1"/>
          </p:nvGrpSpPr>
          <p:grpSpPr>
            <a:xfrm>
              <a:off x="156000" y="4878000"/>
              <a:ext cx="6480000" cy="1080000"/>
              <a:chOff x="0" y="4878000"/>
              <a:chExt cx="11880000" cy="1980000"/>
            </a:xfrm>
          </p:grpSpPr>
          <p:pic>
            <p:nvPicPr>
              <p:cNvPr id="3" name="Picture 2" descr="A green and black logo&#10;&#10;Description automatically generated">
                <a:extLst>
                  <a:ext uri="{FF2B5EF4-FFF2-40B4-BE49-F238E27FC236}">
                    <a16:creationId xmlns:a16="http://schemas.microsoft.com/office/drawing/2014/main" id="{0716E8E8-040C-AF8F-9A8A-A5BCDD403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0000" cy="1980000"/>
              </a:xfrm>
              <a:prstGeom prst="rect">
                <a:avLst/>
              </a:prstGeom>
            </p:spPr>
          </p:pic>
          <p:pic>
            <p:nvPicPr>
              <p:cNvPr id="4" name="Picture 3" descr="A green and black logo&#10;&#10;Description automatically generated">
                <a:extLst>
                  <a:ext uri="{FF2B5EF4-FFF2-40B4-BE49-F238E27FC236}">
                    <a16:creationId xmlns:a16="http://schemas.microsoft.com/office/drawing/2014/main" id="{0C318980-2ABD-93D7-EAF7-8B15A752F5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0" y="4878000"/>
                <a:ext cx="1980000" cy="1980000"/>
              </a:xfrm>
              <a:prstGeom prst="rect">
                <a:avLst/>
              </a:prstGeom>
            </p:spPr>
          </p:pic>
          <p:pic>
            <p:nvPicPr>
              <p:cNvPr id="5" name="Picture 4" descr="A green and black logo&#10;&#10;Description automatically generated">
                <a:extLst>
                  <a:ext uri="{FF2B5EF4-FFF2-40B4-BE49-F238E27FC236}">
                    <a16:creationId xmlns:a16="http://schemas.microsoft.com/office/drawing/2014/main" id="{06893BE1-0DE4-F6CA-105A-5C44098E0E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0" y="4878000"/>
                <a:ext cx="1980000" cy="1980000"/>
              </a:xfrm>
              <a:prstGeom prst="rect">
                <a:avLst/>
              </a:prstGeom>
            </p:spPr>
          </p:pic>
          <p:pic>
            <p:nvPicPr>
              <p:cNvPr id="6" name="Picture 5" descr="A green and black logo&#10;&#10;Description automatically generated">
                <a:extLst>
                  <a:ext uri="{FF2B5EF4-FFF2-40B4-BE49-F238E27FC236}">
                    <a16:creationId xmlns:a16="http://schemas.microsoft.com/office/drawing/2014/main" id="{B5754015-B43C-87DE-A983-F699BAA14B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4878000"/>
                <a:ext cx="1980000" cy="1980000"/>
              </a:xfrm>
              <a:prstGeom prst="rect">
                <a:avLst/>
              </a:prstGeom>
            </p:spPr>
          </p:pic>
          <p:pic>
            <p:nvPicPr>
              <p:cNvPr id="7" name="Picture 6" descr="A green and black logo&#10;&#10;Description automatically generated">
                <a:extLst>
                  <a:ext uri="{FF2B5EF4-FFF2-40B4-BE49-F238E27FC236}">
                    <a16:creationId xmlns:a16="http://schemas.microsoft.com/office/drawing/2014/main" id="{3BC96279-52B7-05F0-3883-15884EC4EE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4878000"/>
                <a:ext cx="1980000" cy="1980000"/>
              </a:xfrm>
              <a:prstGeom prst="rect">
                <a:avLst/>
              </a:prstGeom>
            </p:spPr>
          </p:pic>
          <p:pic>
            <p:nvPicPr>
              <p:cNvPr id="8" name="Picture 7" descr="A green and black logo&#10;&#10;Description automatically generated">
                <a:extLst>
                  <a:ext uri="{FF2B5EF4-FFF2-40B4-BE49-F238E27FC236}">
                    <a16:creationId xmlns:a16="http://schemas.microsoft.com/office/drawing/2014/main" id="{3591D588-956E-A47C-4C22-CF2C56F8A8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0000" y="4878000"/>
                <a:ext cx="1980000" cy="1980000"/>
              </a:xfrm>
              <a:prstGeom prst="rect">
                <a:avLst/>
              </a:prstGeom>
            </p:spPr>
          </p:pic>
        </p:grpSp>
        <p:grpSp>
          <p:nvGrpSpPr>
            <p:cNvPr id="16" name="Group 15">
              <a:extLst>
                <a:ext uri="{FF2B5EF4-FFF2-40B4-BE49-F238E27FC236}">
                  <a16:creationId xmlns:a16="http://schemas.microsoft.com/office/drawing/2014/main" id="{13BAA8FE-0CB5-2E35-B461-D5EEB630ABB4}"/>
                </a:ext>
              </a:extLst>
            </p:cNvPr>
            <p:cNvGrpSpPr>
              <a:grpSpLocks noChangeAspect="1"/>
            </p:cNvGrpSpPr>
            <p:nvPr userDrawn="1"/>
          </p:nvGrpSpPr>
          <p:grpSpPr>
            <a:xfrm>
              <a:off x="6636000" y="4878000"/>
              <a:ext cx="5400000" cy="1080000"/>
              <a:chOff x="0" y="4878000"/>
              <a:chExt cx="9900000" cy="1980000"/>
            </a:xfrm>
          </p:grpSpPr>
          <p:pic>
            <p:nvPicPr>
              <p:cNvPr id="17" name="Picture 16" descr="A green and black logo&#10;&#10;Description automatically generated">
                <a:extLst>
                  <a:ext uri="{FF2B5EF4-FFF2-40B4-BE49-F238E27FC236}">
                    <a16:creationId xmlns:a16="http://schemas.microsoft.com/office/drawing/2014/main" id="{0BC648C7-6BAD-3D52-498D-835F974DC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0000" cy="1980000"/>
              </a:xfrm>
              <a:prstGeom prst="rect">
                <a:avLst/>
              </a:prstGeom>
            </p:spPr>
          </p:pic>
          <p:pic>
            <p:nvPicPr>
              <p:cNvPr id="20" name="Picture 19" descr="A green and black logo&#10;&#10;Description automatically generated">
                <a:extLst>
                  <a:ext uri="{FF2B5EF4-FFF2-40B4-BE49-F238E27FC236}">
                    <a16:creationId xmlns:a16="http://schemas.microsoft.com/office/drawing/2014/main" id="{FFD5B89A-5205-96A9-0B72-82FE47A5C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0" y="4878000"/>
                <a:ext cx="1980000" cy="1980000"/>
              </a:xfrm>
              <a:prstGeom prst="rect">
                <a:avLst/>
              </a:prstGeom>
            </p:spPr>
          </p:pic>
          <p:pic>
            <p:nvPicPr>
              <p:cNvPr id="21" name="Picture 20" descr="A green and black logo&#10;&#10;Description automatically generated">
                <a:extLst>
                  <a:ext uri="{FF2B5EF4-FFF2-40B4-BE49-F238E27FC236}">
                    <a16:creationId xmlns:a16="http://schemas.microsoft.com/office/drawing/2014/main" id="{246A87AE-26FA-63A5-B22A-C716E248C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0" y="4878000"/>
                <a:ext cx="1980000" cy="1980000"/>
              </a:xfrm>
              <a:prstGeom prst="rect">
                <a:avLst/>
              </a:prstGeom>
            </p:spPr>
          </p:pic>
          <p:pic>
            <p:nvPicPr>
              <p:cNvPr id="34" name="Picture 33" descr="A green and black logo&#10;&#10;Description automatically generated">
                <a:extLst>
                  <a:ext uri="{FF2B5EF4-FFF2-40B4-BE49-F238E27FC236}">
                    <a16:creationId xmlns:a16="http://schemas.microsoft.com/office/drawing/2014/main" id="{AEB3B91E-EB47-0F69-F018-EED9838D69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4878000"/>
                <a:ext cx="1980000" cy="1980000"/>
              </a:xfrm>
              <a:prstGeom prst="rect">
                <a:avLst/>
              </a:prstGeom>
            </p:spPr>
          </p:pic>
          <p:pic>
            <p:nvPicPr>
              <p:cNvPr id="35" name="Picture 34" descr="A green and black logo&#10;&#10;Description automatically generated">
                <a:extLst>
                  <a:ext uri="{FF2B5EF4-FFF2-40B4-BE49-F238E27FC236}">
                    <a16:creationId xmlns:a16="http://schemas.microsoft.com/office/drawing/2014/main" id="{61C1D6C0-72D5-3901-7B8C-42BEE73479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4878000"/>
                <a:ext cx="1980000" cy="1980000"/>
              </a:xfrm>
              <a:prstGeom prst="rect">
                <a:avLst/>
              </a:prstGeom>
            </p:spPr>
          </p:pic>
        </p:grpSp>
      </p:grpSp>
    </p:spTree>
    <p:extLst>
      <p:ext uri="{BB962C8B-B14F-4D97-AF65-F5344CB8AC3E}">
        <p14:creationId xmlns:p14="http://schemas.microsoft.com/office/powerpoint/2010/main" val="602557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0900229"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9E7E098A-0E2B-3C79-B474-C19CFE0960BF}"/>
              </a:ext>
            </a:extLst>
          </p:cNvPr>
          <p:cNvGrpSpPr>
            <a:grpSpLocks noChangeAspect="1"/>
          </p:cNvGrpSpPr>
          <p:nvPr userDrawn="1"/>
        </p:nvGrpSpPr>
        <p:grpSpPr>
          <a:xfrm rot="5400000">
            <a:off x="8175375" y="2868375"/>
            <a:ext cx="6804000" cy="1134000"/>
            <a:chOff x="0" y="4878000"/>
            <a:chExt cx="11880000" cy="1980000"/>
          </a:xfrm>
        </p:grpSpPr>
        <p:pic>
          <p:nvPicPr>
            <p:cNvPr id="3" name="Picture 2" descr="A green and black logo&#10;&#10;Description automatically generated">
              <a:extLst>
                <a:ext uri="{FF2B5EF4-FFF2-40B4-BE49-F238E27FC236}">
                  <a16:creationId xmlns:a16="http://schemas.microsoft.com/office/drawing/2014/main" id="{3E2E5C8E-54B7-DE57-0758-B7903F3698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0000" cy="1980000"/>
            </a:xfrm>
            <a:prstGeom prst="rect">
              <a:avLst/>
            </a:prstGeom>
          </p:spPr>
        </p:pic>
        <p:pic>
          <p:nvPicPr>
            <p:cNvPr id="4" name="Picture 3" descr="A green and black logo&#10;&#10;Description automatically generated">
              <a:extLst>
                <a:ext uri="{FF2B5EF4-FFF2-40B4-BE49-F238E27FC236}">
                  <a16:creationId xmlns:a16="http://schemas.microsoft.com/office/drawing/2014/main" id="{D0982F37-60A4-F829-39BA-15E571B8D7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0" y="4878000"/>
              <a:ext cx="1980000" cy="1980000"/>
            </a:xfrm>
            <a:prstGeom prst="rect">
              <a:avLst/>
            </a:prstGeom>
          </p:spPr>
        </p:pic>
        <p:pic>
          <p:nvPicPr>
            <p:cNvPr id="6" name="Picture 5" descr="A green and black logo&#10;&#10;Description automatically generated">
              <a:extLst>
                <a:ext uri="{FF2B5EF4-FFF2-40B4-BE49-F238E27FC236}">
                  <a16:creationId xmlns:a16="http://schemas.microsoft.com/office/drawing/2014/main" id="{8B9DFA5C-BFEC-CB47-017B-1E47581BE2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0" y="4878000"/>
              <a:ext cx="1980000" cy="1980000"/>
            </a:xfrm>
            <a:prstGeom prst="rect">
              <a:avLst/>
            </a:prstGeom>
          </p:spPr>
        </p:pic>
        <p:pic>
          <p:nvPicPr>
            <p:cNvPr id="7" name="Picture 6" descr="A green and black logo&#10;&#10;Description automatically generated">
              <a:extLst>
                <a:ext uri="{FF2B5EF4-FFF2-40B4-BE49-F238E27FC236}">
                  <a16:creationId xmlns:a16="http://schemas.microsoft.com/office/drawing/2014/main" id="{B6A4C237-1F6B-6477-7AED-3B696E2621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4878000"/>
              <a:ext cx="1980000" cy="1980000"/>
            </a:xfrm>
            <a:prstGeom prst="rect">
              <a:avLst/>
            </a:prstGeom>
          </p:spPr>
        </p:pic>
        <p:pic>
          <p:nvPicPr>
            <p:cNvPr id="8" name="Picture 7" descr="A green and black logo&#10;&#10;Description automatically generated">
              <a:extLst>
                <a:ext uri="{FF2B5EF4-FFF2-40B4-BE49-F238E27FC236}">
                  <a16:creationId xmlns:a16="http://schemas.microsoft.com/office/drawing/2014/main" id="{8695F5FC-25E3-ED89-D83F-E7589315C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4878000"/>
              <a:ext cx="1980000" cy="1980000"/>
            </a:xfrm>
            <a:prstGeom prst="rect">
              <a:avLst/>
            </a:prstGeom>
          </p:spPr>
        </p:pic>
        <p:pic>
          <p:nvPicPr>
            <p:cNvPr id="9" name="Picture 8" descr="A green and black logo&#10;&#10;Description automatically generated">
              <a:extLst>
                <a:ext uri="{FF2B5EF4-FFF2-40B4-BE49-F238E27FC236}">
                  <a16:creationId xmlns:a16="http://schemas.microsoft.com/office/drawing/2014/main" id="{33CF8877-A7BF-84F2-B240-48FD68A8F1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0000" y="4878000"/>
              <a:ext cx="1980000" cy="1980000"/>
            </a:xfrm>
            <a:prstGeom prst="rect">
              <a:avLst/>
            </a:prstGeom>
          </p:spPr>
        </p:pic>
      </p:grpSp>
    </p:spTree>
    <p:extLst>
      <p:ext uri="{BB962C8B-B14F-4D97-AF65-F5344CB8AC3E}">
        <p14:creationId xmlns:p14="http://schemas.microsoft.com/office/powerpoint/2010/main" val="1503376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10752422"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D8C4A508-1E8D-E259-8511-55B27266B96F}"/>
              </a:ext>
            </a:extLst>
          </p:cNvPr>
          <p:cNvGrpSpPr>
            <a:grpSpLocks noChangeAspect="1"/>
          </p:cNvGrpSpPr>
          <p:nvPr userDrawn="1"/>
        </p:nvGrpSpPr>
        <p:grpSpPr>
          <a:xfrm rot="5400000">
            <a:off x="-2692650" y="2862000"/>
            <a:ext cx="6804000" cy="1134000"/>
            <a:chOff x="0" y="4878000"/>
            <a:chExt cx="11880000" cy="1980000"/>
          </a:xfrm>
        </p:grpSpPr>
        <p:pic>
          <p:nvPicPr>
            <p:cNvPr id="3" name="Picture 2" descr="A green and black logo&#10;&#10;Description automatically generated">
              <a:extLst>
                <a:ext uri="{FF2B5EF4-FFF2-40B4-BE49-F238E27FC236}">
                  <a16:creationId xmlns:a16="http://schemas.microsoft.com/office/drawing/2014/main" id="{6C36DA02-89C7-C3C8-B712-BEFACFA867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0000" cy="1980000"/>
            </a:xfrm>
            <a:prstGeom prst="rect">
              <a:avLst/>
            </a:prstGeom>
          </p:spPr>
        </p:pic>
        <p:pic>
          <p:nvPicPr>
            <p:cNvPr id="4" name="Picture 3" descr="A green and black logo&#10;&#10;Description automatically generated">
              <a:extLst>
                <a:ext uri="{FF2B5EF4-FFF2-40B4-BE49-F238E27FC236}">
                  <a16:creationId xmlns:a16="http://schemas.microsoft.com/office/drawing/2014/main" id="{EC3F539F-A425-5843-A053-0734065B1B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0" y="4878000"/>
              <a:ext cx="1980000" cy="1980000"/>
            </a:xfrm>
            <a:prstGeom prst="rect">
              <a:avLst/>
            </a:prstGeom>
          </p:spPr>
        </p:pic>
        <p:pic>
          <p:nvPicPr>
            <p:cNvPr id="6" name="Picture 5" descr="A green and black logo&#10;&#10;Description automatically generated">
              <a:extLst>
                <a:ext uri="{FF2B5EF4-FFF2-40B4-BE49-F238E27FC236}">
                  <a16:creationId xmlns:a16="http://schemas.microsoft.com/office/drawing/2014/main" id="{0B7A634F-0D5B-93E9-3DEA-810D83A15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0" y="4878000"/>
              <a:ext cx="1980000" cy="1980000"/>
            </a:xfrm>
            <a:prstGeom prst="rect">
              <a:avLst/>
            </a:prstGeom>
          </p:spPr>
        </p:pic>
        <p:pic>
          <p:nvPicPr>
            <p:cNvPr id="7" name="Picture 6" descr="A green and black logo&#10;&#10;Description automatically generated">
              <a:extLst>
                <a:ext uri="{FF2B5EF4-FFF2-40B4-BE49-F238E27FC236}">
                  <a16:creationId xmlns:a16="http://schemas.microsoft.com/office/drawing/2014/main" id="{0A05E921-3549-8275-90DA-46E8BE86DC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4878000"/>
              <a:ext cx="1980000" cy="1980000"/>
            </a:xfrm>
            <a:prstGeom prst="rect">
              <a:avLst/>
            </a:prstGeom>
          </p:spPr>
        </p:pic>
        <p:pic>
          <p:nvPicPr>
            <p:cNvPr id="8" name="Picture 7" descr="A green and black logo&#10;&#10;Description automatically generated">
              <a:extLst>
                <a:ext uri="{FF2B5EF4-FFF2-40B4-BE49-F238E27FC236}">
                  <a16:creationId xmlns:a16="http://schemas.microsoft.com/office/drawing/2014/main" id="{D293A707-C8F7-92C3-4392-E15CDEADBE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4878000"/>
              <a:ext cx="1980000" cy="1980000"/>
            </a:xfrm>
            <a:prstGeom prst="rect">
              <a:avLst/>
            </a:prstGeom>
          </p:spPr>
        </p:pic>
        <p:pic>
          <p:nvPicPr>
            <p:cNvPr id="9" name="Picture 8" descr="A green and black logo&#10;&#10;Description automatically generated">
              <a:extLst>
                <a:ext uri="{FF2B5EF4-FFF2-40B4-BE49-F238E27FC236}">
                  <a16:creationId xmlns:a16="http://schemas.microsoft.com/office/drawing/2014/main" id="{E2B4BFE3-D526-5108-A81E-5AB5788AD8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0000" y="4878000"/>
              <a:ext cx="1980000" cy="1980000"/>
            </a:xfrm>
            <a:prstGeom prst="rect">
              <a:avLst/>
            </a:prstGeom>
          </p:spPr>
        </p:pic>
      </p:grpSp>
    </p:spTree>
    <p:extLst>
      <p:ext uri="{BB962C8B-B14F-4D97-AF65-F5344CB8AC3E}">
        <p14:creationId xmlns:p14="http://schemas.microsoft.com/office/powerpoint/2010/main" val="1758976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4" name="Group 13">
            <a:extLst>
              <a:ext uri="{FF2B5EF4-FFF2-40B4-BE49-F238E27FC236}">
                <a16:creationId xmlns:a16="http://schemas.microsoft.com/office/drawing/2014/main" id="{F317F5C7-9E9F-1A24-70BB-B48F5E961AA7}"/>
              </a:ext>
            </a:extLst>
          </p:cNvPr>
          <p:cNvGrpSpPr>
            <a:grpSpLocks noChangeAspect="1"/>
          </p:cNvGrpSpPr>
          <p:nvPr userDrawn="1"/>
        </p:nvGrpSpPr>
        <p:grpSpPr>
          <a:xfrm>
            <a:off x="22650" y="5730375"/>
            <a:ext cx="12157200" cy="1105200"/>
            <a:chOff x="156000" y="4878000"/>
            <a:chExt cx="11880000" cy="1080000"/>
          </a:xfrm>
        </p:grpSpPr>
        <p:grpSp>
          <p:nvGrpSpPr>
            <p:cNvPr id="15" name="Group 14">
              <a:extLst>
                <a:ext uri="{FF2B5EF4-FFF2-40B4-BE49-F238E27FC236}">
                  <a16:creationId xmlns:a16="http://schemas.microsoft.com/office/drawing/2014/main" id="{B7902D89-8E86-8816-A759-3B3DB43B140D}"/>
                </a:ext>
              </a:extLst>
            </p:cNvPr>
            <p:cNvGrpSpPr>
              <a:grpSpLocks noChangeAspect="1"/>
            </p:cNvGrpSpPr>
            <p:nvPr userDrawn="1"/>
          </p:nvGrpSpPr>
          <p:grpSpPr>
            <a:xfrm>
              <a:off x="156000" y="4878000"/>
              <a:ext cx="6480000" cy="1080000"/>
              <a:chOff x="0" y="4878000"/>
              <a:chExt cx="11880000" cy="1980000"/>
            </a:xfrm>
          </p:grpSpPr>
          <p:pic>
            <p:nvPicPr>
              <p:cNvPr id="34" name="Picture 33" descr="A green and black logo&#10;&#10;Description automatically generated">
                <a:extLst>
                  <a:ext uri="{FF2B5EF4-FFF2-40B4-BE49-F238E27FC236}">
                    <a16:creationId xmlns:a16="http://schemas.microsoft.com/office/drawing/2014/main" id="{99ACA7D8-8799-05FD-5AEA-534A9C939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0000" cy="1980000"/>
              </a:xfrm>
              <a:prstGeom prst="rect">
                <a:avLst/>
              </a:prstGeom>
            </p:spPr>
          </p:pic>
          <p:pic>
            <p:nvPicPr>
              <p:cNvPr id="35" name="Picture 34" descr="A green and black logo&#10;&#10;Description automatically generated">
                <a:extLst>
                  <a:ext uri="{FF2B5EF4-FFF2-40B4-BE49-F238E27FC236}">
                    <a16:creationId xmlns:a16="http://schemas.microsoft.com/office/drawing/2014/main" id="{64A58F7E-5880-FDF9-E421-04EAA4E2D6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0" y="4878000"/>
                <a:ext cx="1980000" cy="1980000"/>
              </a:xfrm>
              <a:prstGeom prst="rect">
                <a:avLst/>
              </a:prstGeom>
            </p:spPr>
          </p:pic>
          <p:pic>
            <p:nvPicPr>
              <p:cNvPr id="36" name="Picture 35" descr="A green and black logo&#10;&#10;Description automatically generated">
                <a:extLst>
                  <a:ext uri="{FF2B5EF4-FFF2-40B4-BE49-F238E27FC236}">
                    <a16:creationId xmlns:a16="http://schemas.microsoft.com/office/drawing/2014/main" id="{3877BC9D-686A-012D-3911-A32A3E7F84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0" y="4878000"/>
                <a:ext cx="1980000" cy="1980000"/>
              </a:xfrm>
              <a:prstGeom prst="rect">
                <a:avLst/>
              </a:prstGeom>
            </p:spPr>
          </p:pic>
          <p:pic>
            <p:nvPicPr>
              <p:cNvPr id="37" name="Picture 36" descr="A green and black logo&#10;&#10;Description automatically generated">
                <a:extLst>
                  <a:ext uri="{FF2B5EF4-FFF2-40B4-BE49-F238E27FC236}">
                    <a16:creationId xmlns:a16="http://schemas.microsoft.com/office/drawing/2014/main" id="{61E8D70B-0AE4-E622-BDF9-0C548DF5E3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4878000"/>
                <a:ext cx="1980000" cy="1980000"/>
              </a:xfrm>
              <a:prstGeom prst="rect">
                <a:avLst/>
              </a:prstGeom>
            </p:spPr>
          </p:pic>
          <p:pic>
            <p:nvPicPr>
              <p:cNvPr id="38" name="Picture 37" descr="A green and black logo&#10;&#10;Description automatically generated">
                <a:extLst>
                  <a:ext uri="{FF2B5EF4-FFF2-40B4-BE49-F238E27FC236}">
                    <a16:creationId xmlns:a16="http://schemas.microsoft.com/office/drawing/2014/main" id="{DD21AB28-5B89-DE81-3FF8-7F0E176C20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4878000"/>
                <a:ext cx="1980000" cy="1980000"/>
              </a:xfrm>
              <a:prstGeom prst="rect">
                <a:avLst/>
              </a:prstGeom>
            </p:spPr>
          </p:pic>
          <p:pic>
            <p:nvPicPr>
              <p:cNvPr id="39" name="Picture 38" descr="A green and black logo&#10;&#10;Description automatically generated">
                <a:extLst>
                  <a:ext uri="{FF2B5EF4-FFF2-40B4-BE49-F238E27FC236}">
                    <a16:creationId xmlns:a16="http://schemas.microsoft.com/office/drawing/2014/main" id="{F765C32A-80F9-32B6-5BF5-192B51FFE6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0000" y="4878000"/>
                <a:ext cx="1980000" cy="1980000"/>
              </a:xfrm>
              <a:prstGeom prst="rect">
                <a:avLst/>
              </a:prstGeom>
            </p:spPr>
          </p:pic>
        </p:grpSp>
        <p:grpSp>
          <p:nvGrpSpPr>
            <p:cNvPr id="16" name="Group 15">
              <a:extLst>
                <a:ext uri="{FF2B5EF4-FFF2-40B4-BE49-F238E27FC236}">
                  <a16:creationId xmlns:a16="http://schemas.microsoft.com/office/drawing/2014/main" id="{A329B16F-80B3-0BB5-8CCA-1FE88CEBC8F6}"/>
                </a:ext>
              </a:extLst>
            </p:cNvPr>
            <p:cNvGrpSpPr>
              <a:grpSpLocks noChangeAspect="1"/>
            </p:cNvGrpSpPr>
            <p:nvPr userDrawn="1"/>
          </p:nvGrpSpPr>
          <p:grpSpPr>
            <a:xfrm>
              <a:off x="6636000" y="4878000"/>
              <a:ext cx="5400000" cy="1080000"/>
              <a:chOff x="0" y="4878000"/>
              <a:chExt cx="9900000" cy="1980000"/>
            </a:xfrm>
          </p:grpSpPr>
          <p:pic>
            <p:nvPicPr>
              <p:cNvPr id="17" name="Picture 16" descr="A green and black logo&#10;&#10;Description automatically generated">
                <a:extLst>
                  <a:ext uri="{FF2B5EF4-FFF2-40B4-BE49-F238E27FC236}">
                    <a16:creationId xmlns:a16="http://schemas.microsoft.com/office/drawing/2014/main" id="{706038CA-F8DA-2F8E-C3D1-9C4711E320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0000" cy="1980000"/>
              </a:xfrm>
              <a:prstGeom prst="rect">
                <a:avLst/>
              </a:prstGeom>
            </p:spPr>
          </p:pic>
          <p:pic>
            <p:nvPicPr>
              <p:cNvPr id="18" name="Picture 17" descr="A green and black logo&#10;&#10;Description automatically generated">
                <a:extLst>
                  <a:ext uri="{FF2B5EF4-FFF2-40B4-BE49-F238E27FC236}">
                    <a16:creationId xmlns:a16="http://schemas.microsoft.com/office/drawing/2014/main" id="{879B780E-95E3-E696-C29F-5DF4E1EF55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0" y="4878000"/>
                <a:ext cx="1980000" cy="1980000"/>
              </a:xfrm>
              <a:prstGeom prst="rect">
                <a:avLst/>
              </a:prstGeom>
            </p:spPr>
          </p:pic>
          <p:pic>
            <p:nvPicPr>
              <p:cNvPr id="19" name="Picture 18" descr="A green and black logo&#10;&#10;Description automatically generated">
                <a:extLst>
                  <a:ext uri="{FF2B5EF4-FFF2-40B4-BE49-F238E27FC236}">
                    <a16:creationId xmlns:a16="http://schemas.microsoft.com/office/drawing/2014/main" id="{ABAA0B5B-8FFE-9FA9-08E3-834D15229D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0" y="4878000"/>
                <a:ext cx="1980000" cy="1980000"/>
              </a:xfrm>
              <a:prstGeom prst="rect">
                <a:avLst/>
              </a:prstGeom>
            </p:spPr>
          </p:pic>
          <p:pic>
            <p:nvPicPr>
              <p:cNvPr id="20" name="Picture 19" descr="A green and black logo&#10;&#10;Description automatically generated">
                <a:extLst>
                  <a:ext uri="{FF2B5EF4-FFF2-40B4-BE49-F238E27FC236}">
                    <a16:creationId xmlns:a16="http://schemas.microsoft.com/office/drawing/2014/main" id="{874BBD95-FC52-6706-58A7-A851529B3C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4878000"/>
                <a:ext cx="1980000" cy="1980000"/>
              </a:xfrm>
              <a:prstGeom prst="rect">
                <a:avLst/>
              </a:prstGeom>
            </p:spPr>
          </p:pic>
          <p:pic>
            <p:nvPicPr>
              <p:cNvPr id="33" name="Picture 32" descr="A green and black logo&#10;&#10;Description automatically generated">
                <a:extLst>
                  <a:ext uri="{FF2B5EF4-FFF2-40B4-BE49-F238E27FC236}">
                    <a16:creationId xmlns:a16="http://schemas.microsoft.com/office/drawing/2014/main" id="{CD7178FA-644A-CAE9-447F-EEC8E54199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4878000"/>
                <a:ext cx="1980000" cy="1980000"/>
              </a:xfrm>
              <a:prstGeom prst="rect">
                <a:avLst/>
              </a:prstGeom>
            </p:spPr>
          </p:pic>
        </p:grpSp>
      </p:grpSp>
    </p:spTree>
    <p:extLst>
      <p:ext uri="{BB962C8B-B14F-4D97-AF65-F5344CB8AC3E}">
        <p14:creationId xmlns:p14="http://schemas.microsoft.com/office/powerpoint/2010/main" val="2753824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ctr"/>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02EC0B69-681F-6FD5-DD37-88DBA5D87692}"/>
              </a:ext>
            </a:extLst>
          </p:cNvPr>
          <p:cNvGrpSpPr>
            <a:grpSpLocks noChangeAspect="1"/>
          </p:cNvGrpSpPr>
          <p:nvPr userDrawn="1"/>
        </p:nvGrpSpPr>
        <p:grpSpPr>
          <a:xfrm rot="5400000">
            <a:off x="8175375" y="2868375"/>
            <a:ext cx="6804000" cy="1134000"/>
            <a:chOff x="0" y="4878000"/>
            <a:chExt cx="11880000" cy="1980000"/>
          </a:xfrm>
        </p:grpSpPr>
        <p:pic>
          <p:nvPicPr>
            <p:cNvPr id="5" name="Picture 4" descr="A green and black logo&#10;&#10;Description automatically generated">
              <a:extLst>
                <a:ext uri="{FF2B5EF4-FFF2-40B4-BE49-F238E27FC236}">
                  <a16:creationId xmlns:a16="http://schemas.microsoft.com/office/drawing/2014/main" id="{3E0B1E0B-BCF8-8AC3-E1B1-76191488C4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0000" cy="1980000"/>
            </a:xfrm>
            <a:prstGeom prst="rect">
              <a:avLst/>
            </a:prstGeom>
          </p:spPr>
        </p:pic>
        <p:pic>
          <p:nvPicPr>
            <p:cNvPr id="15" name="Picture 14" descr="A green and black logo&#10;&#10;Description automatically generated">
              <a:extLst>
                <a:ext uri="{FF2B5EF4-FFF2-40B4-BE49-F238E27FC236}">
                  <a16:creationId xmlns:a16="http://schemas.microsoft.com/office/drawing/2014/main" id="{EC83B281-784C-38FB-EE19-040DE23F29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0" y="4878000"/>
              <a:ext cx="1980000" cy="1980000"/>
            </a:xfrm>
            <a:prstGeom prst="rect">
              <a:avLst/>
            </a:prstGeom>
          </p:spPr>
        </p:pic>
        <p:pic>
          <p:nvPicPr>
            <p:cNvPr id="16" name="Picture 15" descr="A green and black logo&#10;&#10;Description automatically generated">
              <a:extLst>
                <a:ext uri="{FF2B5EF4-FFF2-40B4-BE49-F238E27FC236}">
                  <a16:creationId xmlns:a16="http://schemas.microsoft.com/office/drawing/2014/main" id="{0834304A-D57A-E9F2-34E4-023CBF3EE4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0" y="4878000"/>
              <a:ext cx="1980000" cy="1980000"/>
            </a:xfrm>
            <a:prstGeom prst="rect">
              <a:avLst/>
            </a:prstGeom>
          </p:spPr>
        </p:pic>
        <p:pic>
          <p:nvPicPr>
            <p:cNvPr id="17" name="Picture 16" descr="A green and black logo&#10;&#10;Description automatically generated">
              <a:extLst>
                <a:ext uri="{FF2B5EF4-FFF2-40B4-BE49-F238E27FC236}">
                  <a16:creationId xmlns:a16="http://schemas.microsoft.com/office/drawing/2014/main" id="{CB73F543-EF3F-5B65-F554-7BB8AF0C9E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4878000"/>
              <a:ext cx="1980000" cy="1980000"/>
            </a:xfrm>
            <a:prstGeom prst="rect">
              <a:avLst/>
            </a:prstGeom>
          </p:spPr>
        </p:pic>
        <p:pic>
          <p:nvPicPr>
            <p:cNvPr id="18" name="Picture 17" descr="A green and black logo&#10;&#10;Description automatically generated">
              <a:extLst>
                <a:ext uri="{FF2B5EF4-FFF2-40B4-BE49-F238E27FC236}">
                  <a16:creationId xmlns:a16="http://schemas.microsoft.com/office/drawing/2014/main" id="{A6C82451-D1B1-8D07-B096-21ED12F0BA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4878000"/>
              <a:ext cx="1980000" cy="1980000"/>
            </a:xfrm>
            <a:prstGeom prst="rect">
              <a:avLst/>
            </a:prstGeom>
          </p:spPr>
        </p:pic>
        <p:pic>
          <p:nvPicPr>
            <p:cNvPr id="19" name="Picture 18" descr="A green and black logo&#10;&#10;Description automatically generated">
              <a:extLst>
                <a:ext uri="{FF2B5EF4-FFF2-40B4-BE49-F238E27FC236}">
                  <a16:creationId xmlns:a16="http://schemas.microsoft.com/office/drawing/2014/main" id="{ABDDBCA6-5473-86F3-B6AD-8FBD47A98B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0000" y="4878000"/>
              <a:ext cx="1980000" cy="1980000"/>
            </a:xfrm>
            <a:prstGeom prst="rect">
              <a:avLst/>
            </a:prstGeom>
          </p:spPr>
        </p:pic>
      </p:grpSp>
    </p:spTree>
    <p:extLst>
      <p:ext uri="{BB962C8B-B14F-4D97-AF65-F5344CB8AC3E}">
        <p14:creationId xmlns:p14="http://schemas.microsoft.com/office/powerpoint/2010/main" val="4037542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C6A6F5BC-AEA8-4995-F697-81993B323111}"/>
              </a:ext>
            </a:extLst>
          </p:cNvPr>
          <p:cNvGrpSpPr>
            <a:grpSpLocks noChangeAspect="1"/>
          </p:cNvGrpSpPr>
          <p:nvPr userDrawn="1"/>
        </p:nvGrpSpPr>
        <p:grpSpPr>
          <a:xfrm>
            <a:off x="22650" y="5730375"/>
            <a:ext cx="12157200" cy="1105200"/>
            <a:chOff x="156000" y="4878000"/>
            <a:chExt cx="11880000" cy="1080000"/>
          </a:xfrm>
        </p:grpSpPr>
        <p:grpSp>
          <p:nvGrpSpPr>
            <p:cNvPr id="8" name="Group 7">
              <a:extLst>
                <a:ext uri="{FF2B5EF4-FFF2-40B4-BE49-F238E27FC236}">
                  <a16:creationId xmlns:a16="http://schemas.microsoft.com/office/drawing/2014/main" id="{7BAF6A06-C08A-0C2F-2EAD-15F176F891CE}"/>
                </a:ext>
              </a:extLst>
            </p:cNvPr>
            <p:cNvGrpSpPr>
              <a:grpSpLocks noChangeAspect="1"/>
            </p:cNvGrpSpPr>
            <p:nvPr userDrawn="1"/>
          </p:nvGrpSpPr>
          <p:grpSpPr>
            <a:xfrm>
              <a:off x="156000" y="4878000"/>
              <a:ext cx="6480000" cy="1080000"/>
              <a:chOff x="0" y="4878000"/>
              <a:chExt cx="11880000" cy="1980000"/>
            </a:xfrm>
          </p:grpSpPr>
          <p:pic>
            <p:nvPicPr>
              <p:cNvPr id="15" name="Picture 14" descr="A green and black logo&#10;&#10;Description automatically generated">
                <a:extLst>
                  <a:ext uri="{FF2B5EF4-FFF2-40B4-BE49-F238E27FC236}">
                    <a16:creationId xmlns:a16="http://schemas.microsoft.com/office/drawing/2014/main" id="{773E073D-9D4C-76B9-8C5A-EE6C7BE279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0000" cy="1980000"/>
              </a:xfrm>
              <a:prstGeom prst="rect">
                <a:avLst/>
              </a:prstGeom>
            </p:spPr>
          </p:pic>
          <p:pic>
            <p:nvPicPr>
              <p:cNvPr id="16" name="Picture 15" descr="A green and black logo&#10;&#10;Description automatically generated">
                <a:extLst>
                  <a:ext uri="{FF2B5EF4-FFF2-40B4-BE49-F238E27FC236}">
                    <a16:creationId xmlns:a16="http://schemas.microsoft.com/office/drawing/2014/main" id="{8579FBED-03EE-9503-F8A2-CD159B80B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0" y="4878000"/>
                <a:ext cx="1980000" cy="1980000"/>
              </a:xfrm>
              <a:prstGeom prst="rect">
                <a:avLst/>
              </a:prstGeom>
            </p:spPr>
          </p:pic>
          <p:pic>
            <p:nvPicPr>
              <p:cNvPr id="17" name="Picture 16" descr="A green and black logo&#10;&#10;Description automatically generated">
                <a:extLst>
                  <a:ext uri="{FF2B5EF4-FFF2-40B4-BE49-F238E27FC236}">
                    <a16:creationId xmlns:a16="http://schemas.microsoft.com/office/drawing/2014/main" id="{F5E0C92A-4DCD-9375-C60B-413A1020E4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0" y="4878000"/>
                <a:ext cx="1980000" cy="1980000"/>
              </a:xfrm>
              <a:prstGeom prst="rect">
                <a:avLst/>
              </a:prstGeom>
            </p:spPr>
          </p:pic>
          <p:pic>
            <p:nvPicPr>
              <p:cNvPr id="18" name="Picture 17" descr="A green and black logo&#10;&#10;Description automatically generated">
                <a:extLst>
                  <a:ext uri="{FF2B5EF4-FFF2-40B4-BE49-F238E27FC236}">
                    <a16:creationId xmlns:a16="http://schemas.microsoft.com/office/drawing/2014/main" id="{A9100BE5-E58C-A721-A7BB-0F0FDF03EE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4878000"/>
                <a:ext cx="1980000" cy="1980000"/>
              </a:xfrm>
              <a:prstGeom prst="rect">
                <a:avLst/>
              </a:prstGeom>
            </p:spPr>
          </p:pic>
          <p:pic>
            <p:nvPicPr>
              <p:cNvPr id="19" name="Picture 18" descr="A green and black logo&#10;&#10;Description automatically generated">
                <a:extLst>
                  <a:ext uri="{FF2B5EF4-FFF2-40B4-BE49-F238E27FC236}">
                    <a16:creationId xmlns:a16="http://schemas.microsoft.com/office/drawing/2014/main" id="{2B7FDE40-900F-8C76-BBA8-145D2B6FE6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4878000"/>
                <a:ext cx="1980000" cy="1980000"/>
              </a:xfrm>
              <a:prstGeom prst="rect">
                <a:avLst/>
              </a:prstGeom>
            </p:spPr>
          </p:pic>
          <p:pic>
            <p:nvPicPr>
              <p:cNvPr id="20" name="Picture 19" descr="A green and black logo&#10;&#10;Description automatically generated">
                <a:extLst>
                  <a:ext uri="{FF2B5EF4-FFF2-40B4-BE49-F238E27FC236}">
                    <a16:creationId xmlns:a16="http://schemas.microsoft.com/office/drawing/2014/main" id="{5C469057-1422-D64D-E6E4-56DF85FF17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0000" y="4878000"/>
                <a:ext cx="1980000" cy="1980000"/>
              </a:xfrm>
              <a:prstGeom prst="rect">
                <a:avLst/>
              </a:prstGeom>
            </p:spPr>
          </p:pic>
        </p:grpSp>
        <p:grpSp>
          <p:nvGrpSpPr>
            <p:cNvPr id="9" name="Group 8">
              <a:extLst>
                <a:ext uri="{FF2B5EF4-FFF2-40B4-BE49-F238E27FC236}">
                  <a16:creationId xmlns:a16="http://schemas.microsoft.com/office/drawing/2014/main" id="{C3FD0424-1D60-5EF8-978C-CFF54C57E8A4}"/>
                </a:ext>
              </a:extLst>
            </p:cNvPr>
            <p:cNvGrpSpPr>
              <a:grpSpLocks noChangeAspect="1"/>
            </p:cNvGrpSpPr>
            <p:nvPr userDrawn="1"/>
          </p:nvGrpSpPr>
          <p:grpSpPr>
            <a:xfrm>
              <a:off x="6636000" y="4878000"/>
              <a:ext cx="5400000" cy="1080000"/>
              <a:chOff x="0" y="4878000"/>
              <a:chExt cx="9900000" cy="1980000"/>
            </a:xfrm>
          </p:grpSpPr>
          <p:pic>
            <p:nvPicPr>
              <p:cNvPr id="10" name="Picture 9" descr="A green and black logo&#10;&#10;Description automatically generated">
                <a:extLst>
                  <a:ext uri="{FF2B5EF4-FFF2-40B4-BE49-F238E27FC236}">
                    <a16:creationId xmlns:a16="http://schemas.microsoft.com/office/drawing/2014/main" id="{2B17367C-1264-E5F3-F4FF-127449EA9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0000" cy="1980000"/>
              </a:xfrm>
              <a:prstGeom prst="rect">
                <a:avLst/>
              </a:prstGeom>
            </p:spPr>
          </p:pic>
          <p:pic>
            <p:nvPicPr>
              <p:cNvPr id="11" name="Picture 10" descr="A green and black logo&#10;&#10;Description automatically generated">
                <a:extLst>
                  <a:ext uri="{FF2B5EF4-FFF2-40B4-BE49-F238E27FC236}">
                    <a16:creationId xmlns:a16="http://schemas.microsoft.com/office/drawing/2014/main" id="{2373F977-CBB9-FA1B-08D8-F6C40BFC04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0" y="4878000"/>
                <a:ext cx="1980000" cy="1980000"/>
              </a:xfrm>
              <a:prstGeom prst="rect">
                <a:avLst/>
              </a:prstGeom>
            </p:spPr>
          </p:pic>
          <p:pic>
            <p:nvPicPr>
              <p:cNvPr id="12" name="Picture 11" descr="A green and black logo&#10;&#10;Description automatically generated">
                <a:extLst>
                  <a:ext uri="{FF2B5EF4-FFF2-40B4-BE49-F238E27FC236}">
                    <a16:creationId xmlns:a16="http://schemas.microsoft.com/office/drawing/2014/main" id="{2791D990-AAEC-6480-2B43-1099325B9D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0" y="4878000"/>
                <a:ext cx="1980000" cy="1980000"/>
              </a:xfrm>
              <a:prstGeom prst="rect">
                <a:avLst/>
              </a:prstGeom>
            </p:spPr>
          </p:pic>
          <p:pic>
            <p:nvPicPr>
              <p:cNvPr id="13" name="Picture 12" descr="A green and black logo&#10;&#10;Description automatically generated">
                <a:extLst>
                  <a:ext uri="{FF2B5EF4-FFF2-40B4-BE49-F238E27FC236}">
                    <a16:creationId xmlns:a16="http://schemas.microsoft.com/office/drawing/2014/main" id="{1F46A8D4-0D03-C92A-CC5D-7E1877CBC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4878000"/>
                <a:ext cx="1980000" cy="1980000"/>
              </a:xfrm>
              <a:prstGeom prst="rect">
                <a:avLst/>
              </a:prstGeom>
            </p:spPr>
          </p:pic>
          <p:pic>
            <p:nvPicPr>
              <p:cNvPr id="14" name="Picture 13" descr="A green and black logo&#10;&#10;Description automatically generated">
                <a:extLst>
                  <a:ext uri="{FF2B5EF4-FFF2-40B4-BE49-F238E27FC236}">
                    <a16:creationId xmlns:a16="http://schemas.microsoft.com/office/drawing/2014/main" id="{C721BA78-B58B-7C11-2ADA-925FF0E562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4878000"/>
                <a:ext cx="1980000" cy="1980000"/>
              </a:xfrm>
              <a:prstGeom prst="rect">
                <a:avLst/>
              </a:prstGeom>
            </p:spPr>
          </p:pic>
        </p:grpSp>
      </p:grpSp>
    </p:spTree>
    <p:extLst>
      <p:ext uri="{BB962C8B-B14F-4D97-AF65-F5344CB8AC3E}">
        <p14:creationId xmlns:p14="http://schemas.microsoft.com/office/powerpoint/2010/main" val="42269507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C4BC3D0D-2E7B-E5B8-3478-59F1755D2A03}"/>
              </a:ext>
            </a:extLst>
          </p:cNvPr>
          <p:cNvGrpSpPr>
            <a:grpSpLocks noChangeAspect="1"/>
          </p:cNvGrpSpPr>
          <p:nvPr userDrawn="1"/>
        </p:nvGrpSpPr>
        <p:grpSpPr>
          <a:xfrm rot="5400000">
            <a:off x="8175375" y="2868375"/>
            <a:ext cx="6804000" cy="1134000"/>
            <a:chOff x="0" y="4878000"/>
            <a:chExt cx="11880000" cy="1980000"/>
          </a:xfrm>
        </p:grpSpPr>
        <p:pic>
          <p:nvPicPr>
            <p:cNvPr id="5" name="Picture 4" descr="A green and black logo&#10;&#10;Description automatically generated">
              <a:extLst>
                <a:ext uri="{FF2B5EF4-FFF2-40B4-BE49-F238E27FC236}">
                  <a16:creationId xmlns:a16="http://schemas.microsoft.com/office/drawing/2014/main" id="{82588D65-670A-ADA8-84E2-5A27EC4E8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0000" cy="1980000"/>
            </a:xfrm>
            <a:prstGeom prst="rect">
              <a:avLst/>
            </a:prstGeom>
          </p:spPr>
        </p:pic>
        <p:pic>
          <p:nvPicPr>
            <p:cNvPr id="14" name="Picture 13" descr="A green and black logo&#10;&#10;Description automatically generated">
              <a:extLst>
                <a:ext uri="{FF2B5EF4-FFF2-40B4-BE49-F238E27FC236}">
                  <a16:creationId xmlns:a16="http://schemas.microsoft.com/office/drawing/2014/main" id="{C720C906-3063-A65A-C9EC-5ECFA746C6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0" y="4878000"/>
              <a:ext cx="1980000" cy="1980000"/>
            </a:xfrm>
            <a:prstGeom prst="rect">
              <a:avLst/>
            </a:prstGeom>
          </p:spPr>
        </p:pic>
        <p:pic>
          <p:nvPicPr>
            <p:cNvPr id="15" name="Picture 14" descr="A green and black logo&#10;&#10;Description automatically generated">
              <a:extLst>
                <a:ext uri="{FF2B5EF4-FFF2-40B4-BE49-F238E27FC236}">
                  <a16:creationId xmlns:a16="http://schemas.microsoft.com/office/drawing/2014/main" id="{76927F8B-529A-D582-4091-76A95410E0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0" y="4878000"/>
              <a:ext cx="1980000" cy="1980000"/>
            </a:xfrm>
            <a:prstGeom prst="rect">
              <a:avLst/>
            </a:prstGeom>
          </p:spPr>
        </p:pic>
        <p:pic>
          <p:nvPicPr>
            <p:cNvPr id="16" name="Picture 15" descr="A green and black logo&#10;&#10;Description automatically generated">
              <a:extLst>
                <a:ext uri="{FF2B5EF4-FFF2-40B4-BE49-F238E27FC236}">
                  <a16:creationId xmlns:a16="http://schemas.microsoft.com/office/drawing/2014/main" id="{E5A614CF-9407-8186-2F87-8871BCA3D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4878000"/>
              <a:ext cx="1980000" cy="1980000"/>
            </a:xfrm>
            <a:prstGeom prst="rect">
              <a:avLst/>
            </a:prstGeom>
          </p:spPr>
        </p:pic>
        <p:pic>
          <p:nvPicPr>
            <p:cNvPr id="17" name="Picture 16" descr="A green and black logo&#10;&#10;Description automatically generated">
              <a:extLst>
                <a:ext uri="{FF2B5EF4-FFF2-40B4-BE49-F238E27FC236}">
                  <a16:creationId xmlns:a16="http://schemas.microsoft.com/office/drawing/2014/main" id="{A7EECC4C-DF59-095C-6C26-907A283C04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4878000"/>
              <a:ext cx="1980000" cy="1980000"/>
            </a:xfrm>
            <a:prstGeom prst="rect">
              <a:avLst/>
            </a:prstGeom>
          </p:spPr>
        </p:pic>
        <p:pic>
          <p:nvPicPr>
            <p:cNvPr id="18" name="Picture 17" descr="A green and black logo&#10;&#10;Description automatically generated">
              <a:extLst>
                <a:ext uri="{FF2B5EF4-FFF2-40B4-BE49-F238E27FC236}">
                  <a16:creationId xmlns:a16="http://schemas.microsoft.com/office/drawing/2014/main" id="{FD4A08E9-F912-1B12-7B96-441AF5B5F6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0000" y="4878000"/>
              <a:ext cx="1980000" cy="1980000"/>
            </a:xfrm>
            <a:prstGeom prst="rect">
              <a:avLst/>
            </a:prstGeom>
          </p:spPr>
        </p:pic>
      </p:grpSp>
    </p:spTree>
    <p:extLst>
      <p:ext uri="{BB962C8B-B14F-4D97-AF65-F5344CB8AC3E}">
        <p14:creationId xmlns:p14="http://schemas.microsoft.com/office/powerpoint/2010/main" val="2214463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2B62F6DF-4ACC-1E25-2617-C7CEB5F454D6}"/>
              </a:ext>
            </a:extLst>
          </p:cNvPr>
          <p:cNvGrpSpPr>
            <a:grpSpLocks noChangeAspect="1"/>
          </p:cNvGrpSpPr>
          <p:nvPr userDrawn="1"/>
        </p:nvGrpSpPr>
        <p:grpSpPr>
          <a:xfrm rot="5400000">
            <a:off x="8175375" y="2868375"/>
            <a:ext cx="6804000" cy="1134000"/>
            <a:chOff x="0" y="4878000"/>
            <a:chExt cx="11880000" cy="1980000"/>
          </a:xfrm>
        </p:grpSpPr>
        <p:pic>
          <p:nvPicPr>
            <p:cNvPr id="12" name="Picture 11" descr="A green and black logo&#10;&#10;Description automatically generated">
              <a:extLst>
                <a:ext uri="{FF2B5EF4-FFF2-40B4-BE49-F238E27FC236}">
                  <a16:creationId xmlns:a16="http://schemas.microsoft.com/office/drawing/2014/main" id="{14D25AA7-9CF7-79D3-FD16-CC07E6F797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0000" cy="1980000"/>
            </a:xfrm>
            <a:prstGeom prst="rect">
              <a:avLst/>
            </a:prstGeom>
          </p:spPr>
        </p:pic>
        <p:pic>
          <p:nvPicPr>
            <p:cNvPr id="13" name="Picture 12" descr="A green and black logo&#10;&#10;Description automatically generated">
              <a:extLst>
                <a:ext uri="{FF2B5EF4-FFF2-40B4-BE49-F238E27FC236}">
                  <a16:creationId xmlns:a16="http://schemas.microsoft.com/office/drawing/2014/main" id="{F78C9E45-1CB7-7D24-683D-C849429518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0" y="4878000"/>
              <a:ext cx="1980000" cy="1980000"/>
            </a:xfrm>
            <a:prstGeom prst="rect">
              <a:avLst/>
            </a:prstGeom>
          </p:spPr>
        </p:pic>
        <p:pic>
          <p:nvPicPr>
            <p:cNvPr id="15" name="Picture 14" descr="A green and black logo&#10;&#10;Description automatically generated">
              <a:extLst>
                <a:ext uri="{FF2B5EF4-FFF2-40B4-BE49-F238E27FC236}">
                  <a16:creationId xmlns:a16="http://schemas.microsoft.com/office/drawing/2014/main" id="{8C0FF1FE-8771-87A0-C180-D3F36E79D9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0" y="4878000"/>
              <a:ext cx="1980000" cy="1980000"/>
            </a:xfrm>
            <a:prstGeom prst="rect">
              <a:avLst/>
            </a:prstGeom>
          </p:spPr>
        </p:pic>
        <p:pic>
          <p:nvPicPr>
            <p:cNvPr id="16" name="Picture 15" descr="A green and black logo&#10;&#10;Description automatically generated">
              <a:extLst>
                <a:ext uri="{FF2B5EF4-FFF2-40B4-BE49-F238E27FC236}">
                  <a16:creationId xmlns:a16="http://schemas.microsoft.com/office/drawing/2014/main" id="{42E952E9-5227-6306-0A16-DDA80295C3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4878000"/>
              <a:ext cx="1980000" cy="1980000"/>
            </a:xfrm>
            <a:prstGeom prst="rect">
              <a:avLst/>
            </a:prstGeom>
          </p:spPr>
        </p:pic>
        <p:pic>
          <p:nvPicPr>
            <p:cNvPr id="17" name="Picture 16" descr="A green and black logo&#10;&#10;Description automatically generated">
              <a:extLst>
                <a:ext uri="{FF2B5EF4-FFF2-40B4-BE49-F238E27FC236}">
                  <a16:creationId xmlns:a16="http://schemas.microsoft.com/office/drawing/2014/main" id="{7B798EC0-BC24-107D-9A7D-CFA1711FF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4878000"/>
              <a:ext cx="1980000" cy="1980000"/>
            </a:xfrm>
            <a:prstGeom prst="rect">
              <a:avLst/>
            </a:prstGeom>
          </p:spPr>
        </p:pic>
        <p:pic>
          <p:nvPicPr>
            <p:cNvPr id="18" name="Picture 17" descr="A green and black logo&#10;&#10;Description automatically generated">
              <a:extLst>
                <a:ext uri="{FF2B5EF4-FFF2-40B4-BE49-F238E27FC236}">
                  <a16:creationId xmlns:a16="http://schemas.microsoft.com/office/drawing/2014/main" id="{1C4A2441-F607-958B-41CD-3137B3CFD7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0000" y="4878000"/>
              <a:ext cx="1980000" cy="1980000"/>
            </a:xfrm>
            <a:prstGeom prst="rect">
              <a:avLst/>
            </a:prstGeom>
          </p:spPr>
        </p:pic>
      </p:grpSp>
    </p:spTree>
    <p:extLst>
      <p:ext uri="{BB962C8B-B14F-4D97-AF65-F5344CB8AC3E}">
        <p14:creationId xmlns:p14="http://schemas.microsoft.com/office/powerpoint/2010/main" val="1979539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390650" y="0"/>
            <a:ext cx="10801350" cy="1080000"/>
          </a:xfrm>
          <a:prstGeom prst="rect">
            <a:avLst/>
          </a:prstGeom>
        </p:spPr>
        <p:txBody>
          <a:bodyPr/>
          <a:lstStyle>
            <a:lvl1pPr marL="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1390650" y="1266825"/>
            <a:ext cx="470535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630600" y="1266825"/>
            <a:ext cx="449460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2" name="Group 11">
            <a:extLst>
              <a:ext uri="{FF2B5EF4-FFF2-40B4-BE49-F238E27FC236}">
                <a16:creationId xmlns:a16="http://schemas.microsoft.com/office/drawing/2014/main" id="{1B18D973-BDF7-5AD6-32E7-01A623A3239C}"/>
              </a:ext>
            </a:extLst>
          </p:cNvPr>
          <p:cNvGrpSpPr>
            <a:grpSpLocks noChangeAspect="1"/>
          </p:cNvGrpSpPr>
          <p:nvPr userDrawn="1"/>
        </p:nvGrpSpPr>
        <p:grpSpPr>
          <a:xfrm rot="5400000">
            <a:off x="-2692650" y="2862000"/>
            <a:ext cx="6804000" cy="1134000"/>
            <a:chOff x="0" y="4878000"/>
            <a:chExt cx="11880000" cy="1980000"/>
          </a:xfrm>
        </p:grpSpPr>
        <p:pic>
          <p:nvPicPr>
            <p:cNvPr id="13" name="Picture 12" descr="A green and black logo&#10;&#10;Description automatically generated">
              <a:extLst>
                <a:ext uri="{FF2B5EF4-FFF2-40B4-BE49-F238E27FC236}">
                  <a16:creationId xmlns:a16="http://schemas.microsoft.com/office/drawing/2014/main" id="{0623D9C1-C463-23F1-B714-29724A198E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0000" cy="1980000"/>
            </a:xfrm>
            <a:prstGeom prst="rect">
              <a:avLst/>
            </a:prstGeom>
          </p:spPr>
        </p:pic>
        <p:pic>
          <p:nvPicPr>
            <p:cNvPr id="14" name="Picture 13" descr="A green and black logo&#10;&#10;Description automatically generated">
              <a:extLst>
                <a:ext uri="{FF2B5EF4-FFF2-40B4-BE49-F238E27FC236}">
                  <a16:creationId xmlns:a16="http://schemas.microsoft.com/office/drawing/2014/main" id="{930FC2BE-4863-2B20-AEAF-32D446B314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0" y="4878000"/>
              <a:ext cx="1980000" cy="1980000"/>
            </a:xfrm>
            <a:prstGeom prst="rect">
              <a:avLst/>
            </a:prstGeom>
          </p:spPr>
        </p:pic>
        <p:pic>
          <p:nvPicPr>
            <p:cNvPr id="15" name="Picture 14" descr="A green and black logo&#10;&#10;Description automatically generated">
              <a:extLst>
                <a:ext uri="{FF2B5EF4-FFF2-40B4-BE49-F238E27FC236}">
                  <a16:creationId xmlns:a16="http://schemas.microsoft.com/office/drawing/2014/main" id="{DE40BB6A-C90F-7FB5-44BA-ED99FF0FE4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0" y="4878000"/>
              <a:ext cx="1980000" cy="1980000"/>
            </a:xfrm>
            <a:prstGeom prst="rect">
              <a:avLst/>
            </a:prstGeom>
          </p:spPr>
        </p:pic>
        <p:pic>
          <p:nvPicPr>
            <p:cNvPr id="16" name="Picture 15" descr="A green and black logo&#10;&#10;Description automatically generated">
              <a:extLst>
                <a:ext uri="{FF2B5EF4-FFF2-40B4-BE49-F238E27FC236}">
                  <a16:creationId xmlns:a16="http://schemas.microsoft.com/office/drawing/2014/main" id="{087AA24E-0F19-242B-5EC8-3865CBB7E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4878000"/>
              <a:ext cx="1980000" cy="1980000"/>
            </a:xfrm>
            <a:prstGeom prst="rect">
              <a:avLst/>
            </a:prstGeom>
          </p:spPr>
        </p:pic>
        <p:pic>
          <p:nvPicPr>
            <p:cNvPr id="17" name="Picture 16" descr="A green and black logo&#10;&#10;Description automatically generated">
              <a:extLst>
                <a:ext uri="{FF2B5EF4-FFF2-40B4-BE49-F238E27FC236}">
                  <a16:creationId xmlns:a16="http://schemas.microsoft.com/office/drawing/2014/main" id="{274F5DC1-32E4-08ED-D9B0-5730260C4A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4878000"/>
              <a:ext cx="1980000" cy="1980000"/>
            </a:xfrm>
            <a:prstGeom prst="rect">
              <a:avLst/>
            </a:prstGeom>
          </p:spPr>
        </p:pic>
        <p:pic>
          <p:nvPicPr>
            <p:cNvPr id="18" name="Picture 17" descr="A green and black logo&#10;&#10;Description automatically generated">
              <a:extLst>
                <a:ext uri="{FF2B5EF4-FFF2-40B4-BE49-F238E27FC236}">
                  <a16:creationId xmlns:a16="http://schemas.microsoft.com/office/drawing/2014/main" id="{E2566EFD-F8E3-F250-24FC-0EFF1F974D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0000" y="4878000"/>
              <a:ext cx="1980000" cy="1980000"/>
            </a:xfrm>
            <a:prstGeom prst="rect">
              <a:avLst/>
            </a:prstGeom>
          </p:spPr>
        </p:pic>
      </p:grpSp>
    </p:spTree>
    <p:extLst>
      <p:ext uri="{BB962C8B-B14F-4D97-AF65-F5344CB8AC3E}">
        <p14:creationId xmlns:p14="http://schemas.microsoft.com/office/powerpoint/2010/main" val="128167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7_Title Only">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6901C7-24B7-8EFA-F1DE-48F4B2133957}"/>
              </a:ext>
            </a:extLst>
          </p:cNvPr>
          <p:cNvSpPr>
            <a:spLocks noGrp="1"/>
          </p:cNvSpPr>
          <p:nvPr>
            <p:ph type="title"/>
          </p:nvPr>
        </p:nvSpPr>
        <p:spPr>
          <a:xfrm>
            <a:off x="0" y="0"/>
            <a:ext cx="12192000" cy="1080000"/>
          </a:xfrm>
          <a:prstGeom prst="rect">
            <a:avLst/>
          </a:prstGeom>
        </p:spPr>
        <p:txBody>
          <a:bodyPr anchor="ctr"/>
          <a:lstStyle>
            <a:lvl1pPr>
              <a:defRPr>
                <a:solidFill>
                  <a:schemeClr val="tx1">
                    <a:lumMod val="90000"/>
                    <a:lumOff val="10000"/>
                  </a:schemeClr>
                </a:solidFill>
              </a:defRPr>
            </a:lvl1pPr>
          </a:lstStyle>
          <a:p>
            <a:r>
              <a:rPr lang="en-GB"/>
              <a:t>Click to edit Master title style</a:t>
            </a:r>
            <a:endParaRPr lang="en-AU" dirty="0"/>
          </a:p>
        </p:txBody>
      </p:sp>
      <p:grpSp>
        <p:nvGrpSpPr>
          <p:cNvPr id="82" name="Group 81">
            <a:extLst>
              <a:ext uri="{FF2B5EF4-FFF2-40B4-BE49-F238E27FC236}">
                <a16:creationId xmlns:a16="http://schemas.microsoft.com/office/drawing/2014/main" id="{E509C438-B9A9-B1A7-D988-3925B6330554}"/>
              </a:ext>
            </a:extLst>
          </p:cNvPr>
          <p:cNvGrpSpPr>
            <a:grpSpLocks noChangeAspect="1"/>
          </p:cNvGrpSpPr>
          <p:nvPr userDrawn="1"/>
        </p:nvGrpSpPr>
        <p:grpSpPr>
          <a:xfrm>
            <a:off x="-3172" y="1277756"/>
            <a:ext cx="12195172" cy="5428695"/>
            <a:chOff x="6993" y="1393902"/>
            <a:chExt cx="12112959" cy="5392098"/>
          </a:xfrm>
        </p:grpSpPr>
        <p:grpSp>
          <p:nvGrpSpPr>
            <p:cNvPr id="60" name="Group 59">
              <a:extLst>
                <a:ext uri="{FF2B5EF4-FFF2-40B4-BE49-F238E27FC236}">
                  <a16:creationId xmlns:a16="http://schemas.microsoft.com/office/drawing/2014/main" id="{A3AC335B-5E7C-8C23-98DE-997D48A679A2}"/>
                </a:ext>
              </a:extLst>
            </p:cNvPr>
            <p:cNvGrpSpPr/>
            <p:nvPr userDrawn="1"/>
          </p:nvGrpSpPr>
          <p:grpSpPr>
            <a:xfrm>
              <a:off x="6993" y="4076634"/>
              <a:ext cx="12112959" cy="2709366"/>
              <a:chOff x="6993" y="4076634"/>
              <a:chExt cx="12112959" cy="2709366"/>
            </a:xfrm>
          </p:grpSpPr>
          <p:grpSp>
            <p:nvGrpSpPr>
              <p:cNvPr id="49" name="Group 48">
                <a:extLst>
                  <a:ext uri="{FF2B5EF4-FFF2-40B4-BE49-F238E27FC236}">
                    <a16:creationId xmlns:a16="http://schemas.microsoft.com/office/drawing/2014/main" id="{915728E2-4D44-36F3-7B32-5E23BDE0E5D5}"/>
                  </a:ext>
                </a:extLst>
              </p:cNvPr>
              <p:cNvGrpSpPr/>
              <p:nvPr userDrawn="1"/>
            </p:nvGrpSpPr>
            <p:grpSpPr>
              <a:xfrm>
                <a:off x="6993" y="5418000"/>
                <a:ext cx="12112942" cy="1368000"/>
                <a:chOff x="6993" y="5418000"/>
                <a:chExt cx="12112942" cy="1368000"/>
              </a:xfrm>
            </p:grpSpPr>
            <p:pic>
              <p:nvPicPr>
                <p:cNvPr id="5" name="Picture 4" descr="A black and white design&#10;&#10;Description automatically generated">
                  <a:extLst>
                    <a:ext uri="{FF2B5EF4-FFF2-40B4-BE49-F238E27FC236}">
                      <a16:creationId xmlns:a16="http://schemas.microsoft.com/office/drawing/2014/main" id="{76C397E9-2447-E5CD-6633-982A6529953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93" y="5418000"/>
                  <a:ext cx="1371468" cy="1368000"/>
                </a:xfrm>
                <a:prstGeom prst="rect">
                  <a:avLst/>
                </a:prstGeom>
              </p:spPr>
            </p:pic>
            <p:pic>
              <p:nvPicPr>
                <p:cNvPr id="6" name="Picture 5" descr="A black and white design&#10;&#10;Description automatically generated">
                  <a:extLst>
                    <a:ext uri="{FF2B5EF4-FFF2-40B4-BE49-F238E27FC236}">
                      <a16:creationId xmlns:a16="http://schemas.microsoft.com/office/drawing/2014/main" id="{B34A3936-B2F4-84C4-8DC9-DDBC32D3BB3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49677" y="5418000"/>
                  <a:ext cx="1371468" cy="1368000"/>
                </a:xfrm>
                <a:prstGeom prst="rect">
                  <a:avLst/>
                </a:prstGeom>
              </p:spPr>
            </p:pic>
            <p:pic>
              <p:nvPicPr>
                <p:cNvPr id="41" name="Picture 40" descr="A black and white design&#10;&#10;Description automatically generated">
                  <a:extLst>
                    <a:ext uri="{FF2B5EF4-FFF2-40B4-BE49-F238E27FC236}">
                      <a16:creationId xmlns:a16="http://schemas.microsoft.com/office/drawing/2014/main" id="{85ECECEF-E42A-7488-995D-5A7351282C34}"/>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92361" y="5418000"/>
                  <a:ext cx="1371468" cy="1368000"/>
                </a:xfrm>
                <a:prstGeom prst="rect">
                  <a:avLst/>
                </a:prstGeom>
              </p:spPr>
            </p:pic>
            <p:pic>
              <p:nvPicPr>
                <p:cNvPr id="42" name="Picture 41" descr="A black and white design&#10;&#10;Description automatically generated">
                  <a:extLst>
                    <a:ext uri="{FF2B5EF4-FFF2-40B4-BE49-F238E27FC236}">
                      <a16:creationId xmlns:a16="http://schemas.microsoft.com/office/drawing/2014/main" id="{25B6D9A5-37B5-D27C-2AF7-067B71D17D6F}"/>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35045" y="5418000"/>
                  <a:ext cx="1371468" cy="1368000"/>
                </a:xfrm>
                <a:prstGeom prst="rect">
                  <a:avLst/>
                </a:prstGeom>
              </p:spPr>
            </p:pic>
            <p:pic>
              <p:nvPicPr>
                <p:cNvPr id="43" name="Picture 42" descr="A black and white design&#10;&#10;Description automatically generated">
                  <a:extLst>
                    <a:ext uri="{FF2B5EF4-FFF2-40B4-BE49-F238E27FC236}">
                      <a16:creationId xmlns:a16="http://schemas.microsoft.com/office/drawing/2014/main" id="{53690AC4-88B7-E85D-973E-35D28A16EF1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77729" y="5418000"/>
                  <a:ext cx="1371468" cy="1368000"/>
                </a:xfrm>
                <a:prstGeom prst="rect">
                  <a:avLst/>
                </a:prstGeom>
              </p:spPr>
            </p:pic>
            <p:pic>
              <p:nvPicPr>
                <p:cNvPr id="44" name="Picture 43" descr="A black and white design&#10;&#10;Description automatically generated">
                  <a:extLst>
                    <a:ext uri="{FF2B5EF4-FFF2-40B4-BE49-F238E27FC236}">
                      <a16:creationId xmlns:a16="http://schemas.microsoft.com/office/drawing/2014/main" id="{5D14F883-EF4D-27B7-90A1-54C495B2061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20413" y="5418000"/>
                  <a:ext cx="1371468" cy="1368000"/>
                </a:xfrm>
                <a:prstGeom prst="rect">
                  <a:avLst/>
                </a:prstGeom>
              </p:spPr>
            </p:pic>
            <p:pic>
              <p:nvPicPr>
                <p:cNvPr id="45" name="Picture 44" descr="A black and white design&#10;&#10;Description automatically generated">
                  <a:extLst>
                    <a:ext uri="{FF2B5EF4-FFF2-40B4-BE49-F238E27FC236}">
                      <a16:creationId xmlns:a16="http://schemas.microsoft.com/office/drawing/2014/main" id="{27947A0B-1F5F-F70B-04D8-395F3B52A94B}"/>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63097" y="5418000"/>
                  <a:ext cx="1371468" cy="1368000"/>
                </a:xfrm>
                <a:prstGeom prst="rect">
                  <a:avLst/>
                </a:prstGeom>
              </p:spPr>
            </p:pic>
            <p:pic>
              <p:nvPicPr>
                <p:cNvPr id="46" name="Picture 45" descr="A black and white design&#10;&#10;Description automatically generated">
                  <a:extLst>
                    <a:ext uri="{FF2B5EF4-FFF2-40B4-BE49-F238E27FC236}">
                      <a16:creationId xmlns:a16="http://schemas.microsoft.com/office/drawing/2014/main" id="{4CFD33D7-212C-0DC4-94AC-A9CDE4B38894}"/>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05781" y="5418000"/>
                  <a:ext cx="1371468" cy="1368000"/>
                </a:xfrm>
                <a:prstGeom prst="rect">
                  <a:avLst/>
                </a:prstGeom>
              </p:spPr>
            </p:pic>
            <p:pic>
              <p:nvPicPr>
                <p:cNvPr id="48" name="Picture 47" descr="A black and white design&#10;&#10;Description automatically generated">
                  <a:extLst>
                    <a:ext uri="{FF2B5EF4-FFF2-40B4-BE49-F238E27FC236}">
                      <a16:creationId xmlns:a16="http://schemas.microsoft.com/office/drawing/2014/main" id="{14842BB8-C6A9-36E6-4E6A-A688EE10129F}"/>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748467" y="5418000"/>
                  <a:ext cx="1371468" cy="1368000"/>
                </a:xfrm>
                <a:prstGeom prst="rect">
                  <a:avLst/>
                </a:prstGeom>
              </p:spPr>
            </p:pic>
          </p:grpSp>
          <p:grpSp>
            <p:nvGrpSpPr>
              <p:cNvPr id="50" name="Group 49">
                <a:extLst>
                  <a:ext uri="{FF2B5EF4-FFF2-40B4-BE49-F238E27FC236}">
                    <a16:creationId xmlns:a16="http://schemas.microsoft.com/office/drawing/2014/main" id="{E1D2C31A-B61C-8874-E52C-EEB00D34D48C}"/>
                  </a:ext>
                </a:extLst>
              </p:cNvPr>
              <p:cNvGrpSpPr/>
              <p:nvPr userDrawn="1"/>
            </p:nvGrpSpPr>
            <p:grpSpPr>
              <a:xfrm>
                <a:off x="7010" y="4076634"/>
                <a:ext cx="12112942" cy="1368000"/>
                <a:chOff x="6993" y="5418000"/>
                <a:chExt cx="12112942" cy="1368000"/>
              </a:xfrm>
            </p:grpSpPr>
            <p:pic>
              <p:nvPicPr>
                <p:cNvPr id="51" name="Picture 50" descr="A black and white design&#10;&#10;Description automatically generated">
                  <a:extLst>
                    <a:ext uri="{FF2B5EF4-FFF2-40B4-BE49-F238E27FC236}">
                      <a16:creationId xmlns:a16="http://schemas.microsoft.com/office/drawing/2014/main" id="{67391BAA-1E07-E3E4-C104-FF9075CE4914}"/>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93" y="5418000"/>
                  <a:ext cx="1371468" cy="1368000"/>
                </a:xfrm>
                <a:prstGeom prst="rect">
                  <a:avLst/>
                </a:prstGeom>
              </p:spPr>
            </p:pic>
            <p:pic>
              <p:nvPicPr>
                <p:cNvPr id="52" name="Picture 51" descr="A black and white design&#10;&#10;Description automatically generated">
                  <a:extLst>
                    <a:ext uri="{FF2B5EF4-FFF2-40B4-BE49-F238E27FC236}">
                      <a16:creationId xmlns:a16="http://schemas.microsoft.com/office/drawing/2014/main" id="{621822BB-8D43-3DAA-DBCB-80B717798D13}"/>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49677" y="5418000"/>
                  <a:ext cx="1371468" cy="1368000"/>
                </a:xfrm>
                <a:prstGeom prst="rect">
                  <a:avLst/>
                </a:prstGeom>
              </p:spPr>
            </p:pic>
            <p:pic>
              <p:nvPicPr>
                <p:cNvPr id="53" name="Picture 52" descr="A black and white design&#10;&#10;Description automatically generated">
                  <a:extLst>
                    <a:ext uri="{FF2B5EF4-FFF2-40B4-BE49-F238E27FC236}">
                      <a16:creationId xmlns:a16="http://schemas.microsoft.com/office/drawing/2014/main" id="{65D81F0C-3CD1-94C8-2CF5-1521158ACBF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92361" y="5418000"/>
                  <a:ext cx="1371468" cy="1368000"/>
                </a:xfrm>
                <a:prstGeom prst="rect">
                  <a:avLst/>
                </a:prstGeom>
              </p:spPr>
            </p:pic>
            <p:pic>
              <p:nvPicPr>
                <p:cNvPr id="54" name="Picture 53" descr="A black and white design&#10;&#10;Description automatically generated">
                  <a:extLst>
                    <a:ext uri="{FF2B5EF4-FFF2-40B4-BE49-F238E27FC236}">
                      <a16:creationId xmlns:a16="http://schemas.microsoft.com/office/drawing/2014/main" id="{0E2B753F-7131-49E4-4E5B-FCC17314F53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35045" y="5418000"/>
                  <a:ext cx="1371468" cy="1368000"/>
                </a:xfrm>
                <a:prstGeom prst="rect">
                  <a:avLst/>
                </a:prstGeom>
              </p:spPr>
            </p:pic>
            <p:pic>
              <p:nvPicPr>
                <p:cNvPr id="55" name="Picture 54" descr="A black and white design&#10;&#10;Description automatically generated">
                  <a:extLst>
                    <a:ext uri="{FF2B5EF4-FFF2-40B4-BE49-F238E27FC236}">
                      <a16:creationId xmlns:a16="http://schemas.microsoft.com/office/drawing/2014/main" id="{AC3F0B47-D0C5-94BA-71CC-CD294714A53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77729" y="5418000"/>
                  <a:ext cx="1371468" cy="1368000"/>
                </a:xfrm>
                <a:prstGeom prst="rect">
                  <a:avLst/>
                </a:prstGeom>
              </p:spPr>
            </p:pic>
            <p:pic>
              <p:nvPicPr>
                <p:cNvPr id="56" name="Picture 55" descr="A black and white design&#10;&#10;Description automatically generated">
                  <a:extLst>
                    <a:ext uri="{FF2B5EF4-FFF2-40B4-BE49-F238E27FC236}">
                      <a16:creationId xmlns:a16="http://schemas.microsoft.com/office/drawing/2014/main" id="{58AF896A-E31F-A11C-F831-DABD7A0DF794}"/>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20413" y="5418000"/>
                  <a:ext cx="1371468" cy="1368000"/>
                </a:xfrm>
                <a:prstGeom prst="rect">
                  <a:avLst/>
                </a:prstGeom>
              </p:spPr>
            </p:pic>
            <p:pic>
              <p:nvPicPr>
                <p:cNvPr id="57" name="Picture 56" descr="A black and white design&#10;&#10;Description automatically generated">
                  <a:extLst>
                    <a:ext uri="{FF2B5EF4-FFF2-40B4-BE49-F238E27FC236}">
                      <a16:creationId xmlns:a16="http://schemas.microsoft.com/office/drawing/2014/main" id="{618D2918-BF33-0393-3A61-3F054312D7F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63097" y="5418000"/>
                  <a:ext cx="1371468" cy="1368000"/>
                </a:xfrm>
                <a:prstGeom prst="rect">
                  <a:avLst/>
                </a:prstGeom>
              </p:spPr>
            </p:pic>
            <p:pic>
              <p:nvPicPr>
                <p:cNvPr id="58" name="Picture 57" descr="A black and white design&#10;&#10;Description automatically generated">
                  <a:extLst>
                    <a:ext uri="{FF2B5EF4-FFF2-40B4-BE49-F238E27FC236}">
                      <a16:creationId xmlns:a16="http://schemas.microsoft.com/office/drawing/2014/main" id="{3897083F-1747-9424-84B4-DEEB70206B2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05781" y="5418000"/>
                  <a:ext cx="1371468" cy="1368000"/>
                </a:xfrm>
                <a:prstGeom prst="rect">
                  <a:avLst/>
                </a:prstGeom>
              </p:spPr>
            </p:pic>
            <p:pic>
              <p:nvPicPr>
                <p:cNvPr id="59" name="Picture 58" descr="A black and white design&#10;&#10;Description automatically generated">
                  <a:extLst>
                    <a:ext uri="{FF2B5EF4-FFF2-40B4-BE49-F238E27FC236}">
                      <a16:creationId xmlns:a16="http://schemas.microsoft.com/office/drawing/2014/main" id="{6F60A9B3-E720-D493-ED75-1AC62F70122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748467" y="5418000"/>
                  <a:ext cx="1371468" cy="1368000"/>
                </a:xfrm>
                <a:prstGeom prst="rect">
                  <a:avLst/>
                </a:prstGeom>
              </p:spPr>
            </p:pic>
          </p:grpSp>
        </p:grpSp>
        <p:grpSp>
          <p:nvGrpSpPr>
            <p:cNvPr id="61" name="Group 60">
              <a:extLst>
                <a:ext uri="{FF2B5EF4-FFF2-40B4-BE49-F238E27FC236}">
                  <a16:creationId xmlns:a16="http://schemas.microsoft.com/office/drawing/2014/main" id="{B674CB43-682B-53CA-8611-FD946FA85D7A}"/>
                </a:ext>
              </a:extLst>
            </p:cNvPr>
            <p:cNvGrpSpPr/>
            <p:nvPr userDrawn="1"/>
          </p:nvGrpSpPr>
          <p:grpSpPr>
            <a:xfrm>
              <a:off x="6993" y="1393902"/>
              <a:ext cx="12112959" cy="2709366"/>
              <a:chOff x="6993" y="4076634"/>
              <a:chExt cx="12112959" cy="2709366"/>
            </a:xfrm>
          </p:grpSpPr>
          <p:grpSp>
            <p:nvGrpSpPr>
              <p:cNvPr id="62" name="Group 61">
                <a:extLst>
                  <a:ext uri="{FF2B5EF4-FFF2-40B4-BE49-F238E27FC236}">
                    <a16:creationId xmlns:a16="http://schemas.microsoft.com/office/drawing/2014/main" id="{543BAA12-F77A-3E24-4F56-B5DC165B40C1}"/>
                  </a:ext>
                </a:extLst>
              </p:cNvPr>
              <p:cNvGrpSpPr/>
              <p:nvPr userDrawn="1"/>
            </p:nvGrpSpPr>
            <p:grpSpPr>
              <a:xfrm>
                <a:off x="6993" y="5418000"/>
                <a:ext cx="12112942" cy="1368000"/>
                <a:chOff x="6993" y="5418000"/>
                <a:chExt cx="12112942" cy="1368000"/>
              </a:xfrm>
            </p:grpSpPr>
            <p:pic>
              <p:nvPicPr>
                <p:cNvPr id="73" name="Picture 72" descr="A black and white design&#10;&#10;Description automatically generated">
                  <a:extLst>
                    <a:ext uri="{FF2B5EF4-FFF2-40B4-BE49-F238E27FC236}">
                      <a16:creationId xmlns:a16="http://schemas.microsoft.com/office/drawing/2014/main" id="{6195E449-FD2A-FEED-B953-7B946690C38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93" y="5418000"/>
                  <a:ext cx="1371468" cy="1368000"/>
                </a:xfrm>
                <a:prstGeom prst="rect">
                  <a:avLst/>
                </a:prstGeom>
              </p:spPr>
            </p:pic>
            <p:pic>
              <p:nvPicPr>
                <p:cNvPr id="74" name="Picture 73" descr="A black and white design&#10;&#10;Description automatically generated">
                  <a:extLst>
                    <a:ext uri="{FF2B5EF4-FFF2-40B4-BE49-F238E27FC236}">
                      <a16:creationId xmlns:a16="http://schemas.microsoft.com/office/drawing/2014/main" id="{80E1E4BA-2756-8F53-CFEC-B787D724DB84}"/>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49677" y="5418000"/>
                  <a:ext cx="1371468" cy="1368000"/>
                </a:xfrm>
                <a:prstGeom prst="rect">
                  <a:avLst/>
                </a:prstGeom>
              </p:spPr>
            </p:pic>
            <p:pic>
              <p:nvPicPr>
                <p:cNvPr id="75" name="Picture 74" descr="A black and white design&#10;&#10;Description automatically generated">
                  <a:extLst>
                    <a:ext uri="{FF2B5EF4-FFF2-40B4-BE49-F238E27FC236}">
                      <a16:creationId xmlns:a16="http://schemas.microsoft.com/office/drawing/2014/main" id="{E1248C1D-A6C6-FD9F-ADF5-C7DD7D3150CA}"/>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92361" y="5418000"/>
                  <a:ext cx="1371468" cy="1368000"/>
                </a:xfrm>
                <a:prstGeom prst="rect">
                  <a:avLst/>
                </a:prstGeom>
              </p:spPr>
            </p:pic>
            <p:pic>
              <p:nvPicPr>
                <p:cNvPr id="76" name="Picture 75" descr="A black and white design&#10;&#10;Description automatically generated">
                  <a:extLst>
                    <a:ext uri="{FF2B5EF4-FFF2-40B4-BE49-F238E27FC236}">
                      <a16:creationId xmlns:a16="http://schemas.microsoft.com/office/drawing/2014/main" id="{94A8A3B3-ED5B-6AFB-5930-61A6E0A5AC1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35045" y="5418000"/>
                  <a:ext cx="1371468" cy="1368000"/>
                </a:xfrm>
                <a:prstGeom prst="rect">
                  <a:avLst/>
                </a:prstGeom>
              </p:spPr>
            </p:pic>
            <p:pic>
              <p:nvPicPr>
                <p:cNvPr id="77" name="Picture 76" descr="A black and white design&#10;&#10;Description automatically generated">
                  <a:extLst>
                    <a:ext uri="{FF2B5EF4-FFF2-40B4-BE49-F238E27FC236}">
                      <a16:creationId xmlns:a16="http://schemas.microsoft.com/office/drawing/2014/main" id="{5C682213-8BD1-C6D3-416B-A53F6F171BF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77729" y="5418000"/>
                  <a:ext cx="1371468" cy="1368000"/>
                </a:xfrm>
                <a:prstGeom prst="rect">
                  <a:avLst/>
                </a:prstGeom>
              </p:spPr>
            </p:pic>
            <p:pic>
              <p:nvPicPr>
                <p:cNvPr id="78" name="Picture 77" descr="A black and white design&#10;&#10;Description automatically generated">
                  <a:extLst>
                    <a:ext uri="{FF2B5EF4-FFF2-40B4-BE49-F238E27FC236}">
                      <a16:creationId xmlns:a16="http://schemas.microsoft.com/office/drawing/2014/main" id="{CCCB4AF5-2700-B660-8705-5E2EF4AFD1DB}"/>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20413" y="5418000"/>
                  <a:ext cx="1371468" cy="1368000"/>
                </a:xfrm>
                <a:prstGeom prst="rect">
                  <a:avLst/>
                </a:prstGeom>
              </p:spPr>
            </p:pic>
            <p:pic>
              <p:nvPicPr>
                <p:cNvPr id="79" name="Picture 78" descr="A black and white design&#10;&#10;Description automatically generated">
                  <a:extLst>
                    <a:ext uri="{FF2B5EF4-FFF2-40B4-BE49-F238E27FC236}">
                      <a16:creationId xmlns:a16="http://schemas.microsoft.com/office/drawing/2014/main" id="{49709C49-7CED-69D1-E4A3-F962A5BEA6A1}"/>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63097" y="5418000"/>
                  <a:ext cx="1371468" cy="1368000"/>
                </a:xfrm>
                <a:prstGeom prst="rect">
                  <a:avLst/>
                </a:prstGeom>
              </p:spPr>
            </p:pic>
            <p:pic>
              <p:nvPicPr>
                <p:cNvPr id="80" name="Picture 79" descr="A black and white design&#10;&#10;Description automatically generated">
                  <a:extLst>
                    <a:ext uri="{FF2B5EF4-FFF2-40B4-BE49-F238E27FC236}">
                      <a16:creationId xmlns:a16="http://schemas.microsoft.com/office/drawing/2014/main" id="{DC8D7770-2CC4-272D-CFE6-2B30B5B93C7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05781" y="5418000"/>
                  <a:ext cx="1371468" cy="1368000"/>
                </a:xfrm>
                <a:prstGeom prst="rect">
                  <a:avLst/>
                </a:prstGeom>
              </p:spPr>
            </p:pic>
            <p:pic>
              <p:nvPicPr>
                <p:cNvPr id="81" name="Picture 80" descr="A black and white design&#10;&#10;Description automatically generated">
                  <a:extLst>
                    <a:ext uri="{FF2B5EF4-FFF2-40B4-BE49-F238E27FC236}">
                      <a16:creationId xmlns:a16="http://schemas.microsoft.com/office/drawing/2014/main" id="{5F843120-71FF-7421-0D7F-A7EAF818141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748467" y="5418000"/>
                  <a:ext cx="1371468" cy="1368000"/>
                </a:xfrm>
                <a:prstGeom prst="rect">
                  <a:avLst/>
                </a:prstGeom>
              </p:spPr>
            </p:pic>
          </p:grpSp>
          <p:grpSp>
            <p:nvGrpSpPr>
              <p:cNvPr id="63" name="Group 62">
                <a:extLst>
                  <a:ext uri="{FF2B5EF4-FFF2-40B4-BE49-F238E27FC236}">
                    <a16:creationId xmlns:a16="http://schemas.microsoft.com/office/drawing/2014/main" id="{C0CC1666-9AFA-EBCF-C147-EC52CD0F6B42}"/>
                  </a:ext>
                </a:extLst>
              </p:cNvPr>
              <p:cNvGrpSpPr/>
              <p:nvPr userDrawn="1"/>
            </p:nvGrpSpPr>
            <p:grpSpPr>
              <a:xfrm>
                <a:off x="7010" y="4076634"/>
                <a:ext cx="12112942" cy="1368000"/>
                <a:chOff x="6993" y="5418000"/>
                <a:chExt cx="12112942" cy="1368000"/>
              </a:xfrm>
            </p:grpSpPr>
            <p:pic>
              <p:nvPicPr>
                <p:cNvPr id="64" name="Picture 63" descr="A black and white design&#10;&#10;Description automatically generated">
                  <a:extLst>
                    <a:ext uri="{FF2B5EF4-FFF2-40B4-BE49-F238E27FC236}">
                      <a16:creationId xmlns:a16="http://schemas.microsoft.com/office/drawing/2014/main" id="{76ED5FE2-1174-D248-B2ED-25B4F6A6A1E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93" y="5418000"/>
                  <a:ext cx="1371468" cy="1368000"/>
                </a:xfrm>
                <a:prstGeom prst="rect">
                  <a:avLst/>
                </a:prstGeom>
              </p:spPr>
            </p:pic>
            <p:pic>
              <p:nvPicPr>
                <p:cNvPr id="65" name="Picture 64" descr="A black and white design&#10;&#10;Description automatically generated">
                  <a:extLst>
                    <a:ext uri="{FF2B5EF4-FFF2-40B4-BE49-F238E27FC236}">
                      <a16:creationId xmlns:a16="http://schemas.microsoft.com/office/drawing/2014/main" id="{09CF61F4-7B28-A793-86C5-C782CDB89FD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49677" y="5418000"/>
                  <a:ext cx="1371468" cy="1368000"/>
                </a:xfrm>
                <a:prstGeom prst="rect">
                  <a:avLst/>
                </a:prstGeom>
              </p:spPr>
            </p:pic>
            <p:pic>
              <p:nvPicPr>
                <p:cNvPr id="66" name="Picture 65" descr="A black and white design&#10;&#10;Description automatically generated">
                  <a:extLst>
                    <a:ext uri="{FF2B5EF4-FFF2-40B4-BE49-F238E27FC236}">
                      <a16:creationId xmlns:a16="http://schemas.microsoft.com/office/drawing/2014/main" id="{DC963995-EA73-EFB0-4C33-EAD719FD400F}"/>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92361" y="5418000"/>
                  <a:ext cx="1371468" cy="1368000"/>
                </a:xfrm>
                <a:prstGeom prst="rect">
                  <a:avLst/>
                </a:prstGeom>
              </p:spPr>
            </p:pic>
            <p:pic>
              <p:nvPicPr>
                <p:cNvPr id="67" name="Picture 66" descr="A black and white design&#10;&#10;Description automatically generated">
                  <a:extLst>
                    <a:ext uri="{FF2B5EF4-FFF2-40B4-BE49-F238E27FC236}">
                      <a16:creationId xmlns:a16="http://schemas.microsoft.com/office/drawing/2014/main" id="{A1460000-9E25-FBBF-A988-654D6131B5C3}"/>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35045" y="5418000"/>
                  <a:ext cx="1371468" cy="1368000"/>
                </a:xfrm>
                <a:prstGeom prst="rect">
                  <a:avLst/>
                </a:prstGeom>
              </p:spPr>
            </p:pic>
            <p:pic>
              <p:nvPicPr>
                <p:cNvPr id="68" name="Picture 67" descr="A black and white design&#10;&#10;Description automatically generated">
                  <a:extLst>
                    <a:ext uri="{FF2B5EF4-FFF2-40B4-BE49-F238E27FC236}">
                      <a16:creationId xmlns:a16="http://schemas.microsoft.com/office/drawing/2014/main" id="{FE888A38-9DFD-6703-3446-37543A77DE8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77729" y="5418000"/>
                  <a:ext cx="1371468" cy="1368000"/>
                </a:xfrm>
                <a:prstGeom prst="rect">
                  <a:avLst/>
                </a:prstGeom>
              </p:spPr>
            </p:pic>
            <p:pic>
              <p:nvPicPr>
                <p:cNvPr id="69" name="Picture 68" descr="A black and white design&#10;&#10;Description automatically generated">
                  <a:extLst>
                    <a:ext uri="{FF2B5EF4-FFF2-40B4-BE49-F238E27FC236}">
                      <a16:creationId xmlns:a16="http://schemas.microsoft.com/office/drawing/2014/main" id="{34B6259B-DED8-6F73-50A6-38AA8B00EFE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20413" y="5418000"/>
                  <a:ext cx="1371468" cy="1368000"/>
                </a:xfrm>
                <a:prstGeom prst="rect">
                  <a:avLst/>
                </a:prstGeom>
              </p:spPr>
            </p:pic>
            <p:pic>
              <p:nvPicPr>
                <p:cNvPr id="70" name="Picture 69" descr="A black and white design&#10;&#10;Description automatically generated">
                  <a:extLst>
                    <a:ext uri="{FF2B5EF4-FFF2-40B4-BE49-F238E27FC236}">
                      <a16:creationId xmlns:a16="http://schemas.microsoft.com/office/drawing/2014/main" id="{3D635F86-4CB0-604A-9211-41F170A9A7A3}"/>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63097" y="5418000"/>
                  <a:ext cx="1371468" cy="1368000"/>
                </a:xfrm>
                <a:prstGeom prst="rect">
                  <a:avLst/>
                </a:prstGeom>
              </p:spPr>
            </p:pic>
            <p:pic>
              <p:nvPicPr>
                <p:cNvPr id="71" name="Picture 70" descr="A black and white design&#10;&#10;Description automatically generated">
                  <a:extLst>
                    <a:ext uri="{FF2B5EF4-FFF2-40B4-BE49-F238E27FC236}">
                      <a16:creationId xmlns:a16="http://schemas.microsoft.com/office/drawing/2014/main" id="{07CAFF56-EC93-00A6-69DE-ACDB534CF5DC}"/>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05781" y="5418000"/>
                  <a:ext cx="1371468" cy="1368000"/>
                </a:xfrm>
                <a:prstGeom prst="rect">
                  <a:avLst/>
                </a:prstGeom>
              </p:spPr>
            </p:pic>
            <p:pic>
              <p:nvPicPr>
                <p:cNvPr id="72" name="Picture 71" descr="A black and white design&#10;&#10;Description automatically generated">
                  <a:extLst>
                    <a:ext uri="{FF2B5EF4-FFF2-40B4-BE49-F238E27FC236}">
                      <a16:creationId xmlns:a16="http://schemas.microsoft.com/office/drawing/2014/main" id="{BD8A3752-2543-5B48-7F6C-72D69A4497FB}"/>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748467" y="5418000"/>
                  <a:ext cx="1371468" cy="1368000"/>
                </a:xfrm>
                <a:prstGeom prst="rect">
                  <a:avLst/>
                </a:prstGeom>
              </p:spPr>
            </p:pic>
          </p:grpSp>
        </p:grpSp>
      </p:grpSp>
      <p:sp>
        <p:nvSpPr>
          <p:cNvPr id="83" name="Text Placeholder 2">
            <a:extLst>
              <a:ext uri="{FF2B5EF4-FFF2-40B4-BE49-F238E27FC236}">
                <a16:creationId xmlns:a16="http://schemas.microsoft.com/office/drawing/2014/main" id="{32F1F5CB-90FF-1C50-66A2-D5340FFCCEEC}"/>
              </a:ext>
            </a:extLst>
          </p:cNvPr>
          <p:cNvSpPr>
            <a:spLocks noGrp="1"/>
          </p:cNvSpPr>
          <p:nvPr>
            <p:ph idx="1"/>
          </p:nvPr>
        </p:nvSpPr>
        <p:spPr>
          <a:xfrm>
            <a:off x="720000" y="1277756"/>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43600034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ransition">
    <p:bg>
      <p:bgPr>
        <a:solidFill>
          <a:schemeClr val="bg1">
            <a:lumMod val="95000"/>
          </a:schemeClr>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117F284-0C1A-EACA-20D4-75F77704AD7F}"/>
              </a:ext>
            </a:extLst>
          </p:cNvPr>
          <p:cNvGrpSpPr/>
          <p:nvPr userDrawn="1"/>
        </p:nvGrpSpPr>
        <p:grpSpPr>
          <a:xfrm>
            <a:off x="174292" y="4878000"/>
            <a:ext cx="11843416" cy="1980000"/>
            <a:chOff x="172284" y="4878000"/>
            <a:chExt cx="11843416" cy="1980000"/>
          </a:xfrm>
        </p:grpSpPr>
        <p:pic>
          <p:nvPicPr>
            <p:cNvPr id="8" name="Picture 7" descr="A brown flower with a black background&#10;&#10;Description automatically generated">
              <a:extLst>
                <a:ext uri="{FF2B5EF4-FFF2-40B4-BE49-F238E27FC236}">
                  <a16:creationId xmlns:a16="http://schemas.microsoft.com/office/drawing/2014/main" id="{580B6620-A35A-4779-373B-0A1935380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975" y="4878000"/>
              <a:ext cx="1980000" cy="1980000"/>
            </a:xfrm>
            <a:prstGeom prst="rect">
              <a:avLst/>
            </a:prstGeom>
          </p:spPr>
        </p:pic>
        <p:pic>
          <p:nvPicPr>
            <p:cNvPr id="19" name="Picture 18" descr="A black and brown design&#10;&#10;Description automatically generated">
              <a:extLst>
                <a:ext uri="{FF2B5EF4-FFF2-40B4-BE49-F238E27FC236}">
                  <a16:creationId xmlns:a16="http://schemas.microsoft.com/office/drawing/2014/main" id="{9DE6C4D4-6B8D-E306-DDE3-1B2F656BEE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284" y="4878000"/>
              <a:ext cx="1985019" cy="1980000"/>
            </a:xfrm>
            <a:prstGeom prst="rect">
              <a:avLst/>
            </a:prstGeom>
          </p:spPr>
        </p:pic>
        <p:pic>
          <p:nvPicPr>
            <p:cNvPr id="21" name="Picture 20" descr="A black and brown design&#10;&#10;Description automatically generated">
              <a:extLst>
                <a:ext uri="{FF2B5EF4-FFF2-40B4-BE49-F238E27FC236}">
                  <a16:creationId xmlns:a16="http://schemas.microsoft.com/office/drawing/2014/main" id="{B3988F32-2FB5-C13D-BCC8-DE46473E3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6647" y="4878000"/>
              <a:ext cx="1985019" cy="1980000"/>
            </a:xfrm>
            <a:prstGeom prst="rect">
              <a:avLst/>
            </a:prstGeom>
          </p:spPr>
        </p:pic>
        <p:pic>
          <p:nvPicPr>
            <p:cNvPr id="22" name="Picture 21" descr="A brown flower with a black background&#10;&#10;Description automatically generated">
              <a:extLst>
                <a:ext uri="{FF2B5EF4-FFF2-40B4-BE49-F238E27FC236}">
                  <a16:creationId xmlns:a16="http://schemas.microsoft.com/office/drawing/2014/main" id="{ABDB75F9-AFE0-06AF-3D12-53B658C60A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1338" y="4878000"/>
              <a:ext cx="1980000" cy="1980000"/>
            </a:xfrm>
            <a:prstGeom prst="rect">
              <a:avLst/>
            </a:prstGeom>
          </p:spPr>
        </p:pic>
        <p:pic>
          <p:nvPicPr>
            <p:cNvPr id="23" name="Picture 22" descr="A black and brown design&#10;&#10;Description automatically generated">
              <a:extLst>
                <a:ext uri="{FF2B5EF4-FFF2-40B4-BE49-F238E27FC236}">
                  <a16:creationId xmlns:a16="http://schemas.microsoft.com/office/drawing/2014/main" id="{F2ABAB4D-1323-64FF-B409-B81F256CB6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1010" y="4878000"/>
              <a:ext cx="1985019" cy="1980000"/>
            </a:xfrm>
            <a:prstGeom prst="rect">
              <a:avLst/>
            </a:prstGeom>
          </p:spPr>
        </p:pic>
        <p:pic>
          <p:nvPicPr>
            <p:cNvPr id="26" name="Picture 25" descr="A brown flower with a black background&#10;&#10;Description automatically generated">
              <a:extLst>
                <a:ext uri="{FF2B5EF4-FFF2-40B4-BE49-F238E27FC236}">
                  <a16:creationId xmlns:a16="http://schemas.microsoft.com/office/drawing/2014/main" id="{F8C79767-2F2E-47EA-639D-53827B0B7C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5700" y="4878000"/>
              <a:ext cx="1980000" cy="1980000"/>
            </a:xfrm>
            <a:prstGeom prst="rect">
              <a:avLst/>
            </a:prstGeom>
          </p:spPr>
        </p:pic>
      </p:grpSp>
      <p:sp>
        <p:nvSpPr>
          <p:cNvPr id="3" name="Title 2">
            <a:extLst>
              <a:ext uri="{FF2B5EF4-FFF2-40B4-BE49-F238E27FC236}">
                <a16:creationId xmlns:a16="http://schemas.microsoft.com/office/drawing/2014/main" id="{E9034B67-B0C8-4586-E4F2-7F16A7220521}"/>
              </a:ext>
            </a:extLst>
          </p:cNvPr>
          <p:cNvSpPr>
            <a:spLocks noGrp="1"/>
          </p:cNvSpPr>
          <p:nvPr>
            <p:ph type="title"/>
          </p:nvPr>
        </p:nvSpPr>
        <p:spPr>
          <a:xfrm>
            <a:off x="2159311" y="1449000"/>
            <a:ext cx="7878398" cy="1980000"/>
          </a:xfrm>
          <a:solidFill>
            <a:srgbClr val="FFFFFF"/>
          </a:solidFill>
        </p:spPr>
        <p:txBody>
          <a:bodyPr/>
          <a:lstStyle>
            <a:lvl1pPr>
              <a:defRPr>
                <a:solidFill>
                  <a:schemeClr val="tx1">
                    <a:lumMod val="90000"/>
                    <a:lumOff val="10000"/>
                  </a:schemeClr>
                </a:solidFill>
              </a:defRPr>
            </a:lvl1pPr>
          </a:lstStyle>
          <a:p>
            <a:r>
              <a:rPr lang="en-GB"/>
              <a:t>Click to edit Master title style</a:t>
            </a:r>
            <a:endParaRPr lang="en-AU" dirty="0"/>
          </a:p>
        </p:txBody>
      </p:sp>
    </p:spTree>
    <p:extLst>
      <p:ext uri="{BB962C8B-B14F-4D97-AF65-F5344CB8AC3E}">
        <p14:creationId xmlns:p14="http://schemas.microsoft.com/office/powerpoint/2010/main" val="1121741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7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ctr"/>
          <a:lstStyle>
            <a:lvl1pPr>
              <a:defRPr>
                <a:solidFill>
                  <a:schemeClr val="tx1">
                    <a:lumMod val="90000"/>
                    <a:lumOff val="10000"/>
                  </a:schemeClr>
                </a:solidFill>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4" name="Group 13">
            <a:extLst>
              <a:ext uri="{FF2B5EF4-FFF2-40B4-BE49-F238E27FC236}">
                <a16:creationId xmlns:a16="http://schemas.microsoft.com/office/drawing/2014/main" id="{8295292E-010F-5F2A-F111-F254AB4AE28A}"/>
              </a:ext>
            </a:extLst>
          </p:cNvPr>
          <p:cNvGrpSpPr/>
          <p:nvPr userDrawn="1"/>
        </p:nvGrpSpPr>
        <p:grpSpPr>
          <a:xfrm>
            <a:off x="0" y="5742000"/>
            <a:ext cx="12231932" cy="1116000"/>
            <a:chOff x="174292" y="4878000"/>
            <a:chExt cx="12231932" cy="1116000"/>
          </a:xfrm>
        </p:grpSpPr>
        <p:grpSp>
          <p:nvGrpSpPr>
            <p:cNvPr id="2" name="Group 1">
              <a:extLst>
                <a:ext uri="{FF2B5EF4-FFF2-40B4-BE49-F238E27FC236}">
                  <a16:creationId xmlns:a16="http://schemas.microsoft.com/office/drawing/2014/main" id="{45FAB13E-2C39-5329-191F-ECF9666761FF}"/>
                </a:ext>
              </a:extLst>
            </p:cNvPr>
            <p:cNvGrpSpPr>
              <a:grpSpLocks noChangeAspect="1"/>
            </p:cNvGrpSpPr>
            <p:nvPr userDrawn="1"/>
          </p:nvGrpSpPr>
          <p:grpSpPr>
            <a:xfrm>
              <a:off x="174292" y="4878000"/>
              <a:ext cx="6675380" cy="1116000"/>
              <a:chOff x="172284" y="4878000"/>
              <a:chExt cx="11843416" cy="1980000"/>
            </a:xfrm>
          </p:grpSpPr>
          <p:pic>
            <p:nvPicPr>
              <p:cNvPr id="3" name="Picture 2" descr="A brown flower with a black background&#10;&#10;Description automatically generated">
                <a:extLst>
                  <a:ext uri="{FF2B5EF4-FFF2-40B4-BE49-F238E27FC236}">
                    <a16:creationId xmlns:a16="http://schemas.microsoft.com/office/drawing/2014/main" id="{49E3783F-0D94-0CC0-C60B-64F227A8D3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975" y="4878000"/>
                <a:ext cx="1980000" cy="1980000"/>
              </a:xfrm>
              <a:prstGeom prst="rect">
                <a:avLst/>
              </a:prstGeom>
            </p:spPr>
          </p:pic>
          <p:pic>
            <p:nvPicPr>
              <p:cNvPr id="4" name="Picture 3" descr="A black and brown design&#10;&#10;Description automatically generated">
                <a:extLst>
                  <a:ext uri="{FF2B5EF4-FFF2-40B4-BE49-F238E27FC236}">
                    <a16:creationId xmlns:a16="http://schemas.microsoft.com/office/drawing/2014/main" id="{8EEF376D-FD2D-BD03-2F12-8BF5435E23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284" y="4878000"/>
                <a:ext cx="1985019" cy="1980000"/>
              </a:xfrm>
              <a:prstGeom prst="rect">
                <a:avLst/>
              </a:prstGeom>
            </p:spPr>
          </p:pic>
          <p:pic>
            <p:nvPicPr>
              <p:cNvPr id="5" name="Picture 4" descr="A black and brown design&#10;&#10;Description automatically generated">
                <a:extLst>
                  <a:ext uri="{FF2B5EF4-FFF2-40B4-BE49-F238E27FC236}">
                    <a16:creationId xmlns:a16="http://schemas.microsoft.com/office/drawing/2014/main" id="{337AEE48-6543-84BE-91BA-6D9C4F7FA1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6647" y="4878000"/>
                <a:ext cx="1985019" cy="1980000"/>
              </a:xfrm>
              <a:prstGeom prst="rect">
                <a:avLst/>
              </a:prstGeom>
            </p:spPr>
          </p:pic>
          <p:pic>
            <p:nvPicPr>
              <p:cNvPr id="6" name="Picture 5" descr="A brown flower with a black background&#10;&#10;Description automatically generated">
                <a:extLst>
                  <a:ext uri="{FF2B5EF4-FFF2-40B4-BE49-F238E27FC236}">
                    <a16:creationId xmlns:a16="http://schemas.microsoft.com/office/drawing/2014/main" id="{8D4E1B07-89B0-C1DE-5066-BD05DEDDE4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1338" y="4878000"/>
                <a:ext cx="1980000" cy="1980000"/>
              </a:xfrm>
              <a:prstGeom prst="rect">
                <a:avLst/>
              </a:prstGeom>
            </p:spPr>
          </p:pic>
          <p:pic>
            <p:nvPicPr>
              <p:cNvPr id="7" name="Picture 6" descr="A black and brown design&#10;&#10;Description automatically generated">
                <a:extLst>
                  <a:ext uri="{FF2B5EF4-FFF2-40B4-BE49-F238E27FC236}">
                    <a16:creationId xmlns:a16="http://schemas.microsoft.com/office/drawing/2014/main" id="{AFAEF774-471C-08D8-7BBE-3F80D9E06A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1010" y="4878000"/>
                <a:ext cx="1985019" cy="1980000"/>
              </a:xfrm>
              <a:prstGeom prst="rect">
                <a:avLst/>
              </a:prstGeom>
            </p:spPr>
          </p:pic>
          <p:pic>
            <p:nvPicPr>
              <p:cNvPr id="8" name="Picture 7" descr="A brown flower with a black background&#10;&#10;Description automatically generated">
                <a:extLst>
                  <a:ext uri="{FF2B5EF4-FFF2-40B4-BE49-F238E27FC236}">
                    <a16:creationId xmlns:a16="http://schemas.microsoft.com/office/drawing/2014/main" id="{13038CEB-0B3F-F12A-28E1-7D9D2CD6F7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5700" y="4878000"/>
                <a:ext cx="1980000" cy="1980000"/>
              </a:xfrm>
              <a:prstGeom prst="rect">
                <a:avLst/>
              </a:prstGeom>
            </p:spPr>
          </p:pic>
        </p:grpSp>
        <p:pic>
          <p:nvPicPr>
            <p:cNvPr id="9" name="Picture 8" descr="A brown flower with a black background&#10;&#10;Description automatically generated">
              <a:extLst>
                <a:ext uri="{FF2B5EF4-FFF2-40B4-BE49-F238E27FC236}">
                  <a16:creationId xmlns:a16="http://schemas.microsoft.com/office/drawing/2014/main" id="{BB2BA59E-6B9D-8D83-4C06-46E3134089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3852" y="4878000"/>
              <a:ext cx="1116000" cy="1116000"/>
            </a:xfrm>
            <a:prstGeom prst="rect">
              <a:avLst/>
            </a:prstGeom>
          </p:spPr>
        </p:pic>
        <p:pic>
          <p:nvPicPr>
            <p:cNvPr id="10" name="Picture 9" descr="A black and brown design&#10;&#10;Description automatically generated">
              <a:extLst>
                <a:ext uri="{FF2B5EF4-FFF2-40B4-BE49-F238E27FC236}">
                  <a16:creationId xmlns:a16="http://schemas.microsoft.com/office/drawing/2014/main" id="{B56D5CAC-F788-B5B0-CFF5-4C5632F6EE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4030" y="4878000"/>
              <a:ext cx="1118829" cy="1116000"/>
            </a:xfrm>
            <a:prstGeom prst="rect">
              <a:avLst/>
            </a:prstGeom>
          </p:spPr>
        </p:pic>
        <p:pic>
          <p:nvPicPr>
            <p:cNvPr id="11" name="Picture 10" descr="A brown flower with a black background&#10;&#10;Description automatically generated">
              <a:extLst>
                <a:ext uri="{FF2B5EF4-FFF2-40B4-BE49-F238E27FC236}">
                  <a16:creationId xmlns:a16="http://schemas.microsoft.com/office/drawing/2014/main" id="{E969CF9B-DC53-0381-702D-8E9CD1A1F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7038" y="4878000"/>
              <a:ext cx="1116000" cy="1116000"/>
            </a:xfrm>
            <a:prstGeom prst="rect">
              <a:avLst/>
            </a:prstGeom>
          </p:spPr>
        </p:pic>
        <p:pic>
          <p:nvPicPr>
            <p:cNvPr id="12" name="Picture 11" descr="A black and brown design&#10;&#10;Description automatically generated">
              <a:extLst>
                <a:ext uri="{FF2B5EF4-FFF2-40B4-BE49-F238E27FC236}">
                  <a16:creationId xmlns:a16="http://schemas.microsoft.com/office/drawing/2014/main" id="{177FE9DD-6452-3B5C-02FC-81CCFE5520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7217" y="4878000"/>
              <a:ext cx="1118829" cy="1116000"/>
            </a:xfrm>
            <a:prstGeom prst="rect">
              <a:avLst/>
            </a:prstGeom>
          </p:spPr>
        </p:pic>
        <p:pic>
          <p:nvPicPr>
            <p:cNvPr id="13" name="Picture 12" descr="A brown flower with a black background&#10;&#10;Description automatically generated">
              <a:extLst>
                <a:ext uri="{FF2B5EF4-FFF2-40B4-BE49-F238E27FC236}">
                  <a16:creationId xmlns:a16="http://schemas.microsoft.com/office/drawing/2014/main" id="{3472CD6C-5B74-8DC9-81F8-BB44F9BC91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0224" y="4878000"/>
              <a:ext cx="1116000" cy="1116000"/>
            </a:xfrm>
            <a:prstGeom prst="rect">
              <a:avLst/>
            </a:prstGeom>
          </p:spPr>
        </p:pic>
      </p:grpSp>
    </p:spTree>
    <p:extLst>
      <p:ext uri="{BB962C8B-B14F-4D97-AF65-F5344CB8AC3E}">
        <p14:creationId xmlns:p14="http://schemas.microsoft.com/office/powerpoint/2010/main" val="2428502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8_Title Only">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0900229" cy="1080000"/>
          </a:xfrm>
          <a:prstGeom prst="rect">
            <a:avLst/>
          </a:prstGeom>
        </p:spPr>
        <p:txBody>
          <a:bodyPr anchor="ctr"/>
          <a:lstStyle>
            <a:lvl1pPr marL="180975" indent="0">
              <a:defRPr>
                <a:solidFill>
                  <a:schemeClr val="tx1">
                    <a:lumMod val="90000"/>
                    <a:lumOff val="10000"/>
                  </a:schemeClr>
                </a:solidFill>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4C6EDFA1-FA8B-770F-AE44-816F850E4E28}"/>
              </a:ext>
            </a:extLst>
          </p:cNvPr>
          <p:cNvGrpSpPr>
            <a:grpSpLocks noChangeAspect="1"/>
          </p:cNvGrpSpPr>
          <p:nvPr userDrawn="1"/>
        </p:nvGrpSpPr>
        <p:grpSpPr>
          <a:xfrm rot="5400000">
            <a:off x="8198820" y="2860882"/>
            <a:ext cx="6826113" cy="1141200"/>
            <a:chOff x="172284" y="4878000"/>
            <a:chExt cx="11843416" cy="1980000"/>
          </a:xfrm>
        </p:grpSpPr>
        <p:pic>
          <p:nvPicPr>
            <p:cNvPr id="20" name="Picture 19" descr="A brown flower with a black background&#10;&#10;Description automatically generated">
              <a:extLst>
                <a:ext uri="{FF2B5EF4-FFF2-40B4-BE49-F238E27FC236}">
                  <a16:creationId xmlns:a16="http://schemas.microsoft.com/office/drawing/2014/main" id="{F7D0A5D0-DEA9-0D40-8A0A-2DBD02D278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975" y="4878000"/>
              <a:ext cx="1980000" cy="1980000"/>
            </a:xfrm>
            <a:prstGeom prst="rect">
              <a:avLst/>
            </a:prstGeom>
          </p:spPr>
        </p:pic>
        <p:pic>
          <p:nvPicPr>
            <p:cNvPr id="21" name="Picture 20" descr="A black and brown design&#10;&#10;Description automatically generated">
              <a:extLst>
                <a:ext uri="{FF2B5EF4-FFF2-40B4-BE49-F238E27FC236}">
                  <a16:creationId xmlns:a16="http://schemas.microsoft.com/office/drawing/2014/main" id="{1B5C1CAD-4D25-F149-3BD4-C35F9C52EC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284" y="4878000"/>
              <a:ext cx="1985019" cy="1980000"/>
            </a:xfrm>
            <a:prstGeom prst="rect">
              <a:avLst/>
            </a:prstGeom>
          </p:spPr>
        </p:pic>
        <p:pic>
          <p:nvPicPr>
            <p:cNvPr id="22" name="Picture 21" descr="A black and brown design&#10;&#10;Description automatically generated">
              <a:extLst>
                <a:ext uri="{FF2B5EF4-FFF2-40B4-BE49-F238E27FC236}">
                  <a16:creationId xmlns:a16="http://schemas.microsoft.com/office/drawing/2014/main" id="{5B3C7F05-01B6-4341-9F5D-98706B39EF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6647" y="4878000"/>
              <a:ext cx="1985019" cy="1980000"/>
            </a:xfrm>
            <a:prstGeom prst="rect">
              <a:avLst/>
            </a:prstGeom>
          </p:spPr>
        </p:pic>
        <p:pic>
          <p:nvPicPr>
            <p:cNvPr id="23" name="Picture 22" descr="A brown flower with a black background&#10;&#10;Description automatically generated">
              <a:extLst>
                <a:ext uri="{FF2B5EF4-FFF2-40B4-BE49-F238E27FC236}">
                  <a16:creationId xmlns:a16="http://schemas.microsoft.com/office/drawing/2014/main" id="{5A25DE52-8E87-9778-9AF3-488371661A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1338" y="4878000"/>
              <a:ext cx="1980000" cy="1980000"/>
            </a:xfrm>
            <a:prstGeom prst="rect">
              <a:avLst/>
            </a:prstGeom>
          </p:spPr>
        </p:pic>
        <p:pic>
          <p:nvPicPr>
            <p:cNvPr id="24" name="Picture 23" descr="A black and brown design&#10;&#10;Description automatically generated">
              <a:extLst>
                <a:ext uri="{FF2B5EF4-FFF2-40B4-BE49-F238E27FC236}">
                  <a16:creationId xmlns:a16="http://schemas.microsoft.com/office/drawing/2014/main" id="{06EABB85-BE40-9218-A035-B54E558D3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1010" y="4878000"/>
              <a:ext cx="1985019" cy="1980000"/>
            </a:xfrm>
            <a:prstGeom prst="rect">
              <a:avLst/>
            </a:prstGeom>
          </p:spPr>
        </p:pic>
        <p:pic>
          <p:nvPicPr>
            <p:cNvPr id="25" name="Picture 24" descr="A brown flower with a black background&#10;&#10;Description automatically generated">
              <a:extLst>
                <a:ext uri="{FF2B5EF4-FFF2-40B4-BE49-F238E27FC236}">
                  <a16:creationId xmlns:a16="http://schemas.microsoft.com/office/drawing/2014/main" id="{DCF2E604-85A1-D899-1789-6D51AB5385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5700" y="4878000"/>
              <a:ext cx="1980000" cy="1980000"/>
            </a:xfrm>
            <a:prstGeom prst="rect">
              <a:avLst/>
            </a:prstGeom>
          </p:spPr>
        </p:pic>
      </p:grpSp>
    </p:spTree>
    <p:extLst>
      <p:ext uri="{BB962C8B-B14F-4D97-AF65-F5344CB8AC3E}">
        <p14:creationId xmlns:p14="http://schemas.microsoft.com/office/powerpoint/2010/main" val="2127263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9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10752422" cy="1080000"/>
          </a:xfrm>
          <a:prstGeom prst="rect">
            <a:avLst/>
          </a:prstGeom>
        </p:spPr>
        <p:txBody>
          <a:bodyPr anchor="ctr"/>
          <a:lstStyle>
            <a:lvl1pPr marL="180975" indent="0">
              <a:defRPr>
                <a:solidFill>
                  <a:schemeClr val="tx1">
                    <a:lumMod val="90000"/>
                    <a:lumOff val="10000"/>
                  </a:schemeClr>
                </a:solidFill>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917DDB96-86A5-35AB-A1B0-1C2428BB2812}"/>
              </a:ext>
            </a:extLst>
          </p:cNvPr>
          <p:cNvGrpSpPr>
            <a:grpSpLocks noChangeAspect="1"/>
          </p:cNvGrpSpPr>
          <p:nvPr userDrawn="1"/>
        </p:nvGrpSpPr>
        <p:grpSpPr>
          <a:xfrm rot="5400000">
            <a:off x="-2726355" y="2858399"/>
            <a:ext cx="6826113" cy="1141200"/>
            <a:chOff x="172284" y="4878000"/>
            <a:chExt cx="11843416" cy="1980000"/>
          </a:xfrm>
        </p:grpSpPr>
        <p:pic>
          <p:nvPicPr>
            <p:cNvPr id="3" name="Picture 2" descr="A brown flower with a black background&#10;&#10;Description automatically generated">
              <a:extLst>
                <a:ext uri="{FF2B5EF4-FFF2-40B4-BE49-F238E27FC236}">
                  <a16:creationId xmlns:a16="http://schemas.microsoft.com/office/drawing/2014/main" id="{D2B61104-8E48-2E9C-335B-C68CEA7C7D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975" y="4878000"/>
              <a:ext cx="1980000" cy="1980000"/>
            </a:xfrm>
            <a:prstGeom prst="rect">
              <a:avLst/>
            </a:prstGeom>
          </p:spPr>
        </p:pic>
        <p:pic>
          <p:nvPicPr>
            <p:cNvPr id="4" name="Picture 3" descr="A black and brown design&#10;&#10;Description automatically generated">
              <a:extLst>
                <a:ext uri="{FF2B5EF4-FFF2-40B4-BE49-F238E27FC236}">
                  <a16:creationId xmlns:a16="http://schemas.microsoft.com/office/drawing/2014/main" id="{5B0DB94B-68C0-5D8F-19CE-7B9C930DB8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284" y="4878000"/>
              <a:ext cx="1985019" cy="1980000"/>
            </a:xfrm>
            <a:prstGeom prst="rect">
              <a:avLst/>
            </a:prstGeom>
          </p:spPr>
        </p:pic>
        <p:pic>
          <p:nvPicPr>
            <p:cNvPr id="6" name="Picture 5" descr="A black and brown design&#10;&#10;Description automatically generated">
              <a:extLst>
                <a:ext uri="{FF2B5EF4-FFF2-40B4-BE49-F238E27FC236}">
                  <a16:creationId xmlns:a16="http://schemas.microsoft.com/office/drawing/2014/main" id="{62DDDEDE-67E4-D6F7-E855-4F25D729A7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6647" y="4878000"/>
              <a:ext cx="1985019" cy="1980000"/>
            </a:xfrm>
            <a:prstGeom prst="rect">
              <a:avLst/>
            </a:prstGeom>
          </p:spPr>
        </p:pic>
        <p:pic>
          <p:nvPicPr>
            <p:cNvPr id="7" name="Picture 6" descr="A brown flower with a black background&#10;&#10;Description automatically generated">
              <a:extLst>
                <a:ext uri="{FF2B5EF4-FFF2-40B4-BE49-F238E27FC236}">
                  <a16:creationId xmlns:a16="http://schemas.microsoft.com/office/drawing/2014/main" id="{AA2C7640-B3EE-3C30-0BEF-D40313339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1338" y="4878000"/>
              <a:ext cx="1980000" cy="1980000"/>
            </a:xfrm>
            <a:prstGeom prst="rect">
              <a:avLst/>
            </a:prstGeom>
          </p:spPr>
        </p:pic>
        <p:pic>
          <p:nvPicPr>
            <p:cNvPr id="8" name="Picture 7" descr="A black and brown design&#10;&#10;Description automatically generated">
              <a:extLst>
                <a:ext uri="{FF2B5EF4-FFF2-40B4-BE49-F238E27FC236}">
                  <a16:creationId xmlns:a16="http://schemas.microsoft.com/office/drawing/2014/main" id="{32D593EE-5603-98DA-0551-9FF1C7947C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1010" y="4878000"/>
              <a:ext cx="1985019" cy="1980000"/>
            </a:xfrm>
            <a:prstGeom prst="rect">
              <a:avLst/>
            </a:prstGeom>
          </p:spPr>
        </p:pic>
        <p:pic>
          <p:nvPicPr>
            <p:cNvPr id="9" name="Picture 8" descr="A brown flower with a black background&#10;&#10;Description automatically generated">
              <a:extLst>
                <a:ext uri="{FF2B5EF4-FFF2-40B4-BE49-F238E27FC236}">
                  <a16:creationId xmlns:a16="http://schemas.microsoft.com/office/drawing/2014/main" id="{CD207F48-C3AF-F59B-26F5-D609845FD5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5700" y="4878000"/>
              <a:ext cx="1980000" cy="1980000"/>
            </a:xfrm>
            <a:prstGeom prst="rect">
              <a:avLst/>
            </a:prstGeom>
          </p:spPr>
        </p:pic>
      </p:grpSp>
    </p:spTree>
    <p:extLst>
      <p:ext uri="{BB962C8B-B14F-4D97-AF65-F5344CB8AC3E}">
        <p14:creationId xmlns:p14="http://schemas.microsoft.com/office/powerpoint/2010/main" val="9591460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lvl1pPr>
              <a:defRPr>
                <a:solidFill>
                  <a:schemeClr val="tx1">
                    <a:lumMod val="90000"/>
                    <a:lumOff val="10000"/>
                  </a:schemeClr>
                </a:solidFill>
              </a:defRPr>
            </a:lvl1pP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31FB647A-5B3D-C29E-C272-AFE0C1C88816}"/>
              </a:ext>
            </a:extLst>
          </p:cNvPr>
          <p:cNvGrpSpPr/>
          <p:nvPr userDrawn="1"/>
        </p:nvGrpSpPr>
        <p:grpSpPr>
          <a:xfrm>
            <a:off x="0" y="5742000"/>
            <a:ext cx="12231932" cy="1116000"/>
            <a:chOff x="174292" y="4878000"/>
            <a:chExt cx="12231932" cy="1116000"/>
          </a:xfrm>
        </p:grpSpPr>
        <p:grpSp>
          <p:nvGrpSpPr>
            <p:cNvPr id="8" name="Group 7">
              <a:extLst>
                <a:ext uri="{FF2B5EF4-FFF2-40B4-BE49-F238E27FC236}">
                  <a16:creationId xmlns:a16="http://schemas.microsoft.com/office/drawing/2014/main" id="{CA87E35F-3B8A-CD41-807B-3742B26D9B3E}"/>
                </a:ext>
              </a:extLst>
            </p:cNvPr>
            <p:cNvGrpSpPr>
              <a:grpSpLocks noChangeAspect="1"/>
            </p:cNvGrpSpPr>
            <p:nvPr userDrawn="1"/>
          </p:nvGrpSpPr>
          <p:grpSpPr>
            <a:xfrm>
              <a:off x="174292" y="4878000"/>
              <a:ext cx="6675380" cy="1116000"/>
              <a:chOff x="172284" y="4878000"/>
              <a:chExt cx="11843416" cy="1980000"/>
            </a:xfrm>
          </p:grpSpPr>
          <p:pic>
            <p:nvPicPr>
              <p:cNvPr id="14" name="Picture 13" descr="A brown flower with a black background&#10;&#10;Description automatically generated">
                <a:extLst>
                  <a:ext uri="{FF2B5EF4-FFF2-40B4-BE49-F238E27FC236}">
                    <a16:creationId xmlns:a16="http://schemas.microsoft.com/office/drawing/2014/main" id="{9F1EF8E2-6CC7-2B7E-C95C-288F8C58D4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975" y="4878000"/>
                <a:ext cx="1980000" cy="1980000"/>
              </a:xfrm>
              <a:prstGeom prst="rect">
                <a:avLst/>
              </a:prstGeom>
            </p:spPr>
          </p:pic>
          <p:pic>
            <p:nvPicPr>
              <p:cNvPr id="15" name="Picture 14" descr="A black and brown design&#10;&#10;Description automatically generated">
                <a:extLst>
                  <a:ext uri="{FF2B5EF4-FFF2-40B4-BE49-F238E27FC236}">
                    <a16:creationId xmlns:a16="http://schemas.microsoft.com/office/drawing/2014/main" id="{63A15B2C-1947-41E9-7613-79D67A2C22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284" y="4878000"/>
                <a:ext cx="1985019" cy="1980000"/>
              </a:xfrm>
              <a:prstGeom prst="rect">
                <a:avLst/>
              </a:prstGeom>
            </p:spPr>
          </p:pic>
          <p:pic>
            <p:nvPicPr>
              <p:cNvPr id="16" name="Picture 15" descr="A black and brown design&#10;&#10;Description automatically generated">
                <a:extLst>
                  <a:ext uri="{FF2B5EF4-FFF2-40B4-BE49-F238E27FC236}">
                    <a16:creationId xmlns:a16="http://schemas.microsoft.com/office/drawing/2014/main" id="{FAF74B9C-3EAB-D288-1726-E40E29155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6647" y="4878000"/>
                <a:ext cx="1985019" cy="1980000"/>
              </a:xfrm>
              <a:prstGeom prst="rect">
                <a:avLst/>
              </a:prstGeom>
            </p:spPr>
          </p:pic>
          <p:pic>
            <p:nvPicPr>
              <p:cNvPr id="17" name="Picture 16" descr="A brown flower with a black background&#10;&#10;Description automatically generated">
                <a:extLst>
                  <a:ext uri="{FF2B5EF4-FFF2-40B4-BE49-F238E27FC236}">
                    <a16:creationId xmlns:a16="http://schemas.microsoft.com/office/drawing/2014/main" id="{8AD8AD92-1936-7166-15F4-3A2BD1947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1338" y="4878000"/>
                <a:ext cx="1980000" cy="1980000"/>
              </a:xfrm>
              <a:prstGeom prst="rect">
                <a:avLst/>
              </a:prstGeom>
            </p:spPr>
          </p:pic>
          <p:pic>
            <p:nvPicPr>
              <p:cNvPr id="18" name="Picture 17" descr="A black and brown design&#10;&#10;Description automatically generated">
                <a:extLst>
                  <a:ext uri="{FF2B5EF4-FFF2-40B4-BE49-F238E27FC236}">
                    <a16:creationId xmlns:a16="http://schemas.microsoft.com/office/drawing/2014/main" id="{266CA593-BFD2-AAC5-3E08-340C09802F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1010" y="4878000"/>
                <a:ext cx="1985019" cy="1980000"/>
              </a:xfrm>
              <a:prstGeom prst="rect">
                <a:avLst/>
              </a:prstGeom>
            </p:spPr>
          </p:pic>
          <p:pic>
            <p:nvPicPr>
              <p:cNvPr id="19" name="Picture 18" descr="A brown flower with a black background&#10;&#10;Description automatically generated">
                <a:extLst>
                  <a:ext uri="{FF2B5EF4-FFF2-40B4-BE49-F238E27FC236}">
                    <a16:creationId xmlns:a16="http://schemas.microsoft.com/office/drawing/2014/main" id="{DC27ADD8-41A7-20F6-0232-B4EE9AD881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5700" y="4878000"/>
                <a:ext cx="1980000" cy="1980000"/>
              </a:xfrm>
              <a:prstGeom prst="rect">
                <a:avLst/>
              </a:prstGeom>
            </p:spPr>
          </p:pic>
        </p:grpSp>
        <p:pic>
          <p:nvPicPr>
            <p:cNvPr id="9" name="Picture 8" descr="A brown flower with a black background&#10;&#10;Description automatically generated">
              <a:extLst>
                <a:ext uri="{FF2B5EF4-FFF2-40B4-BE49-F238E27FC236}">
                  <a16:creationId xmlns:a16="http://schemas.microsoft.com/office/drawing/2014/main" id="{F9CCA690-5758-0B7B-92C6-5F21A5990E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3852" y="4878000"/>
              <a:ext cx="1116000" cy="1116000"/>
            </a:xfrm>
            <a:prstGeom prst="rect">
              <a:avLst/>
            </a:prstGeom>
          </p:spPr>
        </p:pic>
        <p:pic>
          <p:nvPicPr>
            <p:cNvPr id="10" name="Picture 9" descr="A black and brown design&#10;&#10;Description automatically generated">
              <a:extLst>
                <a:ext uri="{FF2B5EF4-FFF2-40B4-BE49-F238E27FC236}">
                  <a16:creationId xmlns:a16="http://schemas.microsoft.com/office/drawing/2014/main" id="{B13B085A-42A8-EA19-6646-3CC41F0CBC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4030" y="4878000"/>
              <a:ext cx="1118829" cy="1116000"/>
            </a:xfrm>
            <a:prstGeom prst="rect">
              <a:avLst/>
            </a:prstGeom>
          </p:spPr>
        </p:pic>
        <p:pic>
          <p:nvPicPr>
            <p:cNvPr id="11" name="Picture 10" descr="A brown flower with a black background&#10;&#10;Description automatically generated">
              <a:extLst>
                <a:ext uri="{FF2B5EF4-FFF2-40B4-BE49-F238E27FC236}">
                  <a16:creationId xmlns:a16="http://schemas.microsoft.com/office/drawing/2014/main" id="{3DDFDF6C-2344-99A7-E906-148869A4CF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7038" y="4878000"/>
              <a:ext cx="1116000" cy="1116000"/>
            </a:xfrm>
            <a:prstGeom prst="rect">
              <a:avLst/>
            </a:prstGeom>
          </p:spPr>
        </p:pic>
        <p:pic>
          <p:nvPicPr>
            <p:cNvPr id="12" name="Picture 11" descr="A black and brown design&#10;&#10;Description automatically generated">
              <a:extLst>
                <a:ext uri="{FF2B5EF4-FFF2-40B4-BE49-F238E27FC236}">
                  <a16:creationId xmlns:a16="http://schemas.microsoft.com/office/drawing/2014/main" id="{B7F314E6-9A44-06E7-4DE8-F31C2B0A3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7217" y="4878000"/>
              <a:ext cx="1118829" cy="1116000"/>
            </a:xfrm>
            <a:prstGeom prst="rect">
              <a:avLst/>
            </a:prstGeom>
          </p:spPr>
        </p:pic>
        <p:pic>
          <p:nvPicPr>
            <p:cNvPr id="13" name="Picture 12" descr="A brown flower with a black background&#10;&#10;Description automatically generated">
              <a:extLst>
                <a:ext uri="{FF2B5EF4-FFF2-40B4-BE49-F238E27FC236}">
                  <a16:creationId xmlns:a16="http://schemas.microsoft.com/office/drawing/2014/main" id="{3E378B05-EC33-8914-0182-986EA3877E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0224" y="4878000"/>
              <a:ext cx="1116000" cy="1116000"/>
            </a:xfrm>
            <a:prstGeom prst="rect">
              <a:avLst/>
            </a:prstGeom>
          </p:spPr>
        </p:pic>
      </p:grpSp>
    </p:spTree>
    <p:extLst>
      <p:ext uri="{BB962C8B-B14F-4D97-AF65-F5344CB8AC3E}">
        <p14:creationId xmlns:p14="http://schemas.microsoft.com/office/powerpoint/2010/main" val="2778655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ctr"/>
          <a:lstStyle>
            <a:lvl1pPr marL="361950" indent="0">
              <a:defRPr>
                <a:solidFill>
                  <a:schemeClr val="tx1">
                    <a:lumMod val="90000"/>
                    <a:lumOff val="10000"/>
                  </a:schemeClr>
                </a:solidFill>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98904987-E286-6F0E-EE15-14F1A6BB3BA8}"/>
              </a:ext>
            </a:extLst>
          </p:cNvPr>
          <p:cNvGrpSpPr>
            <a:grpSpLocks noChangeAspect="1"/>
          </p:cNvGrpSpPr>
          <p:nvPr userDrawn="1"/>
        </p:nvGrpSpPr>
        <p:grpSpPr>
          <a:xfrm rot="5400000">
            <a:off x="8198820" y="2860882"/>
            <a:ext cx="6826113" cy="1141200"/>
            <a:chOff x="172284" y="4878000"/>
            <a:chExt cx="11843416" cy="1980000"/>
          </a:xfrm>
        </p:grpSpPr>
        <p:pic>
          <p:nvPicPr>
            <p:cNvPr id="5" name="Picture 4" descr="A brown flower with a black background&#10;&#10;Description automatically generated">
              <a:extLst>
                <a:ext uri="{FF2B5EF4-FFF2-40B4-BE49-F238E27FC236}">
                  <a16:creationId xmlns:a16="http://schemas.microsoft.com/office/drawing/2014/main" id="{FBF45A57-40EC-2563-3122-459F2F7B8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975" y="4878000"/>
              <a:ext cx="1980000" cy="1980000"/>
            </a:xfrm>
            <a:prstGeom prst="rect">
              <a:avLst/>
            </a:prstGeom>
          </p:spPr>
        </p:pic>
        <p:pic>
          <p:nvPicPr>
            <p:cNvPr id="15" name="Picture 14" descr="A black and brown design&#10;&#10;Description automatically generated">
              <a:extLst>
                <a:ext uri="{FF2B5EF4-FFF2-40B4-BE49-F238E27FC236}">
                  <a16:creationId xmlns:a16="http://schemas.microsoft.com/office/drawing/2014/main" id="{A741C0AC-9247-CB68-9BE3-38EE4B6451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284" y="4878000"/>
              <a:ext cx="1985019" cy="1980000"/>
            </a:xfrm>
            <a:prstGeom prst="rect">
              <a:avLst/>
            </a:prstGeom>
          </p:spPr>
        </p:pic>
        <p:pic>
          <p:nvPicPr>
            <p:cNvPr id="16" name="Picture 15" descr="A black and brown design&#10;&#10;Description automatically generated">
              <a:extLst>
                <a:ext uri="{FF2B5EF4-FFF2-40B4-BE49-F238E27FC236}">
                  <a16:creationId xmlns:a16="http://schemas.microsoft.com/office/drawing/2014/main" id="{4FCCBF93-FCB0-51E5-7F51-1D2FCD4422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6647" y="4878000"/>
              <a:ext cx="1985019" cy="1980000"/>
            </a:xfrm>
            <a:prstGeom prst="rect">
              <a:avLst/>
            </a:prstGeom>
          </p:spPr>
        </p:pic>
        <p:pic>
          <p:nvPicPr>
            <p:cNvPr id="17" name="Picture 16" descr="A brown flower with a black background&#10;&#10;Description automatically generated">
              <a:extLst>
                <a:ext uri="{FF2B5EF4-FFF2-40B4-BE49-F238E27FC236}">
                  <a16:creationId xmlns:a16="http://schemas.microsoft.com/office/drawing/2014/main" id="{F9383456-BCED-9592-6EDD-4697E81E55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1338" y="4878000"/>
              <a:ext cx="1980000" cy="1980000"/>
            </a:xfrm>
            <a:prstGeom prst="rect">
              <a:avLst/>
            </a:prstGeom>
          </p:spPr>
        </p:pic>
        <p:pic>
          <p:nvPicPr>
            <p:cNvPr id="18" name="Picture 17" descr="A black and brown design&#10;&#10;Description automatically generated">
              <a:extLst>
                <a:ext uri="{FF2B5EF4-FFF2-40B4-BE49-F238E27FC236}">
                  <a16:creationId xmlns:a16="http://schemas.microsoft.com/office/drawing/2014/main" id="{B85863E7-10CA-8DEC-2B74-0A8D4B45E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1010" y="4878000"/>
              <a:ext cx="1985019" cy="1980000"/>
            </a:xfrm>
            <a:prstGeom prst="rect">
              <a:avLst/>
            </a:prstGeom>
          </p:spPr>
        </p:pic>
        <p:pic>
          <p:nvPicPr>
            <p:cNvPr id="19" name="Picture 18" descr="A brown flower with a black background&#10;&#10;Description automatically generated">
              <a:extLst>
                <a:ext uri="{FF2B5EF4-FFF2-40B4-BE49-F238E27FC236}">
                  <a16:creationId xmlns:a16="http://schemas.microsoft.com/office/drawing/2014/main" id="{6221288C-99DA-59A0-2CC8-78162B0895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5700" y="4878000"/>
              <a:ext cx="1980000" cy="1980000"/>
            </a:xfrm>
            <a:prstGeom prst="rect">
              <a:avLst/>
            </a:prstGeom>
          </p:spPr>
        </p:pic>
      </p:grpSp>
    </p:spTree>
    <p:extLst>
      <p:ext uri="{BB962C8B-B14F-4D97-AF65-F5344CB8AC3E}">
        <p14:creationId xmlns:p14="http://schemas.microsoft.com/office/powerpoint/2010/main" val="22248389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lvl1pPr>
              <a:defRPr>
                <a:solidFill>
                  <a:schemeClr val="tx1">
                    <a:lumMod val="90000"/>
                    <a:lumOff val="10000"/>
                  </a:schemeClr>
                </a:solidFill>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DFB4E472-6BCC-9E6A-DED2-3CEC9936DCB5}"/>
              </a:ext>
            </a:extLst>
          </p:cNvPr>
          <p:cNvGrpSpPr/>
          <p:nvPr userDrawn="1"/>
        </p:nvGrpSpPr>
        <p:grpSpPr>
          <a:xfrm>
            <a:off x="0" y="5742000"/>
            <a:ext cx="12231932" cy="1116000"/>
            <a:chOff x="174292" y="4878000"/>
            <a:chExt cx="12231932" cy="1116000"/>
          </a:xfrm>
        </p:grpSpPr>
        <p:grpSp>
          <p:nvGrpSpPr>
            <p:cNvPr id="8" name="Group 7">
              <a:extLst>
                <a:ext uri="{FF2B5EF4-FFF2-40B4-BE49-F238E27FC236}">
                  <a16:creationId xmlns:a16="http://schemas.microsoft.com/office/drawing/2014/main" id="{5690EEBC-7DFB-97FC-D78B-E9DD6E48824B}"/>
                </a:ext>
              </a:extLst>
            </p:cNvPr>
            <p:cNvGrpSpPr>
              <a:grpSpLocks noChangeAspect="1"/>
            </p:cNvGrpSpPr>
            <p:nvPr userDrawn="1"/>
          </p:nvGrpSpPr>
          <p:grpSpPr>
            <a:xfrm>
              <a:off x="174292" y="4878000"/>
              <a:ext cx="6675380" cy="1116000"/>
              <a:chOff x="172284" y="4878000"/>
              <a:chExt cx="11843416" cy="1980000"/>
            </a:xfrm>
          </p:grpSpPr>
          <p:pic>
            <p:nvPicPr>
              <p:cNvPr id="14" name="Picture 13" descr="A brown flower with a black background&#10;&#10;Description automatically generated">
                <a:extLst>
                  <a:ext uri="{FF2B5EF4-FFF2-40B4-BE49-F238E27FC236}">
                    <a16:creationId xmlns:a16="http://schemas.microsoft.com/office/drawing/2014/main" id="{49E3F87B-9FA1-55C2-A93D-D977B641CD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975" y="4878000"/>
                <a:ext cx="1980000" cy="1980000"/>
              </a:xfrm>
              <a:prstGeom prst="rect">
                <a:avLst/>
              </a:prstGeom>
            </p:spPr>
          </p:pic>
          <p:pic>
            <p:nvPicPr>
              <p:cNvPr id="15" name="Picture 14" descr="A black and brown design&#10;&#10;Description automatically generated">
                <a:extLst>
                  <a:ext uri="{FF2B5EF4-FFF2-40B4-BE49-F238E27FC236}">
                    <a16:creationId xmlns:a16="http://schemas.microsoft.com/office/drawing/2014/main" id="{6B469109-B4BD-3818-2FAF-8138D33EC6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284" y="4878000"/>
                <a:ext cx="1985019" cy="1980000"/>
              </a:xfrm>
              <a:prstGeom prst="rect">
                <a:avLst/>
              </a:prstGeom>
            </p:spPr>
          </p:pic>
          <p:pic>
            <p:nvPicPr>
              <p:cNvPr id="16" name="Picture 15" descr="A black and brown design&#10;&#10;Description automatically generated">
                <a:extLst>
                  <a:ext uri="{FF2B5EF4-FFF2-40B4-BE49-F238E27FC236}">
                    <a16:creationId xmlns:a16="http://schemas.microsoft.com/office/drawing/2014/main" id="{FE4F1A44-4F86-7DFA-CF5E-C39F77E3E5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6647" y="4878000"/>
                <a:ext cx="1985019" cy="1980000"/>
              </a:xfrm>
              <a:prstGeom prst="rect">
                <a:avLst/>
              </a:prstGeom>
            </p:spPr>
          </p:pic>
          <p:pic>
            <p:nvPicPr>
              <p:cNvPr id="17" name="Picture 16" descr="A brown flower with a black background&#10;&#10;Description automatically generated">
                <a:extLst>
                  <a:ext uri="{FF2B5EF4-FFF2-40B4-BE49-F238E27FC236}">
                    <a16:creationId xmlns:a16="http://schemas.microsoft.com/office/drawing/2014/main" id="{4D8FBCFB-680E-D9DF-497C-4F4B910004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1338" y="4878000"/>
                <a:ext cx="1980000" cy="1980000"/>
              </a:xfrm>
              <a:prstGeom prst="rect">
                <a:avLst/>
              </a:prstGeom>
            </p:spPr>
          </p:pic>
          <p:pic>
            <p:nvPicPr>
              <p:cNvPr id="18" name="Picture 17" descr="A black and brown design&#10;&#10;Description automatically generated">
                <a:extLst>
                  <a:ext uri="{FF2B5EF4-FFF2-40B4-BE49-F238E27FC236}">
                    <a16:creationId xmlns:a16="http://schemas.microsoft.com/office/drawing/2014/main" id="{8546A3E5-6BC6-3B78-A041-BC4CA769A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1010" y="4878000"/>
                <a:ext cx="1985019" cy="1980000"/>
              </a:xfrm>
              <a:prstGeom prst="rect">
                <a:avLst/>
              </a:prstGeom>
            </p:spPr>
          </p:pic>
          <p:pic>
            <p:nvPicPr>
              <p:cNvPr id="19" name="Picture 18" descr="A brown flower with a black background&#10;&#10;Description automatically generated">
                <a:extLst>
                  <a:ext uri="{FF2B5EF4-FFF2-40B4-BE49-F238E27FC236}">
                    <a16:creationId xmlns:a16="http://schemas.microsoft.com/office/drawing/2014/main" id="{CC3F5AB5-C4B0-DAC2-17C7-5FCC7740F9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5700" y="4878000"/>
                <a:ext cx="1980000" cy="1980000"/>
              </a:xfrm>
              <a:prstGeom prst="rect">
                <a:avLst/>
              </a:prstGeom>
            </p:spPr>
          </p:pic>
        </p:grpSp>
        <p:pic>
          <p:nvPicPr>
            <p:cNvPr id="9" name="Picture 8" descr="A brown flower with a black background&#10;&#10;Description automatically generated">
              <a:extLst>
                <a:ext uri="{FF2B5EF4-FFF2-40B4-BE49-F238E27FC236}">
                  <a16:creationId xmlns:a16="http://schemas.microsoft.com/office/drawing/2014/main" id="{38DC6475-49C3-8D3D-6ECC-AEF4E668E6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3852" y="4878000"/>
              <a:ext cx="1116000" cy="1116000"/>
            </a:xfrm>
            <a:prstGeom prst="rect">
              <a:avLst/>
            </a:prstGeom>
          </p:spPr>
        </p:pic>
        <p:pic>
          <p:nvPicPr>
            <p:cNvPr id="10" name="Picture 9" descr="A black and brown design&#10;&#10;Description automatically generated">
              <a:extLst>
                <a:ext uri="{FF2B5EF4-FFF2-40B4-BE49-F238E27FC236}">
                  <a16:creationId xmlns:a16="http://schemas.microsoft.com/office/drawing/2014/main" id="{0AFFFF05-440B-22CC-11D6-0F380BC353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4030" y="4878000"/>
              <a:ext cx="1118829" cy="1116000"/>
            </a:xfrm>
            <a:prstGeom prst="rect">
              <a:avLst/>
            </a:prstGeom>
          </p:spPr>
        </p:pic>
        <p:pic>
          <p:nvPicPr>
            <p:cNvPr id="11" name="Picture 10" descr="A brown flower with a black background&#10;&#10;Description automatically generated">
              <a:extLst>
                <a:ext uri="{FF2B5EF4-FFF2-40B4-BE49-F238E27FC236}">
                  <a16:creationId xmlns:a16="http://schemas.microsoft.com/office/drawing/2014/main" id="{AC5A81AB-F43C-6360-B26C-34B5098F63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7038" y="4878000"/>
              <a:ext cx="1116000" cy="1116000"/>
            </a:xfrm>
            <a:prstGeom prst="rect">
              <a:avLst/>
            </a:prstGeom>
          </p:spPr>
        </p:pic>
        <p:pic>
          <p:nvPicPr>
            <p:cNvPr id="12" name="Picture 11" descr="A black and brown design&#10;&#10;Description automatically generated">
              <a:extLst>
                <a:ext uri="{FF2B5EF4-FFF2-40B4-BE49-F238E27FC236}">
                  <a16:creationId xmlns:a16="http://schemas.microsoft.com/office/drawing/2014/main" id="{D912DB8E-AE9D-C231-6C72-393CDF3DE1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7217" y="4878000"/>
              <a:ext cx="1118829" cy="1116000"/>
            </a:xfrm>
            <a:prstGeom prst="rect">
              <a:avLst/>
            </a:prstGeom>
          </p:spPr>
        </p:pic>
        <p:pic>
          <p:nvPicPr>
            <p:cNvPr id="13" name="Picture 12" descr="A brown flower with a black background&#10;&#10;Description automatically generated">
              <a:extLst>
                <a:ext uri="{FF2B5EF4-FFF2-40B4-BE49-F238E27FC236}">
                  <a16:creationId xmlns:a16="http://schemas.microsoft.com/office/drawing/2014/main" id="{B73A78CF-7B32-5A1E-2930-DB23FEEAC9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0224" y="4878000"/>
              <a:ext cx="1116000" cy="1116000"/>
            </a:xfrm>
            <a:prstGeom prst="rect">
              <a:avLst/>
            </a:prstGeom>
          </p:spPr>
        </p:pic>
      </p:grpSp>
    </p:spTree>
    <p:extLst>
      <p:ext uri="{BB962C8B-B14F-4D97-AF65-F5344CB8AC3E}">
        <p14:creationId xmlns:p14="http://schemas.microsoft.com/office/powerpoint/2010/main" val="1146219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ctr"/>
          <a:lstStyle>
            <a:lvl1pPr>
              <a:defRPr>
                <a:solidFill>
                  <a:schemeClr val="tx1">
                    <a:lumMod val="90000"/>
                    <a:lumOff val="10000"/>
                  </a:schemeClr>
                </a:solidFill>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27B87135-A352-8073-5F57-BA3E09F060A7}"/>
              </a:ext>
            </a:extLst>
          </p:cNvPr>
          <p:cNvGrpSpPr>
            <a:grpSpLocks noChangeAspect="1"/>
          </p:cNvGrpSpPr>
          <p:nvPr userDrawn="1"/>
        </p:nvGrpSpPr>
        <p:grpSpPr>
          <a:xfrm rot="5400000">
            <a:off x="8198820" y="2860882"/>
            <a:ext cx="6826113" cy="1141200"/>
            <a:chOff x="172284" y="4878000"/>
            <a:chExt cx="11843416" cy="1980000"/>
          </a:xfrm>
        </p:grpSpPr>
        <p:pic>
          <p:nvPicPr>
            <p:cNvPr id="5" name="Picture 4" descr="A brown flower with a black background&#10;&#10;Description automatically generated">
              <a:extLst>
                <a:ext uri="{FF2B5EF4-FFF2-40B4-BE49-F238E27FC236}">
                  <a16:creationId xmlns:a16="http://schemas.microsoft.com/office/drawing/2014/main" id="{A50A3570-7287-C7DC-F4DB-BBC4AA7741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975" y="4878000"/>
              <a:ext cx="1980000" cy="1980000"/>
            </a:xfrm>
            <a:prstGeom prst="rect">
              <a:avLst/>
            </a:prstGeom>
          </p:spPr>
        </p:pic>
        <p:pic>
          <p:nvPicPr>
            <p:cNvPr id="14" name="Picture 13" descr="A black and brown design&#10;&#10;Description automatically generated">
              <a:extLst>
                <a:ext uri="{FF2B5EF4-FFF2-40B4-BE49-F238E27FC236}">
                  <a16:creationId xmlns:a16="http://schemas.microsoft.com/office/drawing/2014/main" id="{22D5A1D4-CE42-921D-87FE-32BAD11E68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284" y="4878000"/>
              <a:ext cx="1985019" cy="1980000"/>
            </a:xfrm>
            <a:prstGeom prst="rect">
              <a:avLst/>
            </a:prstGeom>
          </p:spPr>
        </p:pic>
        <p:pic>
          <p:nvPicPr>
            <p:cNvPr id="15" name="Picture 14" descr="A black and brown design&#10;&#10;Description automatically generated">
              <a:extLst>
                <a:ext uri="{FF2B5EF4-FFF2-40B4-BE49-F238E27FC236}">
                  <a16:creationId xmlns:a16="http://schemas.microsoft.com/office/drawing/2014/main" id="{C1CC487F-AC4F-3093-3F57-76799DBADE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6647" y="4878000"/>
              <a:ext cx="1985019" cy="1980000"/>
            </a:xfrm>
            <a:prstGeom prst="rect">
              <a:avLst/>
            </a:prstGeom>
          </p:spPr>
        </p:pic>
        <p:pic>
          <p:nvPicPr>
            <p:cNvPr id="16" name="Picture 15" descr="A brown flower with a black background&#10;&#10;Description automatically generated">
              <a:extLst>
                <a:ext uri="{FF2B5EF4-FFF2-40B4-BE49-F238E27FC236}">
                  <a16:creationId xmlns:a16="http://schemas.microsoft.com/office/drawing/2014/main" id="{28E9E028-DC69-3FD2-04FE-3CFD0540F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1338" y="4878000"/>
              <a:ext cx="1980000" cy="1980000"/>
            </a:xfrm>
            <a:prstGeom prst="rect">
              <a:avLst/>
            </a:prstGeom>
          </p:spPr>
        </p:pic>
        <p:pic>
          <p:nvPicPr>
            <p:cNvPr id="17" name="Picture 16" descr="A black and brown design&#10;&#10;Description automatically generated">
              <a:extLst>
                <a:ext uri="{FF2B5EF4-FFF2-40B4-BE49-F238E27FC236}">
                  <a16:creationId xmlns:a16="http://schemas.microsoft.com/office/drawing/2014/main" id="{8C002ACA-14F0-3E65-9370-CF292C7DF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1010" y="4878000"/>
              <a:ext cx="1985019" cy="1980000"/>
            </a:xfrm>
            <a:prstGeom prst="rect">
              <a:avLst/>
            </a:prstGeom>
          </p:spPr>
        </p:pic>
        <p:pic>
          <p:nvPicPr>
            <p:cNvPr id="18" name="Picture 17" descr="A brown flower with a black background&#10;&#10;Description automatically generated">
              <a:extLst>
                <a:ext uri="{FF2B5EF4-FFF2-40B4-BE49-F238E27FC236}">
                  <a16:creationId xmlns:a16="http://schemas.microsoft.com/office/drawing/2014/main" id="{E2863E26-1620-BAFF-1590-161760C95B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5700" y="4878000"/>
              <a:ext cx="1980000" cy="1980000"/>
            </a:xfrm>
            <a:prstGeom prst="rect">
              <a:avLst/>
            </a:prstGeom>
          </p:spPr>
        </p:pic>
      </p:grpSp>
    </p:spTree>
    <p:extLst>
      <p:ext uri="{BB962C8B-B14F-4D97-AF65-F5344CB8AC3E}">
        <p14:creationId xmlns:p14="http://schemas.microsoft.com/office/powerpoint/2010/main" val="1893532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solidFill>
                  <a:schemeClr val="tx1">
                    <a:lumMod val="90000"/>
                    <a:lumOff val="10000"/>
                  </a:schemeClr>
                </a:solidFill>
              </a:defRPr>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1DD8E558-D5B7-F6E1-1594-0FECC1F0D839}"/>
              </a:ext>
            </a:extLst>
          </p:cNvPr>
          <p:cNvGrpSpPr>
            <a:grpSpLocks noChangeAspect="1"/>
          </p:cNvGrpSpPr>
          <p:nvPr userDrawn="1"/>
        </p:nvGrpSpPr>
        <p:grpSpPr>
          <a:xfrm rot="5400000">
            <a:off x="8198820" y="2860882"/>
            <a:ext cx="6826113" cy="1141200"/>
            <a:chOff x="172284" y="4878000"/>
            <a:chExt cx="11843416" cy="1980000"/>
          </a:xfrm>
        </p:grpSpPr>
        <p:pic>
          <p:nvPicPr>
            <p:cNvPr id="12" name="Picture 11" descr="A brown flower with a black background&#10;&#10;Description automatically generated">
              <a:extLst>
                <a:ext uri="{FF2B5EF4-FFF2-40B4-BE49-F238E27FC236}">
                  <a16:creationId xmlns:a16="http://schemas.microsoft.com/office/drawing/2014/main" id="{23DA2B7F-BF09-6816-A8F6-6F73249235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975" y="4878000"/>
              <a:ext cx="1980000" cy="1980000"/>
            </a:xfrm>
            <a:prstGeom prst="rect">
              <a:avLst/>
            </a:prstGeom>
          </p:spPr>
        </p:pic>
        <p:pic>
          <p:nvPicPr>
            <p:cNvPr id="13" name="Picture 12" descr="A black and brown design&#10;&#10;Description automatically generated">
              <a:extLst>
                <a:ext uri="{FF2B5EF4-FFF2-40B4-BE49-F238E27FC236}">
                  <a16:creationId xmlns:a16="http://schemas.microsoft.com/office/drawing/2014/main" id="{FC54B3C7-DD06-BF39-52E2-523357553F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284" y="4878000"/>
              <a:ext cx="1985019" cy="1980000"/>
            </a:xfrm>
            <a:prstGeom prst="rect">
              <a:avLst/>
            </a:prstGeom>
          </p:spPr>
        </p:pic>
        <p:pic>
          <p:nvPicPr>
            <p:cNvPr id="15" name="Picture 14" descr="A black and brown design&#10;&#10;Description automatically generated">
              <a:extLst>
                <a:ext uri="{FF2B5EF4-FFF2-40B4-BE49-F238E27FC236}">
                  <a16:creationId xmlns:a16="http://schemas.microsoft.com/office/drawing/2014/main" id="{4C2B1930-4974-406C-6543-BA3D2831BA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6647" y="4878000"/>
              <a:ext cx="1985019" cy="1980000"/>
            </a:xfrm>
            <a:prstGeom prst="rect">
              <a:avLst/>
            </a:prstGeom>
          </p:spPr>
        </p:pic>
        <p:pic>
          <p:nvPicPr>
            <p:cNvPr id="16" name="Picture 15" descr="A brown flower with a black background&#10;&#10;Description automatically generated">
              <a:extLst>
                <a:ext uri="{FF2B5EF4-FFF2-40B4-BE49-F238E27FC236}">
                  <a16:creationId xmlns:a16="http://schemas.microsoft.com/office/drawing/2014/main" id="{104D1559-03B6-DD44-5A1B-8B4F391150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1338" y="4878000"/>
              <a:ext cx="1980000" cy="1980000"/>
            </a:xfrm>
            <a:prstGeom prst="rect">
              <a:avLst/>
            </a:prstGeom>
          </p:spPr>
        </p:pic>
        <p:pic>
          <p:nvPicPr>
            <p:cNvPr id="17" name="Picture 16" descr="A black and brown design&#10;&#10;Description automatically generated">
              <a:extLst>
                <a:ext uri="{FF2B5EF4-FFF2-40B4-BE49-F238E27FC236}">
                  <a16:creationId xmlns:a16="http://schemas.microsoft.com/office/drawing/2014/main" id="{14624B8D-CAEE-0911-9785-3CC548177C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1010" y="4878000"/>
              <a:ext cx="1985019" cy="1980000"/>
            </a:xfrm>
            <a:prstGeom prst="rect">
              <a:avLst/>
            </a:prstGeom>
          </p:spPr>
        </p:pic>
        <p:pic>
          <p:nvPicPr>
            <p:cNvPr id="18" name="Picture 17" descr="A brown flower with a black background&#10;&#10;Description automatically generated">
              <a:extLst>
                <a:ext uri="{FF2B5EF4-FFF2-40B4-BE49-F238E27FC236}">
                  <a16:creationId xmlns:a16="http://schemas.microsoft.com/office/drawing/2014/main" id="{E8CE90F4-5D2C-DAA2-2389-25A2F0306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5700" y="4878000"/>
              <a:ext cx="1980000" cy="1980000"/>
            </a:xfrm>
            <a:prstGeom prst="rect">
              <a:avLst/>
            </a:prstGeom>
          </p:spPr>
        </p:pic>
      </p:grpSp>
    </p:spTree>
    <p:extLst>
      <p:ext uri="{BB962C8B-B14F-4D97-AF65-F5344CB8AC3E}">
        <p14:creationId xmlns:p14="http://schemas.microsoft.com/office/powerpoint/2010/main" val="17725623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390650" y="0"/>
            <a:ext cx="10801350" cy="1080000"/>
          </a:xfrm>
          <a:prstGeom prst="rect">
            <a:avLst/>
          </a:prstGeom>
        </p:spPr>
        <p:txBody>
          <a:bodyPr/>
          <a:lstStyle>
            <a:lvl1pPr marL="0" indent="0">
              <a:defRPr>
                <a:solidFill>
                  <a:schemeClr val="tx1">
                    <a:lumMod val="90000"/>
                    <a:lumOff val="10000"/>
                  </a:schemeClr>
                </a:solidFill>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1390650" y="1266825"/>
            <a:ext cx="470535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630600" y="1266825"/>
            <a:ext cx="449460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2" name="Group 11">
            <a:extLst>
              <a:ext uri="{FF2B5EF4-FFF2-40B4-BE49-F238E27FC236}">
                <a16:creationId xmlns:a16="http://schemas.microsoft.com/office/drawing/2014/main" id="{FC7E01A6-22C7-C5CC-BFA3-AE0C9166EE73}"/>
              </a:ext>
            </a:extLst>
          </p:cNvPr>
          <p:cNvGrpSpPr>
            <a:grpSpLocks noChangeAspect="1"/>
          </p:cNvGrpSpPr>
          <p:nvPr userDrawn="1"/>
        </p:nvGrpSpPr>
        <p:grpSpPr>
          <a:xfrm rot="5400000">
            <a:off x="-2726355" y="2858399"/>
            <a:ext cx="6826113" cy="1141200"/>
            <a:chOff x="172284" y="4878000"/>
            <a:chExt cx="11843416" cy="1980000"/>
          </a:xfrm>
        </p:grpSpPr>
        <p:pic>
          <p:nvPicPr>
            <p:cNvPr id="13" name="Picture 12" descr="A brown flower with a black background&#10;&#10;Description automatically generated">
              <a:extLst>
                <a:ext uri="{FF2B5EF4-FFF2-40B4-BE49-F238E27FC236}">
                  <a16:creationId xmlns:a16="http://schemas.microsoft.com/office/drawing/2014/main" id="{11541F7B-2BCA-F11D-AE3C-256F70D12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975" y="4878000"/>
              <a:ext cx="1980000" cy="1980000"/>
            </a:xfrm>
            <a:prstGeom prst="rect">
              <a:avLst/>
            </a:prstGeom>
          </p:spPr>
        </p:pic>
        <p:pic>
          <p:nvPicPr>
            <p:cNvPr id="14" name="Picture 13" descr="A black and brown design&#10;&#10;Description automatically generated">
              <a:extLst>
                <a:ext uri="{FF2B5EF4-FFF2-40B4-BE49-F238E27FC236}">
                  <a16:creationId xmlns:a16="http://schemas.microsoft.com/office/drawing/2014/main" id="{99784C10-311F-C7FD-61DC-FAE4168AB1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284" y="4878000"/>
              <a:ext cx="1985019" cy="1980000"/>
            </a:xfrm>
            <a:prstGeom prst="rect">
              <a:avLst/>
            </a:prstGeom>
          </p:spPr>
        </p:pic>
        <p:pic>
          <p:nvPicPr>
            <p:cNvPr id="15" name="Picture 14" descr="A black and brown design&#10;&#10;Description automatically generated">
              <a:extLst>
                <a:ext uri="{FF2B5EF4-FFF2-40B4-BE49-F238E27FC236}">
                  <a16:creationId xmlns:a16="http://schemas.microsoft.com/office/drawing/2014/main" id="{C0A58A58-2D56-9A82-08BB-DCD98EB238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6647" y="4878000"/>
              <a:ext cx="1985019" cy="1980000"/>
            </a:xfrm>
            <a:prstGeom prst="rect">
              <a:avLst/>
            </a:prstGeom>
          </p:spPr>
        </p:pic>
        <p:pic>
          <p:nvPicPr>
            <p:cNvPr id="16" name="Picture 15" descr="A brown flower with a black background&#10;&#10;Description automatically generated">
              <a:extLst>
                <a:ext uri="{FF2B5EF4-FFF2-40B4-BE49-F238E27FC236}">
                  <a16:creationId xmlns:a16="http://schemas.microsoft.com/office/drawing/2014/main" id="{555A10E7-BB9B-1E43-394D-FC7FB3220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1338" y="4878000"/>
              <a:ext cx="1980000" cy="1980000"/>
            </a:xfrm>
            <a:prstGeom prst="rect">
              <a:avLst/>
            </a:prstGeom>
          </p:spPr>
        </p:pic>
        <p:pic>
          <p:nvPicPr>
            <p:cNvPr id="17" name="Picture 16" descr="A black and brown design&#10;&#10;Description automatically generated">
              <a:extLst>
                <a:ext uri="{FF2B5EF4-FFF2-40B4-BE49-F238E27FC236}">
                  <a16:creationId xmlns:a16="http://schemas.microsoft.com/office/drawing/2014/main" id="{5AAB6E97-1FDF-12FF-2097-D0EEE921C3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1010" y="4878000"/>
              <a:ext cx="1985019" cy="1980000"/>
            </a:xfrm>
            <a:prstGeom prst="rect">
              <a:avLst/>
            </a:prstGeom>
          </p:spPr>
        </p:pic>
        <p:pic>
          <p:nvPicPr>
            <p:cNvPr id="18" name="Picture 17" descr="A brown flower with a black background&#10;&#10;Description automatically generated">
              <a:extLst>
                <a:ext uri="{FF2B5EF4-FFF2-40B4-BE49-F238E27FC236}">
                  <a16:creationId xmlns:a16="http://schemas.microsoft.com/office/drawing/2014/main" id="{AB83226F-193A-0E74-DAA2-E5312CAC2F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5700" y="4878000"/>
              <a:ext cx="1980000" cy="1980000"/>
            </a:xfrm>
            <a:prstGeom prst="rect">
              <a:avLst/>
            </a:prstGeom>
          </p:spPr>
        </p:pic>
      </p:grpSp>
    </p:spTree>
    <p:extLst>
      <p:ext uri="{BB962C8B-B14F-4D97-AF65-F5344CB8AC3E}">
        <p14:creationId xmlns:p14="http://schemas.microsoft.com/office/powerpoint/2010/main" val="60844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1_Title Only">
    <p:bg>
      <p:bgPr>
        <a:solidFill>
          <a:srgbClr val="FFFF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0" y="0"/>
            <a:ext cx="12192000" cy="1080000"/>
          </a:xfrm>
          <a:prstGeom prst="rect">
            <a:avLst/>
          </a:prstGeom>
        </p:spPr>
        <p:txBody>
          <a:bodyPr anchor="ctr">
            <a:normAutofit/>
          </a:bodyPr>
          <a:lstStyle>
            <a:lvl1pPr marL="990600" indent="0">
              <a:lnSpc>
                <a:spcPct val="100000"/>
              </a:lnSpc>
              <a:defRPr sz="3600"/>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1036088" y="1260000"/>
            <a:ext cx="10119825" cy="36358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8" name="Group 7">
            <a:extLst>
              <a:ext uri="{FF2B5EF4-FFF2-40B4-BE49-F238E27FC236}">
                <a16:creationId xmlns:a16="http://schemas.microsoft.com/office/drawing/2014/main" id="{EED7FA11-8EB6-6A22-AAA2-9E4868348DF8}"/>
              </a:ext>
            </a:extLst>
          </p:cNvPr>
          <p:cNvGrpSpPr>
            <a:grpSpLocks noChangeAspect="1"/>
          </p:cNvGrpSpPr>
          <p:nvPr userDrawn="1"/>
        </p:nvGrpSpPr>
        <p:grpSpPr>
          <a:xfrm>
            <a:off x="35448" y="5317150"/>
            <a:ext cx="12091354" cy="1342800"/>
            <a:chOff x="-151669" y="5304450"/>
            <a:chExt cx="12318269" cy="1368000"/>
          </a:xfrm>
        </p:grpSpPr>
        <p:sp>
          <p:nvSpPr>
            <p:cNvPr id="7" name="Freeform 3">
              <a:extLst>
                <a:ext uri="{FF2B5EF4-FFF2-40B4-BE49-F238E27FC236}">
                  <a16:creationId xmlns:a16="http://schemas.microsoft.com/office/drawing/2014/main" id="{60F59F02-1284-89FC-B1A4-978D0276B55E}"/>
                </a:ext>
              </a:extLst>
            </p:cNvPr>
            <p:cNvSpPr>
              <a:spLocks noChangeAspect="1"/>
            </p:cNvSpPr>
            <p:nvPr userDrawn="1"/>
          </p:nvSpPr>
          <p:spPr>
            <a:xfrm>
              <a:off x="-151669" y="5304450"/>
              <a:ext cx="5699998" cy="136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sp>
          <p:nvSpPr>
            <p:cNvPr id="4" name="Freeform 3">
              <a:extLst>
                <a:ext uri="{FF2B5EF4-FFF2-40B4-BE49-F238E27FC236}">
                  <a16:creationId xmlns:a16="http://schemas.microsoft.com/office/drawing/2014/main" id="{B3E91FD7-F09A-4E79-4298-433A3B1D2079}"/>
                </a:ext>
              </a:extLst>
            </p:cNvPr>
            <p:cNvSpPr>
              <a:spLocks noChangeAspect="1"/>
            </p:cNvSpPr>
            <p:nvPr userDrawn="1"/>
          </p:nvSpPr>
          <p:spPr>
            <a:xfrm>
              <a:off x="3501605" y="5304450"/>
              <a:ext cx="5699998" cy="136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sp>
          <p:nvSpPr>
            <p:cNvPr id="3" name="Freeform 3">
              <a:extLst>
                <a:ext uri="{FF2B5EF4-FFF2-40B4-BE49-F238E27FC236}">
                  <a16:creationId xmlns:a16="http://schemas.microsoft.com/office/drawing/2014/main" id="{C5310D7F-6C7C-28B1-6E17-D12D48CC41A6}"/>
                </a:ext>
              </a:extLst>
            </p:cNvPr>
            <p:cNvSpPr>
              <a:spLocks noChangeAspect="1"/>
            </p:cNvSpPr>
            <p:nvPr userDrawn="1"/>
          </p:nvSpPr>
          <p:spPr>
            <a:xfrm>
              <a:off x="8811776" y="5304450"/>
              <a:ext cx="3354824" cy="136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l="-69906" r="2"/>
              </a:stretch>
            </a:blipFill>
          </p:spPr>
          <p:txBody>
            <a:bodyPr/>
            <a:lstStyle/>
            <a:p>
              <a:endParaRPr lang="en-AU"/>
            </a:p>
          </p:txBody>
        </p:sp>
      </p:grpSp>
    </p:spTree>
    <p:extLst>
      <p:ext uri="{BB962C8B-B14F-4D97-AF65-F5344CB8AC3E}">
        <p14:creationId xmlns:p14="http://schemas.microsoft.com/office/powerpoint/2010/main" val="42053742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Transition">
    <p:bg>
      <p:bgPr>
        <a:solidFill>
          <a:schemeClr val="bg1">
            <a:lumMod val="95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77D02CB-9393-D40C-4486-842C3FF61B3E}"/>
              </a:ext>
            </a:extLst>
          </p:cNvPr>
          <p:cNvGrpSpPr>
            <a:grpSpLocks noChangeAspect="1"/>
          </p:cNvGrpSpPr>
          <p:nvPr userDrawn="1"/>
        </p:nvGrpSpPr>
        <p:grpSpPr>
          <a:xfrm>
            <a:off x="78080" y="4775325"/>
            <a:ext cx="12050188" cy="2016000"/>
            <a:chOff x="-9526" y="5756400"/>
            <a:chExt cx="6670640" cy="1116000"/>
          </a:xfrm>
        </p:grpSpPr>
        <p:pic>
          <p:nvPicPr>
            <p:cNvPr id="7" name="Picture 6" descr="A blue and black square with a flower design&#10;&#10;Description automatically generated">
              <a:extLst>
                <a:ext uri="{FF2B5EF4-FFF2-40B4-BE49-F238E27FC236}">
                  <a16:creationId xmlns:a16="http://schemas.microsoft.com/office/drawing/2014/main" id="{4AF9C1CF-FF25-F6B8-A7C3-38F75C881B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6" y="5756400"/>
              <a:ext cx="1118829" cy="1116000"/>
            </a:xfrm>
            <a:prstGeom prst="rect">
              <a:avLst/>
            </a:prstGeom>
          </p:spPr>
        </p:pic>
        <p:pic>
          <p:nvPicPr>
            <p:cNvPr id="8" name="Picture 7" descr="A blue and black square with a flower design&#10;&#10;Description automatically generated">
              <a:extLst>
                <a:ext uri="{FF2B5EF4-FFF2-40B4-BE49-F238E27FC236}">
                  <a16:creationId xmlns:a16="http://schemas.microsoft.com/office/drawing/2014/main" id="{66D1E576-715B-4D03-CDBD-2014453727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836" y="5756400"/>
              <a:ext cx="1118829" cy="1116000"/>
            </a:xfrm>
            <a:prstGeom prst="rect">
              <a:avLst/>
            </a:prstGeom>
          </p:spPr>
        </p:pic>
        <p:pic>
          <p:nvPicPr>
            <p:cNvPr id="9" name="Picture 8" descr="A blue and black square with a flower design&#10;&#10;Description automatically generated">
              <a:extLst>
                <a:ext uri="{FF2B5EF4-FFF2-40B4-BE49-F238E27FC236}">
                  <a16:creationId xmlns:a16="http://schemas.microsoft.com/office/drawing/2014/main" id="{48749E03-82E5-D743-D941-A5866FAEA3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1198" y="5756400"/>
              <a:ext cx="1118829" cy="1116000"/>
            </a:xfrm>
            <a:prstGeom prst="rect">
              <a:avLst/>
            </a:prstGeom>
          </p:spPr>
        </p:pic>
        <p:pic>
          <p:nvPicPr>
            <p:cNvPr id="10" name="Picture 9" descr="A blue and black square with a flower design&#10;&#10;Description automatically generated">
              <a:extLst>
                <a:ext uri="{FF2B5EF4-FFF2-40B4-BE49-F238E27FC236}">
                  <a16:creationId xmlns:a16="http://schemas.microsoft.com/office/drawing/2014/main" id="{4476EE29-29B3-473C-C56A-3F6F01D1C2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1560" y="5756400"/>
              <a:ext cx="1118829" cy="1116000"/>
            </a:xfrm>
            <a:prstGeom prst="rect">
              <a:avLst/>
            </a:prstGeom>
          </p:spPr>
        </p:pic>
        <p:pic>
          <p:nvPicPr>
            <p:cNvPr id="11" name="Picture 10" descr="A blue and black square with a flower design&#10;&#10;Description automatically generated">
              <a:extLst>
                <a:ext uri="{FF2B5EF4-FFF2-40B4-BE49-F238E27FC236}">
                  <a16:creationId xmlns:a16="http://schemas.microsoft.com/office/drawing/2014/main" id="{899E8983-ADEE-1DE2-70F0-62876DED03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31923" y="5756400"/>
              <a:ext cx="1118829" cy="1116000"/>
            </a:xfrm>
            <a:prstGeom prst="rect">
              <a:avLst/>
            </a:prstGeom>
          </p:spPr>
        </p:pic>
        <p:pic>
          <p:nvPicPr>
            <p:cNvPr id="12" name="Picture 11" descr="A blue and black square with a flower design&#10;&#10;Description automatically generated">
              <a:extLst>
                <a:ext uri="{FF2B5EF4-FFF2-40B4-BE49-F238E27FC236}">
                  <a16:creationId xmlns:a16="http://schemas.microsoft.com/office/drawing/2014/main" id="{E443B143-674A-20A4-32B1-E643B0E766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2285" y="5756400"/>
              <a:ext cx="1118829" cy="1116000"/>
            </a:xfrm>
            <a:prstGeom prst="rect">
              <a:avLst/>
            </a:prstGeom>
          </p:spPr>
        </p:pic>
      </p:grpSp>
      <p:sp>
        <p:nvSpPr>
          <p:cNvPr id="3" name="Title 2">
            <a:extLst>
              <a:ext uri="{FF2B5EF4-FFF2-40B4-BE49-F238E27FC236}">
                <a16:creationId xmlns:a16="http://schemas.microsoft.com/office/drawing/2014/main" id="{2167B8DD-8846-2FFD-8F7D-890D50591FCD}"/>
              </a:ext>
            </a:extLst>
          </p:cNvPr>
          <p:cNvSpPr>
            <a:spLocks noGrp="1"/>
          </p:cNvSpPr>
          <p:nvPr>
            <p:ph type="title"/>
          </p:nvPr>
        </p:nvSpPr>
        <p:spPr>
          <a:xfrm>
            <a:off x="1799750" y="819425"/>
            <a:ext cx="8591550" cy="3077029"/>
          </a:xfrm>
          <a:solidFill>
            <a:srgbClr val="FFFFFF"/>
          </a:solidFill>
        </p:spPr>
        <p:txBody>
          <a:bodyPr/>
          <a:lstStyle/>
          <a:p>
            <a:r>
              <a:rPr lang="en-GB"/>
              <a:t>Click to edit Master title style</a:t>
            </a:r>
            <a:endParaRPr lang="en-AU" dirty="0"/>
          </a:p>
        </p:txBody>
      </p:sp>
    </p:spTree>
    <p:extLst>
      <p:ext uri="{BB962C8B-B14F-4D97-AF65-F5344CB8AC3E}">
        <p14:creationId xmlns:p14="http://schemas.microsoft.com/office/powerpoint/2010/main" val="7986136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1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72900B4C-53A3-7669-B2FF-D04E7528501A}"/>
              </a:ext>
            </a:extLst>
          </p:cNvPr>
          <p:cNvGrpSpPr>
            <a:grpSpLocks noChangeAspect="1"/>
          </p:cNvGrpSpPr>
          <p:nvPr userDrawn="1"/>
        </p:nvGrpSpPr>
        <p:grpSpPr>
          <a:xfrm>
            <a:off x="-9526" y="5756400"/>
            <a:ext cx="12222452" cy="1116000"/>
            <a:chOff x="188058" y="5692825"/>
            <a:chExt cx="11828179" cy="1080000"/>
          </a:xfrm>
        </p:grpSpPr>
        <p:pic>
          <p:nvPicPr>
            <p:cNvPr id="3" name="Picture 2" descr="A blue and black square with a flower design&#10;&#10;Description automatically generated">
              <a:extLst>
                <a:ext uri="{FF2B5EF4-FFF2-40B4-BE49-F238E27FC236}">
                  <a16:creationId xmlns:a16="http://schemas.microsoft.com/office/drawing/2014/main" id="{0F1BD6F9-5F4C-6E0A-8F63-5437484DEE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58" y="5692825"/>
              <a:ext cx="1082738" cy="1080000"/>
            </a:xfrm>
            <a:prstGeom prst="rect">
              <a:avLst/>
            </a:prstGeom>
          </p:spPr>
        </p:pic>
        <p:pic>
          <p:nvPicPr>
            <p:cNvPr id="4" name="Picture 3" descr="A blue and black square with a flower design&#10;&#10;Description automatically generated">
              <a:extLst>
                <a:ext uri="{FF2B5EF4-FFF2-40B4-BE49-F238E27FC236}">
                  <a16:creationId xmlns:a16="http://schemas.microsoft.com/office/drawing/2014/main" id="{61245C23-F70B-94A5-BA00-9E2C623B7F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2602" y="5692825"/>
              <a:ext cx="1082738" cy="1080000"/>
            </a:xfrm>
            <a:prstGeom prst="rect">
              <a:avLst/>
            </a:prstGeom>
          </p:spPr>
        </p:pic>
        <p:pic>
          <p:nvPicPr>
            <p:cNvPr id="5" name="Picture 4" descr="A blue and black square with a flower design&#10;&#10;Description automatically generated">
              <a:extLst>
                <a:ext uri="{FF2B5EF4-FFF2-40B4-BE49-F238E27FC236}">
                  <a16:creationId xmlns:a16="http://schemas.microsoft.com/office/drawing/2014/main" id="{827EDD08-5A64-0837-0E5C-0034570678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7146" y="5692825"/>
              <a:ext cx="1082738" cy="1080000"/>
            </a:xfrm>
            <a:prstGeom prst="rect">
              <a:avLst/>
            </a:prstGeom>
          </p:spPr>
        </p:pic>
        <p:pic>
          <p:nvPicPr>
            <p:cNvPr id="6" name="Picture 5" descr="A blue and black square with a flower design&#10;&#10;Description automatically generated">
              <a:extLst>
                <a:ext uri="{FF2B5EF4-FFF2-40B4-BE49-F238E27FC236}">
                  <a16:creationId xmlns:a16="http://schemas.microsoft.com/office/drawing/2014/main" id="{12BB77A9-20EB-E1F7-C93B-66E6100A0B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1690" y="5692825"/>
              <a:ext cx="1082738" cy="1080000"/>
            </a:xfrm>
            <a:prstGeom prst="rect">
              <a:avLst/>
            </a:prstGeom>
          </p:spPr>
        </p:pic>
        <p:pic>
          <p:nvPicPr>
            <p:cNvPr id="7" name="Picture 6" descr="A blue and black square with a flower design&#10;&#10;Description automatically generated">
              <a:extLst>
                <a:ext uri="{FF2B5EF4-FFF2-40B4-BE49-F238E27FC236}">
                  <a16:creationId xmlns:a16="http://schemas.microsoft.com/office/drawing/2014/main" id="{D1404FE1-9FD8-5D4F-F7E6-BFCB8B44D7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6234" y="5692825"/>
              <a:ext cx="1082738" cy="1080000"/>
            </a:xfrm>
            <a:prstGeom prst="rect">
              <a:avLst/>
            </a:prstGeom>
          </p:spPr>
        </p:pic>
        <p:pic>
          <p:nvPicPr>
            <p:cNvPr id="8" name="Picture 7" descr="A blue and black square with a flower design&#10;&#10;Description automatically generated">
              <a:extLst>
                <a:ext uri="{FF2B5EF4-FFF2-40B4-BE49-F238E27FC236}">
                  <a16:creationId xmlns:a16="http://schemas.microsoft.com/office/drawing/2014/main" id="{8E0D3C6D-D1BE-FBF5-ABAE-0C7ECC6B8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0778" y="5692825"/>
              <a:ext cx="1082738" cy="1080000"/>
            </a:xfrm>
            <a:prstGeom prst="rect">
              <a:avLst/>
            </a:prstGeom>
          </p:spPr>
        </p:pic>
        <p:pic>
          <p:nvPicPr>
            <p:cNvPr id="9" name="Picture 8" descr="A blue and black square with a flower design&#10;&#10;Description automatically generated">
              <a:extLst>
                <a:ext uri="{FF2B5EF4-FFF2-40B4-BE49-F238E27FC236}">
                  <a16:creationId xmlns:a16="http://schemas.microsoft.com/office/drawing/2014/main" id="{48FA6E1E-D7C3-2B03-E2FC-129EA8EDF6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5322" y="5692825"/>
              <a:ext cx="1082738" cy="1080000"/>
            </a:xfrm>
            <a:prstGeom prst="rect">
              <a:avLst/>
            </a:prstGeom>
          </p:spPr>
        </p:pic>
        <p:pic>
          <p:nvPicPr>
            <p:cNvPr id="10" name="Picture 9" descr="A blue and black square with a flower design&#10;&#10;Description automatically generated">
              <a:extLst>
                <a:ext uri="{FF2B5EF4-FFF2-40B4-BE49-F238E27FC236}">
                  <a16:creationId xmlns:a16="http://schemas.microsoft.com/office/drawing/2014/main" id="{8D6F5420-F84B-100E-383F-B8C85BBC6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9866" y="5692825"/>
              <a:ext cx="1082738" cy="1080000"/>
            </a:xfrm>
            <a:prstGeom prst="rect">
              <a:avLst/>
            </a:prstGeom>
          </p:spPr>
        </p:pic>
        <p:pic>
          <p:nvPicPr>
            <p:cNvPr id="11" name="Picture 10" descr="A blue and black square with a flower design&#10;&#10;Description automatically generated">
              <a:extLst>
                <a:ext uri="{FF2B5EF4-FFF2-40B4-BE49-F238E27FC236}">
                  <a16:creationId xmlns:a16="http://schemas.microsoft.com/office/drawing/2014/main" id="{C9B1BB7B-C35A-AF85-E777-311133F7FF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4410" y="5692825"/>
              <a:ext cx="1082738" cy="1080000"/>
            </a:xfrm>
            <a:prstGeom prst="rect">
              <a:avLst/>
            </a:prstGeom>
          </p:spPr>
        </p:pic>
        <p:pic>
          <p:nvPicPr>
            <p:cNvPr id="12" name="Picture 11" descr="A blue and black square with a flower design&#10;&#10;Description automatically generated">
              <a:extLst>
                <a:ext uri="{FF2B5EF4-FFF2-40B4-BE49-F238E27FC236}">
                  <a16:creationId xmlns:a16="http://schemas.microsoft.com/office/drawing/2014/main" id="{43A90D63-FFB8-B51E-6B8B-DE4077926F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8954" y="5692825"/>
              <a:ext cx="1082738" cy="1080000"/>
            </a:xfrm>
            <a:prstGeom prst="rect">
              <a:avLst/>
            </a:prstGeom>
          </p:spPr>
        </p:pic>
        <p:pic>
          <p:nvPicPr>
            <p:cNvPr id="13" name="Picture 12" descr="A blue and black square with a flower design&#10;&#10;Description automatically generated">
              <a:extLst>
                <a:ext uri="{FF2B5EF4-FFF2-40B4-BE49-F238E27FC236}">
                  <a16:creationId xmlns:a16="http://schemas.microsoft.com/office/drawing/2014/main" id="{6E084588-59CC-A516-695F-3FFC2E003F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3499" y="5692825"/>
              <a:ext cx="1082738" cy="1080000"/>
            </a:xfrm>
            <a:prstGeom prst="rect">
              <a:avLst/>
            </a:prstGeom>
          </p:spPr>
        </p:pic>
      </p:grpSp>
    </p:spTree>
    <p:extLst>
      <p:ext uri="{BB962C8B-B14F-4D97-AF65-F5344CB8AC3E}">
        <p14:creationId xmlns:p14="http://schemas.microsoft.com/office/powerpoint/2010/main" val="29021164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2_Title Only">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0900229"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500F3F64-A45C-95F5-F4A9-21853158B4BA}"/>
              </a:ext>
            </a:extLst>
          </p:cNvPr>
          <p:cNvGrpSpPr>
            <a:grpSpLocks noChangeAspect="1"/>
          </p:cNvGrpSpPr>
          <p:nvPr userDrawn="1"/>
        </p:nvGrpSpPr>
        <p:grpSpPr>
          <a:xfrm rot="5400000">
            <a:off x="8175848" y="2857716"/>
            <a:ext cx="6821268" cy="1141200"/>
            <a:chOff x="188058" y="5692825"/>
            <a:chExt cx="6455458" cy="1080000"/>
          </a:xfrm>
        </p:grpSpPr>
        <p:pic>
          <p:nvPicPr>
            <p:cNvPr id="3" name="Picture 2" descr="A blue and black square with a flower design&#10;&#10;Description automatically generated">
              <a:extLst>
                <a:ext uri="{FF2B5EF4-FFF2-40B4-BE49-F238E27FC236}">
                  <a16:creationId xmlns:a16="http://schemas.microsoft.com/office/drawing/2014/main" id="{F5F95354-7484-8DEA-0370-D1681C0869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58" y="5692825"/>
              <a:ext cx="1082738" cy="1080000"/>
            </a:xfrm>
            <a:prstGeom prst="rect">
              <a:avLst/>
            </a:prstGeom>
          </p:spPr>
        </p:pic>
        <p:pic>
          <p:nvPicPr>
            <p:cNvPr id="4" name="Picture 3" descr="A blue and black square with a flower design&#10;&#10;Description automatically generated">
              <a:extLst>
                <a:ext uri="{FF2B5EF4-FFF2-40B4-BE49-F238E27FC236}">
                  <a16:creationId xmlns:a16="http://schemas.microsoft.com/office/drawing/2014/main" id="{9346B1FB-1565-33DE-2E2E-A8D782C224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2602" y="5692825"/>
              <a:ext cx="1082738" cy="1080000"/>
            </a:xfrm>
            <a:prstGeom prst="rect">
              <a:avLst/>
            </a:prstGeom>
          </p:spPr>
        </p:pic>
        <p:pic>
          <p:nvPicPr>
            <p:cNvPr id="6" name="Picture 5" descr="A blue and black square with a flower design&#10;&#10;Description automatically generated">
              <a:extLst>
                <a:ext uri="{FF2B5EF4-FFF2-40B4-BE49-F238E27FC236}">
                  <a16:creationId xmlns:a16="http://schemas.microsoft.com/office/drawing/2014/main" id="{936928A2-1A20-094B-A791-345EBEF00C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7146" y="5692825"/>
              <a:ext cx="1082738" cy="1080000"/>
            </a:xfrm>
            <a:prstGeom prst="rect">
              <a:avLst/>
            </a:prstGeom>
          </p:spPr>
        </p:pic>
        <p:pic>
          <p:nvPicPr>
            <p:cNvPr id="7" name="Picture 6" descr="A blue and black square with a flower design&#10;&#10;Description automatically generated">
              <a:extLst>
                <a:ext uri="{FF2B5EF4-FFF2-40B4-BE49-F238E27FC236}">
                  <a16:creationId xmlns:a16="http://schemas.microsoft.com/office/drawing/2014/main" id="{30AF09BB-D56F-722D-9BC6-011E8F0E1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1690" y="5692825"/>
              <a:ext cx="1082738" cy="1080000"/>
            </a:xfrm>
            <a:prstGeom prst="rect">
              <a:avLst/>
            </a:prstGeom>
          </p:spPr>
        </p:pic>
        <p:pic>
          <p:nvPicPr>
            <p:cNvPr id="8" name="Picture 7" descr="A blue and black square with a flower design&#10;&#10;Description automatically generated">
              <a:extLst>
                <a:ext uri="{FF2B5EF4-FFF2-40B4-BE49-F238E27FC236}">
                  <a16:creationId xmlns:a16="http://schemas.microsoft.com/office/drawing/2014/main" id="{4C506DE5-C085-E103-A46B-5412D50B31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6234" y="5692825"/>
              <a:ext cx="1082738" cy="1080000"/>
            </a:xfrm>
            <a:prstGeom prst="rect">
              <a:avLst/>
            </a:prstGeom>
          </p:spPr>
        </p:pic>
        <p:pic>
          <p:nvPicPr>
            <p:cNvPr id="9" name="Picture 8" descr="A blue and black square with a flower design&#10;&#10;Description automatically generated">
              <a:extLst>
                <a:ext uri="{FF2B5EF4-FFF2-40B4-BE49-F238E27FC236}">
                  <a16:creationId xmlns:a16="http://schemas.microsoft.com/office/drawing/2014/main" id="{DA5B2C50-3DE9-D95E-D7B7-F751AA527E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0778" y="5692825"/>
              <a:ext cx="1082738" cy="1080000"/>
            </a:xfrm>
            <a:prstGeom prst="rect">
              <a:avLst/>
            </a:prstGeom>
          </p:spPr>
        </p:pic>
      </p:grpSp>
    </p:spTree>
    <p:extLst>
      <p:ext uri="{BB962C8B-B14F-4D97-AF65-F5344CB8AC3E}">
        <p14:creationId xmlns:p14="http://schemas.microsoft.com/office/powerpoint/2010/main" val="2982740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3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10752422"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5B2F4CFE-7E92-FD70-19F5-8BE02A3185D0}"/>
              </a:ext>
            </a:extLst>
          </p:cNvPr>
          <p:cNvGrpSpPr>
            <a:grpSpLocks noChangeAspect="1"/>
          </p:cNvGrpSpPr>
          <p:nvPr userDrawn="1"/>
        </p:nvGrpSpPr>
        <p:grpSpPr>
          <a:xfrm rot="5400000">
            <a:off x="-2820984" y="2859084"/>
            <a:ext cx="6821268" cy="1141200"/>
            <a:chOff x="188058" y="5692825"/>
            <a:chExt cx="6455458" cy="1080000"/>
          </a:xfrm>
        </p:grpSpPr>
        <p:pic>
          <p:nvPicPr>
            <p:cNvPr id="3" name="Picture 2" descr="A blue and black square with a flower design&#10;&#10;Description automatically generated">
              <a:extLst>
                <a:ext uri="{FF2B5EF4-FFF2-40B4-BE49-F238E27FC236}">
                  <a16:creationId xmlns:a16="http://schemas.microsoft.com/office/drawing/2014/main" id="{AC1E59F4-64D4-8670-43CE-5EE1E2ADDF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58" y="5692825"/>
              <a:ext cx="1082738" cy="1080000"/>
            </a:xfrm>
            <a:prstGeom prst="rect">
              <a:avLst/>
            </a:prstGeom>
          </p:spPr>
        </p:pic>
        <p:pic>
          <p:nvPicPr>
            <p:cNvPr id="4" name="Picture 3" descr="A blue and black square with a flower design&#10;&#10;Description automatically generated">
              <a:extLst>
                <a:ext uri="{FF2B5EF4-FFF2-40B4-BE49-F238E27FC236}">
                  <a16:creationId xmlns:a16="http://schemas.microsoft.com/office/drawing/2014/main" id="{F03DAEFB-8070-A37C-4FAB-CDC4AF96A3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2602" y="5692825"/>
              <a:ext cx="1082738" cy="1080000"/>
            </a:xfrm>
            <a:prstGeom prst="rect">
              <a:avLst/>
            </a:prstGeom>
          </p:spPr>
        </p:pic>
        <p:pic>
          <p:nvPicPr>
            <p:cNvPr id="6" name="Picture 5" descr="A blue and black square with a flower design&#10;&#10;Description automatically generated">
              <a:extLst>
                <a:ext uri="{FF2B5EF4-FFF2-40B4-BE49-F238E27FC236}">
                  <a16:creationId xmlns:a16="http://schemas.microsoft.com/office/drawing/2014/main" id="{BCA5AB04-1612-DF5F-7D64-A0EF625F41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7146" y="5692825"/>
              <a:ext cx="1082738" cy="1080000"/>
            </a:xfrm>
            <a:prstGeom prst="rect">
              <a:avLst/>
            </a:prstGeom>
          </p:spPr>
        </p:pic>
        <p:pic>
          <p:nvPicPr>
            <p:cNvPr id="7" name="Picture 6" descr="A blue and black square with a flower design&#10;&#10;Description automatically generated">
              <a:extLst>
                <a:ext uri="{FF2B5EF4-FFF2-40B4-BE49-F238E27FC236}">
                  <a16:creationId xmlns:a16="http://schemas.microsoft.com/office/drawing/2014/main" id="{01D5C837-B14F-51D8-93B7-FE4FD7BDB3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1690" y="5692825"/>
              <a:ext cx="1082738" cy="1080000"/>
            </a:xfrm>
            <a:prstGeom prst="rect">
              <a:avLst/>
            </a:prstGeom>
          </p:spPr>
        </p:pic>
        <p:pic>
          <p:nvPicPr>
            <p:cNvPr id="8" name="Picture 7" descr="A blue and black square with a flower design&#10;&#10;Description automatically generated">
              <a:extLst>
                <a:ext uri="{FF2B5EF4-FFF2-40B4-BE49-F238E27FC236}">
                  <a16:creationId xmlns:a16="http://schemas.microsoft.com/office/drawing/2014/main" id="{B384B4C6-1093-F36E-E5AE-85217435B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6234" y="5692825"/>
              <a:ext cx="1082738" cy="1080000"/>
            </a:xfrm>
            <a:prstGeom prst="rect">
              <a:avLst/>
            </a:prstGeom>
          </p:spPr>
        </p:pic>
        <p:pic>
          <p:nvPicPr>
            <p:cNvPr id="9" name="Picture 8" descr="A blue and black square with a flower design&#10;&#10;Description automatically generated">
              <a:extLst>
                <a:ext uri="{FF2B5EF4-FFF2-40B4-BE49-F238E27FC236}">
                  <a16:creationId xmlns:a16="http://schemas.microsoft.com/office/drawing/2014/main" id="{E345FFF5-F051-9773-9A47-02EA14B827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0778" y="5692825"/>
              <a:ext cx="1082738" cy="1080000"/>
            </a:xfrm>
            <a:prstGeom prst="rect">
              <a:avLst/>
            </a:prstGeom>
          </p:spPr>
        </p:pic>
      </p:grpSp>
    </p:spTree>
    <p:extLst>
      <p:ext uri="{BB962C8B-B14F-4D97-AF65-F5344CB8AC3E}">
        <p14:creationId xmlns:p14="http://schemas.microsoft.com/office/powerpoint/2010/main" val="27187261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2CE9B179-DC27-666D-309C-1A24B89A8308}"/>
              </a:ext>
            </a:extLst>
          </p:cNvPr>
          <p:cNvGrpSpPr>
            <a:grpSpLocks noChangeAspect="1"/>
          </p:cNvGrpSpPr>
          <p:nvPr userDrawn="1"/>
        </p:nvGrpSpPr>
        <p:grpSpPr>
          <a:xfrm>
            <a:off x="-9526" y="5756400"/>
            <a:ext cx="12222452" cy="1116000"/>
            <a:chOff x="188058" y="5692825"/>
            <a:chExt cx="11828179" cy="1080000"/>
          </a:xfrm>
        </p:grpSpPr>
        <p:pic>
          <p:nvPicPr>
            <p:cNvPr id="8" name="Picture 7" descr="A blue and black square with a flower design&#10;&#10;Description automatically generated">
              <a:extLst>
                <a:ext uri="{FF2B5EF4-FFF2-40B4-BE49-F238E27FC236}">
                  <a16:creationId xmlns:a16="http://schemas.microsoft.com/office/drawing/2014/main" id="{A25D51F9-557E-5A90-1ECF-1E243E9876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58" y="5692825"/>
              <a:ext cx="1082738" cy="1080000"/>
            </a:xfrm>
            <a:prstGeom prst="rect">
              <a:avLst/>
            </a:prstGeom>
          </p:spPr>
        </p:pic>
        <p:pic>
          <p:nvPicPr>
            <p:cNvPr id="9" name="Picture 8" descr="A blue and black square with a flower design&#10;&#10;Description automatically generated">
              <a:extLst>
                <a:ext uri="{FF2B5EF4-FFF2-40B4-BE49-F238E27FC236}">
                  <a16:creationId xmlns:a16="http://schemas.microsoft.com/office/drawing/2014/main" id="{7BEFBDA6-B693-663B-878C-AE34C11054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2602" y="5692825"/>
              <a:ext cx="1082738" cy="1080000"/>
            </a:xfrm>
            <a:prstGeom prst="rect">
              <a:avLst/>
            </a:prstGeom>
          </p:spPr>
        </p:pic>
        <p:pic>
          <p:nvPicPr>
            <p:cNvPr id="10" name="Picture 9" descr="A blue and black square with a flower design&#10;&#10;Description automatically generated">
              <a:extLst>
                <a:ext uri="{FF2B5EF4-FFF2-40B4-BE49-F238E27FC236}">
                  <a16:creationId xmlns:a16="http://schemas.microsoft.com/office/drawing/2014/main" id="{6B549F10-6D60-F297-75FB-5A81B6860D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7146" y="5692825"/>
              <a:ext cx="1082738" cy="1080000"/>
            </a:xfrm>
            <a:prstGeom prst="rect">
              <a:avLst/>
            </a:prstGeom>
          </p:spPr>
        </p:pic>
        <p:pic>
          <p:nvPicPr>
            <p:cNvPr id="11" name="Picture 10" descr="A blue and black square with a flower design&#10;&#10;Description automatically generated">
              <a:extLst>
                <a:ext uri="{FF2B5EF4-FFF2-40B4-BE49-F238E27FC236}">
                  <a16:creationId xmlns:a16="http://schemas.microsoft.com/office/drawing/2014/main" id="{9C2A0BF6-DBF0-C4B4-4E0C-A21E89BB5C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1690" y="5692825"/>
              <a:ext cx="1082738" cy="1080000"/>
            </a:xfrm>
            <a:prstGeom prst="rect">
              <a:avLst/>
            </a:prstGeom>
          </p:spPr>
        </p:pic>
        <p:pic>
          <p:nvPicPr>
            <p:cNvPr id="12" name="Picture 11" descr="A blue and black square with a flower design&#10;&#10;Description automatically generated">
              <a:extLst>
                <a:ext uri="{FF2B5EF4-FFF2-40B4-BE49-F238E27FC236}">
                  <a16:creationId xmlns:a16="http://schemas.microsoft.com/office/drawing/2014/main" id="{3320F4F6-8382-E2E6-60B0-30924451CC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6234" y="5692825"/>
              <a:ext cx="1082738" cy="1080000"/>
            </a:xfrm>
            <a:prstGeom prst="rect">
              <a:avLst/>
            </a:prstGeom>
          </p:spPr>
        </p:pic>
        <p:pic>
          <p:nvPicPr>
            <p:cNvPr id="13" name="Picture 12" descr="A blue and black square with a flower design&#10;&#10;Description automatically generated">
              <a:extLst>
                <a:ext uri="{FF2B5EF4-FFF2-40B4-BE49-F238E27FC236}">
                  <a16:creationId xmlns:a16="http://schemas.microsoft.com/office/drawing/2014/main" id="{D65399A7-6065-0B2F-902E-7F18CA8FB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0778" y="5692825"/>
              <a:ext cx="1082738" cy="1080000"/>
            </a:xfrm>
            <a:prstGeom prst="rect">
              <a:avLst/>
            </a:prstGeom>
          </p:spPr>
        </p:pic>
        <p:pic>
          <p:nvPicPr>
            <p:cNvPr id="14" name="Picture 13" descr="A blue and black square with a flower design&#10;&#10;Description automatically generated">
              <a:extLst>
                <a:ext uri="{FF2B5EF4-FFF2-40B4-BE49-F238E27FC236}">
                  <a16:creationId xmlns:a16="http://schemas.microsoft.com/office/drawing/2014/main" id="{E8B2A80F-C268-CA73-1C47-DE351CAA69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5322" y="5692825"/>
              <a:ext cx="1082738" cy="1080000"/>
            </a:xfrm>
            <a:prstGeom prst="rect">
              <a:avLst/>
            </a:prstGeom>
          </p:spPr>
        </p:pic>
        <p:pic>
          <p:nvPicPr>
            <p:cNvPr id="15" name="Picture 14" descr="A blue and black square with a flower design&#10;&#10;Description automatically generated">
              <a:extLst>
                <a:ext uri="{FF2B5EF4-FFF2-40B4-BE49-F238E27FC236}">
                  <a16:creationId xmlns:a16="http://schemas.microsoft.com/office/drawing/2014/main" id="{0419AABB-CC47-B75D-BCE6-9298499F53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9866" y="5692825"/>
              <a:ext cx="1082738" cy="1080000"/>
            </a:xfrm>
            <a:prstGeom prst="rect">
              <a:avLst/>
            </a:prstGeom>
          </p:spPr>
        </p:pic>
        <p:pic>
          <p:nvPicPr>
            <p:cNvPr id="16" name="Picture 15" descr="A blue and black square with a flower design&#10;&#10;Description automatically generated">
              <a:extLst>
                <a:ext uri="{FF2B5EF4-FFF2-40B4-BE49-F238E27FC236}">
                  <a16:creationId xmlns:a16="http://schemas.microsoft.com/office/drawing/2014/main" id="{D73BB3DB-C890-3A14-A993-7FF67843E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4410" y="5692825"/>
              <a:ext cx="1082738" cy="1080000"/>
            </a:xfrm>
            <a:prstGeom prst="rect">
              <a:avLst/>
            </a:prstGeom>
          </p:spPr>
        </p:pic>
        <p:pic>
          <p:nvPicPr>
            <p:cNvPr id="17" name="Picture 16" descr="A blue and black square with a flower design&#10;&#10;Description automatically generated">
              <a:extLst>
                <a:ext uri="{FF2B5EF4-FFF2-40B4-BE49-F238E27FC236}">
                  <a16:creationId xmlns:a16="http://schemas.microsoft.com/office/drawing/2014/main" id="{FB533FFC-DE80-8B2A-B949-2A57530440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8954" y="5692825"/>
              <a:ext cx="1082738" cy="1080000"/>
            </a:xfrm>
            <a:prstGeom prst="rect">
              <a:avLst/>
            </a:prstGeom>
          </p:spPr>
        </p:pic>
        <p:pic>
          <p:nvPicPr>
            <p:cNvPr id="18" name="Picture 17" descr="A blue and black square with a flower design&#10;&#10;Description automatically generated">
              <a:extLst>
                <a:ext uri="{FF2B5EF4-FFF2-40B4-BE49-F238E27FC236}">
                  <a16:creationId xmlns:a16="http://schemas.microsoft.com/office/drawing/2014/main" id="{67EE95C0-5DA3-F593-A050-5694BAA27C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3499" y="5692825"/>
              <a:ext cx="1082738" cy="1080000"/>
            </a:xfrm>
            <a:prstGeom prst="rect">
              <a:avLst/>
            </a:prstGeom>
          </p:spPr>
        </p:pic>
      </p:grpSp>
    </p:spTree>
    <p:extLst>
      <p:ext uri="{BB962C8B-B14F-4D97-AF65-F5344CB8AC3E}">
        <p14:creationId xmlns:p14="http://schemas.microsoft.com/office/powerpoint/2010/main" val="19246822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ctr"/>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C889E96F-AF92-B0E9-374A-064B57F92400}"/>
              </a:ext>
            </a:extLst>
          </p:cNvPr>
          <p:cNvGrpSpPr>
            <a:grpSpLocks noChangeAspect="1"/>
          </p:cNvGrpSpPr>
          <p:nvPr userDrawn="1"/>
        </p:nvGrpSpPr>
        <p:grpSpPr>
          <a:xfrm rot="5400000">
            <a:off x="8175848" y="2857716"/>
            <a:ext cx="6821268" cy="1141200"/>
            <a:chOff x="188058" y="5692825"/>
            <a:chExt cx="6455458" cy="1080000"/>
          </a:xfrm>
        </p:grpSpPr>
        <p:pic>
          <p:nvPicPr>
            <p:cNvPr id="5" name="Picture 4" descr="A blue and black square with a flower design&#10;&#10;Description automatically generated">
              <a:extLst>
                <a:ext uri="{FF2B5EF4-FFF2-40B4-BE49-F238E27FC236}">
                  <a16:creationId xmlns:a16="http://schemas.microsoft.com/office/drawing/2014/main" id="{61F3BBB5-579F-F9CA-F3BE-179DE583A3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58" y="5692825"/>
              <a:ext cx="1082738" cy="1080000"/>
            </a:xfrm>
            <a:prstGeom prst="rect">
              <a:avLst/>
            </a:prstGeom>
          </p:spPr>
        </p:pic>
        <p:pic>
          <p:nvPicPr>
            <p:cNvPr id="15" name="Picture 14" descr="A blue and black square with a flower design&#10;&#10;Description automatically generated">
              <a:extLst>
                <a:ext uri="{FF2B5EF4-FFF2-40B4-BE49-F238E27FC236}">
                  <a16:creationId xmlns:a16="http://schemas.microsoft.com/office/drawing/2014/main" id="{E67048D1-1DA9-9BD0-4053-7D0075B22C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2602" y="5692825"/>
              <a:ext cx="1082738" cy="1080000"/>
            </a:xfrm>
            <a:prstGeom prst="rect">
              <a:avLst/>
            </a:prstGeom>
          </p:spPr>
        </p:pic>
        <p:pic>
          <p:nvPicPr>
            <p:cNvPr id="16" name="Picture 15" descr="A blue and black square with a flower design&#10;&#10;Description automatically generated">
              <a:extLst>
                <a:ext uri="{FF2B5EF4-FFF2-40B4-BE49-F238E27FC236}">
                  <a16:creationId xmlns:a16="http://schemas.microsoft.com/office/drawing/2014/main" id="{9A2A353F-D895-657E-A8D6-DD5A278C3D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7146" y="5692825"/>
              <a:ext cx="1082738" cy="1080000"/>
            </a:xfrm>
            <a:prstGeom prst="rect">
              <a:avLst/>
            </a:prstGeom>
          </p:spPr>
        </p:pic>
        <p:pic>
          <p:nvPicPr>
            <p:cNvPr id="17" name="Picture 16" descr="A blue and black square with a flower design&#10;&#10;Description automatically generated">
              <a:extLst>
                <a:ext uri="{FF2B5EF4-FFF2-40B4-BE49-F238E27FC236}">
                  <a16:creationId xmlns:a16="http://schemas.microsoft.com/office/drawing/2014/main" id="{C7A99669-2206-3A05-11BF-00F41F30D4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1690" y="5692825"/>
              <a:ext cx="1082738" cy="1080000"/>
            </a:xfrm>
            <a:prstGeom prst="rect">
              <a:avLst/>
            </a:prstGeom>
          </p:spPr>
        </p:pic>
        <p:pic>
          <p:nvPicPr>
            <p:cNvPr id="18" name="Picture 17" descr="A blue and black square with a flower design&#10;&#10;Description automatically generated">
              <a:extLst>
                <a:ext uri="{FF2B5EF4-FFF2-40B4-BE49-F238E27FC236}">
                  <a16:creationId xmlns:a16="http://schemas.microsoft.com/office/drawing/2014/main" id="{0C19A941-A8DB-11F0-BB11-5A1CA20004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6234" y="5692825"/>
              <a:ext cx="1082738" cy="1080000"/>
            </a:xfrm>
            <a:prstGeom prst="rect">
              <a:avLst/>
            </a:prstGeom>
          </p:spPr>
        </p:pic>
        <p:pic>
          <p:nvPicPr>
            <p:cNvPr id="19" name="Picture 18" descr="A blue and black square with a flower design&#10;&#10;Description automatically generated">
              <a:extLst>
                <a:ext uri="{FF2B5EF4-FFF2-40B4-BE49-F238E27FC236}">
                  <a16:creationId xmlns:a16="http://schemas.microsoft.com/office/drawing/2014/main" id="{BA0BC518-4C3F-233C-D5C8-DD49202BAB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0778" y="5692825"/>
              <a:ext cx="1082738" cy="1080000"/>
            </a:xfrm>
            <a:prstGeom prst="rect">
              <a:avLst/>
            </a:prstGeom>
          </p:spPr>
        </p:pic>
      </p:grpSp>
    </p:spTree>
    <p:extLst>
      <p:ext uri="{BB962C8B-B14F-4D97-AF65-F5344CB8AC3E}">
        <p14:creationId xmlns:p14="http://schemas.microsoft.com/office/powerpoint/2010/main" val="13031442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6826"/>
            <a:ext cx="5040000" cy="4341158"/>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6825"/>
            <a:ext cx="5040000" cy="433387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2" name="Group 31">
            <a:extLst>
              <a:ext uri="{FF2B5EF4-FFF2-40B4-BE49-F238E27FC236}">
                <a16:creationId xmlns:a16="http://schemas.microsoft.com/office/drawing/2014/main" id="{DB6C4C86-B7ED-B01E-E213-9313F1CA39C7}"/>
              </a:ext>
            </a:extLst>
          </p:cNvPr>
          <p:cNvGrpSpPr>
            <a:grpSpLocks noChangeAspect="1"/>
          </p:cNvGrpSpPr>
          <p:nvPr userDrawn="1"/>
        </p:nvGrpSpPr>
        <p:grpSpPr>
          <a:xfrm>
            <a:off x="-9526" y="5756400"/>
            <a:ext cx="12222452" cy="1116000"/>
            <a:chOff x="188058" y="5692825"/>
            <a:chExt cx="11828179" cy="1080000"/>
          </a:xfrm>
        </p:grpSpPr>
        <p:pic>
          <p:nvPicPr>
            <p:cNvPr id="13" name="Picture 12" descr="A blue and black square with a flower design&#10;&#10;Description automatically generated">
              <a:extLst>
                <a:ext uri="{FF2B5EF4-FFF2-40B4-BE49-F238E27FC236}">
                  <a16:creationId xmlns:a16="http://schemas.microsoft.com/office/drawing/2014/main" id="{B8BBA5F2-142B-75E8-5C49-E30F224EB3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58" y="5692825"/>
              <a:ext cx="1082738" cy="1080000"/>
            </a:xfrm>
            <a:prstGeom prst="rect">
              <a:avLst/>
            </a:prstGeom>
          </p:spPr>
        </p:pic>
        <p:pic>
          <p:nvPicPr>
            <p:cNvPr id="14" name="Picture 13" descr="A blue and black square with a flower design&#10;&#10;Description automatically generated">
              <a:extLst>
                <a:ext uri="{FF2B5EF4-FFF2-40B4-BE49-F238E27FC236}">
                  <a16:creationId xmlns:a16="http://schemas.microsoft.com/office/drawing/2014/main" id="{558B31FB-A862-3705-15D6-390CFEA5B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2602" y="5692825"/>
              <a:ext cx="1082738" cy="1080000"/>
            </a:xfrm>
            <a:prstGeom prst="rect">
              <a:avLst/>
            </a:prstGeom>
          </p:spPr>
        </p:pic>
        <p:pic>
          <p:nvPicPr>
            <p:cNvPr id="22" name="Picture 21" descr="A blue and black square with a flower design&#10;&#10;Description automatically generated">
              <a:extLst>
                <a:ext uri="{FF2B5EF4-FFF2-40B4-BE49-F238E27FC236}">
                  <a16:creationId xmlns:a16="http://schemas.microsoft.com/office/drawing/2014/main" id="{C3112ABE-68F0-2E4F-5537-92FC55F600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7146" y="5692825"/>
              <a:ext cx="1082738" cy="1080000"/>
            </a:xfrm>
            <a:prstGeom prst="rect">
              <a:avLst/>
            </a:prstGeom>
          </p:spPr>
        </p:pic>
        <p:pic>
          <p:nvPicPr>
            <p:cNvPr id="23" name="Picture 22" descr="A blue and black square with a flower design&#10;&#10;Description automatically generated">
              <a:extLst>
                <a:ext uri="{FF2B5EF4-FFF2-40B4-BE49-F238E27FC236}">
                  <a16:creationId xmlns:a16="http://schemas.microsoft.com/office/drawing/2014/main" id="{602C3E9F-D3A5-5D4A-4427-28FA73CA14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1690" y="5692825"/>
              <a:ext cx="1082738" cy="1080000"/>
            </a:xfrm>
            <a:prstGeom prst="rect">
              <a:avLst/>
            </a:prstGeom>
          </p:spPr>
        </p:pic>
        <p:pic>
          <p:nvPicPr>
            <p:cNvPr id="24" name="Picture 23" descr="A blue and black square with a flower design&#10;&#10;Description automatically generated">
              <a:extLst>
                <a:ext uri="{FF2B5EF4-FFF2-40B4-BE49-F238E27FC236}">
                  <a16:creationId xmlns:a16="http://schemas.microsoft.com/office/drawing/2014/main" id="{66F20FC1-7C79-E282-3291-D444B7DB0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6234" y="5692825"/>
              <a:ext cx="1082738" cy="1080000"/>
            </a:xfrm>
            <a:prstGeom prst="rect">
              <a:avLst/>
            </a:prstGeom>
          </p:spPr>
        </p:pic>
        <p:pic>
          <p:nvPicPr>
            <p:cNvPr id="25" name="Picture 24" descr="A blue and black square with a flower design&#10;&#10;Description automatically generated">
              <a:extLst>
                <a:ext uri="{FF2B5EF4-FFF2-40B4-BE49-F238E27FC236}">
                  <a16:creationId xmlns:a16="http://schemas.microsoft.com/office/drawing/2014/main" id="{682F2BF0-928A-C365-9B4F-245B91A8AD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0778" y="5692825"/>
              <a:ext cx="1082738" cy="1080000"/>
            </a:xfrm>
            <a:prstGeom prst="rect">
              <a:avLst/>
            </a:prstGeom>
          </p:spPr>
        </p:pic>
        <p:pic>
          <p:nvPicPr>
            <p:cNvPr id="26" name="Picture 25" descr="A blue and black square with a flower design&#10;&#10;Description automatically generated">
              <a:extLst>
                <a:ext uri="{FF2B5EF4-FFF2-40B4-BE49-F238E27FC236}">
                  <a16:creationId xmlns:a16="http://schemas.microsoft.com/office/drawing/2014/main" id="{EDFD81D3-2604-8DB0-0AEE-2A9D22F3B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5322" y="5692825"/>
              <a:ext cx="1082738" cy="1080000"/>
            </a:xfrm>
            <a:prstGeom prst="rect">
              <a:avLst/>
            </a:prstGeom>
          </p:spPr>
        </p:pic>
        <p:pic>
          <p:nvPicPr>
            <p:cNvPr id="27" name="Picture 26" descr="A blue and black square with a flower design&#10;&#10;Description automatically generated">
              <a:extLst>
                <a:ext uri="{FF2B5EF4-FFF2-40B4-BE49-F238E27FC236}">
                  <a16:creationId xmlns:a16="http://schemas.microsoft.com/office/drawing/2014/main" id="{23D44E58-0DE1-CFE0-FDBA-9A2FA8533D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9866" y="5692825"/>
              <a:ext cx="1082738" cy="1080000"/>
            </a:xfrm>
            <a:prstGeom prst="rect">
              <a:avLst/>
            </a:prstGeom>
          </p:spPr>
        </p:pic>
        <p:pic>
          <p:nvPicPr>
            <p:cNvPr id="28" name="Picture 27" descr="A blue and black square with a flower design&#10;&#10;Description automatically generated">
              <a:extLst>
                <a:ext uri="{FF2B5EF4-FFF2-40B4-BE49-F238E27FC236}">
                  <a16:creationId xmlns:a16="http://schemas.microsoft.com/office/drawing/2014/main" id="{614E8316-92B5-0F0B-EEE0-227A06EA7F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4410" y="5692825"/>
              <a:ext cx="1082738" cy="1080000"/>
            </a:xfrm>
            <a:prstGeom prst="rect">
              <a:avLst/>
            </a:prstGeom>
          </p:spPr>
        </p:pic>
        <p:pic>
          <p:nvPicPr>
            <p:cNvPr id="30" name="Picture 29" descr="A blue and black square with a flower design&#10;&#10;Description automatically generated">
              <a:extLst>
                <a:ext uri="{FF2B5EF4-FFF2-40B4-BE49-F238E27FC236}">
                  <a16:creationId xmlns:a16="http://schemas.microsoft.com/office/drawing/2014/main" id="{9422C50D-716F-D276-5B27-BB26300E85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8954" y="5692825"/>
              <a:ext cx="1082738" cy="1080000"/>
            </a:xfrm>
            <a:prstGeom prst="rect">
              <a:avLst/>
            </a:prstGeom>
          </p:spPr>
        </p:pic>
        <p:pic>
          <p:nvPicPr>
            <p:cNvPr id="31" name="Picture 30" descr="A blue and black square with a flower design&#10;&#10;Description automatically generated">
              <a:extLst>
                <a:ext uri="{FF2B5EF4-FFF2-40B4-BE49-F238E27FC236}">
                  <a16:creationId xmlns:a16="http://schemas.microsoft.com/office/drawing/2014/main" id="{3D11F417-4A27-9550-B6F8-75421BF176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3499" y="5692825"/>
              <a:ext cx="1082738" cy="1080000"/>
            </a:xfrm>
            <a:prstGeom prst="rect">
              <a:avLst/>
            </a:prstGeom>
          </p:spPr>
        </p:pic>
      </p:grpSp>
    </p:spTree>
    <p:extLst>
      <p:ext uri="{BB962C8B-B14F-4D97-AF65-F5344CB8AC3E}">
        <p14:creationId xmlns:p14="http://schemas.microsoft.com/office/powerpoint/2010/main" val="3996687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4F7CD50C-91B9-9A00-9890-66580C168878}"/>
              </a:ext>
            </a:extLst>
          </p:cNvPr>
          <p:cNvGrpSpPr>
            <a:grpSpLocks noChangeAspect="1"/>
          </p:cNvGrpSpPr>
          <p:nvPr userDrawn="1"/>
        </p:nvGrpSpPr>
        <p:grpSpPr>
          <a:xfrm rot="5400000">
            <a:off x="8175848" y="2857716"/>
            <a:ext cx="6821268" cy="1141200"/>
            <a:chOff x="188058" y="5692825"/>
            <a:chExt cx="6455458" cy="1080000"/>
          </a:xfrm>
        </p:grpSpPr>
        <p:pic>
          <p:nvPicPr>
            <p:cNvPr id="5" name="Picture 4" descr="A blue and black square with a flower design&#10;&#10;Description automatically generated">
              <a:extLst>
                <a:ext uri="{FF2B5EF4-FFF2-40B4-BE49-F238E27FC236}">
                  <a16:creationId xmlns:a16="http://schemas.microsoft.com/office/drawing/2014/main" id="{701D534D-53E2-C56E-8687-8CE756679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58" y="5692825"/>
              <a:ext cx="1082738" cy="1080000"/>
            </a:xfrm>
            <a:prstGeom prst="rect">
              <a:avLst/>
            </a:prstGeom>
          </p:spPr>
        </p:pic>
        <p:pic>
          <p:nvPicPr>
            <p:cNvPr id="14" name="Picture 13" descr="A blue and black square with a flower design&#10;&#10;Description automatically generated">
              <a:extLst>
                <a:ext uri="{FF2B5EF4-FFF2-40B4-BE49-F238E27FC236}">
                  <a16:creationId xmlns:a16="http://schemas.microsoft.com/office/drawing/2014/main" id="{7603513F-8F75-B182-5BBE-AD5D1CD438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2602" y="5692825"/>
              <a:ext cx="1082738" cy="1080000"/>
            </a:xfrm>
            <a:prstGeom prst="rect">
              <a:avLst/>
            </a:prstGeom>
          </p:spPr>
        </p:pic>
        <p:pic>
          <p:nvPicPr>
            <p:cNvPr id="15" name="Picture 14" descr="A blue and black square with a flower design&#10;&#10;Description automatically generated">
              <a:extLst>
                <a:ext uri="{FF2B5EF4-FFF2-40B4-BE49-F238E27FC236}">
                  <a16:creationId xmlns:a16="http://schemas.microsoft.com/office/drawing/2014/main" id="{8F523094-390C-B284-15F3-7C467F314A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7146" y="5692825"/>
              <a:ext cx="1082738" cy="1080000"/>
            </a:xfrm>
            <a:prstGeom prst="rect">
              <a:avLst/>
            </a:prstGeom>
          </p:spPr>
        </p:pic>
        <p:pic>
          <p:nvPicPr>
            <p:cNvPr id="16" name="Picture 15" descr="A blue and black square with a flower design&#10;&#10;Description automatically generated">
              <a:extLst>
                <a:ext uri="{FF2B5EF4-FFF2-40B4-BE49-F238E27FC236}">
                  <a16:creationId xmlns:a16="http://schemas.microsoft.com/office/drawing/2014/main" id="{B12FC599-0AA2-1110-CBD7-963A7A35FE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1690" y="5692825"/>
              <a:ext cx="1082738" cy="1080000"/>
            </a:xfrm>
            <a:prstGeom prst="rect">
              <a:avLst/>
            </a:prstGeom>
          </p:spPr>
        </p:pic>
        <p:pic>
          <p:nvPicPr>
            <p:cNvPr id="17" name="Picture 16" descr="A blue and black square with a flower design&#10;&#10;Description automatically generated">
              <a:extLst>
                <a:ext uri="{FF2B5EF4-FFF2-40B4-BE49-F238E27FC236}">
                  <a16:creationId xmlns:a16="http://schemas.microsoft.com/office/drawing/2014/main" id="{5FB7805F-1ADA-168A-F05E-BABAB81889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6234" y="5692825"/>
              <a:ext cx="1082738" cy="1080000"/>
            </a:xfrm>
            <a:prstGeom prst="rect">
              <a:avLst/>
            </a:prstGeom>
          </p:spPr>
        </p:pic>
        <p:pic>
          <p:nvPicPr>
            <p:cNvPr id="18" name="Picture 17" descr="A blue and black square with a flower design&#10;&#10;Description automatically generated">
              <a:extLst>
                <a:ext uri="{FF2B5EF4-FFF2-40B4-BE49-F238E27FC236}">
                  <a16:creationId xmlns:a16="http://schemas.microsoft.com/office/drawing/2014/main" id="{8E3EC2F2-72A7-D519-E386-E5A293CD19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0778" y="5692825"/>
              <a:ext cx="1082738" cy="1080000"/>
            </a:xfrm>
            <a:prstGeom prst="rect">
              <a:avLst/>
            </a:prstGeom>
          </p:spPr>
        </p:pic>
      </p:grpSp>
    </p:spTree>
    <p:extLst>
      <p:ext uri="{BB962C8B-B14F-4D97-AF65-F5344CB8AC3E}">
        <p14:creationId xmlns:p14="http://schemas.microsoft.com/office/powerpoint/2010/main" val="9906733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1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F6ECAFA6-24ED-1384-0C8A-8BE5FD36CD4E}"/>
              </a:ext>
            </a:extLst>
          </p:cNvPr>
          <p:cNvGrpSpPr>
            <a:grpSpLocks noChangeAspect="1"/>
          </p:cNvGrpSpPr>
          <p:nvPr userDrawn="1"/>
        </p:nvGrpSpPr>
        <p:grpSpPr>
          <a:xfrm rot="5400000">
            <a:off x="8175848" y="2857716"/>
            <a:ext cx="6821268" cy="1141200"/>
            <a:chOff x="188058" y="5692825"/>
            <a:chExt cx="6455458" cy="1080000"/>
          </a:xfrm>
        </p:grpSpPr>
        <p:pic>
          <p:nvPicPr>
            <p:cNvPr id="12" name="Picture 11" descr="A blue and black square with a flower design&#10;&#10;Description automatically generated">
              <a:extLst>
                <a:ext uri="{FF2B5EF4-FFF2-40B4-BE49-F238E27FC236}">
                  <a16:creationId xmlns:a16="http://schemas.microsoft.com/office/drawing/2014/main" id="{AA87663C-D434-A606-5090-E8558197B7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58" y="5692825"/>
              <a:ext cx="1082738" cy="1080000"/>
            </a:xfrm>
            <a:prstGeom prst="rect">
              <a:avLst/>
            </a:prstGeom>
          </p:spPr>
        </p:pic>
        <p:pic>
          <p:nvPicPr>
            <p:cNvPr id="13" name="Picture 12" descr="A blue and black square with a flower design&#10;&#10;Description automatically generated">
              <a:extLst>
                <a:ext uri="{FF2B5EF4-FFF2-40B4-BE49-F238E27FC236}">
                  <a16:creationId xmlns:a16="http://schemas.microsoft.com/office/drawing/2014/main" id="{3452B92D-B3EC-A0FF-4EDD-BE110212BD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2602" y="5692825"/>
              <a:ext cx="1082738" cy="1080000"/>
            </a:xfrm>
            <a:prstGeom prst="rect">
              <a:avLst/>
            </a:prstGeom>
          </p:spPr>
        </p:pic>
        <p:pic>
          <p:nvPicPr>
            <p:cNvPr id="15" name="Picture 14" descr="A blue and black square with a flower design&#10;&#10;Description automatically generated">
              <a:extLst>
                <a:ext uri="{FF2B5EF4-FFF2-40B4-BE49-F238E27FC236}">
                  <a16:creationId xmlns:a16="http://schemas.microsoft.com/office/drawing/2014/main" id="{023C9536-9885-BECD-5116-C69F47A002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7146" y="5692825"/>
              <a:ext cx="1082738" cy="1080000"/>
            </a:xfrm>
            <a:prstGeom prst="rect">
              <a:avLst/>
            </a:prstGeom>
          </p:spPr>
        </p:pic>
        <p:pic>
          <p:nvPicPr>
            <p:cNvPr id="16" name="Picture 15" descr="A blue and black square with a flower design&#10;&#10;Description automatically generated">
              <a:extLst>
                <a:ext uri="{FF2B5EF4-FFF2-40B4-BE49-F238E27FC236}">
                  <a16:creationId xmlns:a16="http://schemas.microsoft.com/office/drawing/2014/main" id="{FBD8E25E-23DB-1121-5FE6-4D2EC6D502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1690" y="5692825"/>
              <a:ext cx="1082738" cy="1080000"/>
            </a:xfrm>
            <a:prstGeom prst="rect">
              <a:avLst/>
            </a:prstGeom>
          </p:spPr>
        </p:pic>
        <p:pic>
          <p:nvPicPr>
            <p:cNvPr id="17" name="Picture 16" descr="A blue and black square with a flower design&#10;&#10;Description automatically generated">
              <a:extLst>
                <a:ext uri="{FF2B5EF4-FFF2-40B4-BE49-F238E27FC236}">
                  <a16:creationId xmlns:a16="http://schemas.microsoft.com/office/drawing/2014/main" id="{BA7E84C7-7C19-2363-200A-49F28BD9CE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6234" y="5692825"/>
              <a:ext cx="1082738" cy="1080000"/>
            </a:xfrm>
            <a:prstGeom prst="rect">
              <a:avLst/>
            </a:prstGeom>
          </p:spPr>
        </p:pic>
        <p:pic>
          <p:nvPicPr>
            <p:cNvPr id="18" name="Picture 17" descr="A blue and black square with a flower design&#10;&#10;Description automatically generated">
              <a:extLst>
                <a:ext uri="{FF2B5EF4-FFF2-40B4-BE49-F238E27FC236}">
                  <a16:creationId xmlns:a16="http://schemas.microsoft.com/office/drawing/2014/main" id="{6064E827-4178-CD11-EAC6-E77829145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0778" y="5692825"/>
              <a:ext cx="1082738" cy="1080000"/>
            </a:xfrm>
            <a:prstGeom prst="rect">
              <a:avLst/>
            </a:prstGeom>
          </p:spPr>
        </p:pic>
      </p:grpSp>
    </p:spTree>
    <p:extLst>
      <p:ext uri="{BB962C8B-B14F-4D97-AF65-F5344CB8AC3E}">
        <p14:creationId xmlns:p14="http://schemas.microsoft.com/office/powerpoint/2010/main" val="10560288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390650" y="0"/>
            <a:ext cx="10801350" cy="1080000"/>
          </a:xfrm>
          <a:prstGeom prst="rect">
            <a:avLst/>
          </a:prstGeom>
        </p:spPr>
        <p:txBody>
          <a:bodyPr/>
          <a:lstStyle>
            <a:lvl1pPr marL="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1390650" y="1266825"/>
            <a:ext cx="470535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630600" y="1266825"/>
            <a:ext cx="449460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2" name="Group 11">
            <a:extLst>
              <a:ext uri="{FF2B5EF4-FFF2-40B4-BE49-F238E27FC236}">
                <a16:creationId xmlns:a16="http://schemas.microsoft.com/office/drawing/2014/main" id="{4D9E2130-9FCB-EB61-4D99-2DE593EA00B8}"/>
              </a:ext>
            </a:extLst>
          </p:cNvPr>
          <p:cNvGrpSpPr>
            <a:grpSpLocks noChangeAspect="1"/>
          </p:cNvGrpSpPr>
          <p:nvPr userDrawn="1"/>
        </p:nvGrpSpPr>
        <p:grpSpPr>
          <a:xfrm rot="5400000">
            <a:off x="-2820984" y="2859084"/>
            <a:ext cx="6821268" cy="1141200"/>
            <a:chOff x="188058" y="5692825"/>
            <a:chExt cx="6455458" cy="1080000"/>
          </a:xfrm>
        </p:grpSpPr>
        <p:pic>
          <p:nvPicPr>
            <p:cNvPr id="13" name="Picture 12" descr="A blue and black square with a flower design&#10;&#10;Description automatically generated">
              <a:extLst>
                <a:ext uri="{FF2B5EF4-FFF2-40B4-BE49-F238E27FC236}">
                  <a16:creationId xmlns:a16="http://schemas.microsoft.com/office/drawing/2014/main" id="{07E00F86-1CDC-B3B9-37DD-777B9BA62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58" y="5692825"/>
              <a:ext cx="1082738" cy="1080000"/>
            </a:xfrm>
            <a:prstGeom prst="rect">
              <a:avLst/>
            </a:prstGeom>
          </p:spPr>
        </p:pic>
        <p:pic>
          <p:nvPicPr>
            <p:cNvPr id="14" name="Picture 13" descr="A blue and black square with a flower design&#10;&#10;Description automatically generated">
              <a:extLst>
                <a:ext uri="{FF2B5EF4-FFF2-40B4-BE49-F238E27FC236}">
                  <a16:creationId xmlns:a16="http://schemas.microsoft.com/office/drawing/2014/main" id="{3CF00923-F6B7-3F4F-6B48-AF7DCA68D7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2602" y="5692825"/>
              <a:ext cx="1082738" cy="1080000"/>
            </a:xfrm>
            <a:prstGeom prst="rect">
              <a:avLst/>
            </a:prstGeom>
          </p:spPr>
        </p:pic>
        <p:pic>
          <p:nvPicPr>
            <p:cNvPr id="15" name="Picture 14" descr="A blue and black square with a flower design&#10;&#10;Description automatically generated">
              <a:extLst>
                <a:ext uri="{FF2B5EF4-FFF2-40B4-BE49-F238E27FC236}">
                  <a16:creationId xmlns:a16="http://schemas.microsoft.com/office/drawing/2014/main" id="{BBCA10FE-A0F0-388C-C960-FB7AD60A01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7146" y="5692825"/>
              <a:ext cx="1082738" cy="1080000"/>
            </a:xfrm>
            <a:prstGeom prst="rect">
              <a:avLst/>
            </a:prstGeom>
          </p:spPr>
        </p:pic>
        <p:pic>
          <p:nvPicPr>
            <p:cNvPr id="16" name="Picture 15" descr="A blue and black square with a flower design&#10;&#10;Description automatically generated">
              <a:extLst>
                <a:ext uri="{FF2B5EF4-FFF2-40B4-BE49-F238E27FC236}">
                  <a16:creationId xmlns:a16="http://schemas.microsoft.com/office/drawing/2014/main" id="{C1AC166E-D72A-5994-989F-285399F3DB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1690" y="5692825"/>
              <a:ext cx="1082738" cy="1080000"/>
            </a:xfrm>
            <a:prstGeom prst="rect">
              <a:avLst/>
            </a:prstGeom>
          </p:spPr>
        </p:pic>
        <p:pic>
          <p:nvPicPr>
            <p:cNvPr id="17" name="Picture 16" descr="A blue and black square with a flower design&#10;&#10;Description automatically generated">
              <a:extLst>
                <a:ext uri="{FF2B5EF4-FFF2-40B4-BE49-F238E27FC236}">
                  <a16:creationId xmlns:a16="http://schemas.microsoft.com/office/drawing/2014/main" id="{8EEE8380-8145-605F-715C-2878938630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6234" y="5692825"/>
              <a:ext cx="1082738" cy="1080000"/>
            </a:xfrm>
            <a:prstGeom prst="rect">
              <a:avLst/>
            </a:prstGeom>
          </p:spPr>
        </p:pic>
        <p:pic>
          <p:nvPicPr>
            <p:cNvPr id="18" name="Picture 17" descr="A blue and black square with a flower design&#10;&#10;Description automatically generated">
              <a:extLst>
                <a:ext uri="{FF2B5EF4-FFF2-40B4-BE49-F238E27FC236}">
                  <a16:creationId xmlns:a16="http://schemas.microsoft.com/office/drawing/2014/main" id="{F92581F4-F5E6-E43F-B471-AE219C4560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0778" y="5692825"/>
              <a:ext cx="1082738" cy="1080000"/>
            </a:xfrm>
            <a:prstGeom prst="rect">
              <a:avLst/>
            </a:prstGeom>
          </p:spPr>
        </p:pic>
      </p:grpSp>
    </p:spTree>
    <p:extLst>
      <p:ext uri="{BB962C8B-B14F-4D97-AF65-F5344CB8AC3E}">
        <p14:creationId xmlns:p14="http://schemas.microsoft.com/office/powerpoint/2010/main" val="299624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2_Title Only">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695999" y="371"/>
            <a:ext cx="9508231" cy="1080000"/>
          </a:xfrm>
          <a:prstGeom prst="rect">
            <a:avLst/>
          </a:prstGeom>
        </p:spPr>
        <p:txBody>
          <a:bodyPr anchor="ctr"/>
          <a:lstStyle>
            <a:lvl1pPr marL="723900"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315729"/>
            <a:ext cx="9508231"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 name="Freeform 3">
            <a:extLst>
              <a:ext uri="{FF2B5EF4-FFF2-40B4-BE49-F238E27FC236}">
                <a16:creationId xmlns:a16="http://schemas.microsoft.com/office/drawing/2014/main" id="{052B27F2-8D09-913D-67F0-3C3B0EB00BAA}"/>
              </a:ext>
            </a:extLst>
          </p:cNvPr>
          <p:cNvSpPr>
            <a:spLocks noChangeAspect="1"/>
          </p:cNvSpPr>
          <p:nvPr userDrawn="1"/>
        </p:nvSpPr>
        <p:spPr>
          <a:xfrm rot="16200000">
            <a:off x="7852663" y="2564999"/>
            <a:ext cx="6749998" cy="1620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cxnSp>
        <p:nvCxnSpPr>
          <p:cNvPr id="3" name="Straight Connector 2">
            <a:extLst>
              <a:ext uri="{FF2B5EF4-FFF2-40B4-BE49-F238E27FC236}">
                <a16:creationId xmlns:a16="http://schemas.microsoft.com/office/drawing/2014/main" id="{91397501-2FDD-6351-01DC-25DF848B1027}"/>
              </a:ext>
            </a:extLst>
          </p:cNvPr>
          <p:cNvCxnSpPr>
            <a:cxnSpLocks/>
          </p:cNvCxnSpPr>
          <p:nvPr userDrawn="1"/>
        </p:nvCxnSpPr>
        <p:spPr>
          <a:xfrm>
            <a:off x="416483" y="0"/>
            <a:ext cx="0" cy="6858000"/>
          </a:xfrm>
          <a:prstGeom prst="line">
            <a:avLst/>
          </a:prstGeom>
          <a:ln w="57150">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589644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1_Transition">
    <p:bg>
      <p:bgPr>
        <a:solidFill>
          <a:schemeClr val="bg1">
            <a:lumMod val="95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7350CD1-BD8D-00F8-847D-06F58F77F608}"/>
              </a:ext>
            </a:extLst>
          </p:cNvPr>
          <p:cNvGrpSpPr/>
          <p:nvPr userDrawn="1"/>
        </p:nvGrpSpPr>
        <p:grpSpPr>
          <a:xfrm>
            <a:off x="140943" y="4878000"/>
            <a:ext cx="11910114" cy="1980000"/>
            <a:chOff x="0" y="4878000"/>
            <a:chExt cx="11910114" cy="1980000"/>
          </a:xfrm>
        </p:grpSpPr>
        <p:pic>
          <p:nvPicPr>
            <p:cNvPr id="6" name="Picture 5" descr="A black and white design&#10;&#10;Description automatically generated">
              <a:extLst>
                <a:ext uri="{FF2B5EF4-FFF2-40B4-BE49-F238E27FC236}">
                  <a16:creationId xmlns:a16="http://schemas.microsoft.com/office/drawing/2014/main" id="{CEB049AE-21E1-38F9-F3FF-C7045B1BF0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9" name="Picture 18" descr="A black and brown design&#10;&#10;Description automatically generated">
              <a:extLst>
                <a:ext uri="{FF2B5EF4-FFF2-40B4-BE49-F238E27FC236}">
                  <a16:creationId xmlns:a16="http://schemas.microsoft.com/office/drawing/2014/main" id="{9DE6C4D4-6B8D-E306-DDE3-1B2F656BEE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20" name="Picture 19" descr="A black and white design&#10;&#10;Description automatically generated">
              <a:extLst>
                <a:ext uri="{FF2B5EF4-FFF2-40B4-BE49-F238E27FC236}">
                  <a16:creationId xmlns:a16="http://schemas.microsoft.com/office/drawing/2014/main" id="{E6DDB7BD-29A7-E0DF-97DC-250F3DFCFC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21" name="Picture 20" descr="A black and brown design&#10;&#10;Description automatically generated">
              <a:extLst>
                <a:ext uri="{FF2B5EF4-FFF2-40B4-BE49-F238E27FC236}">
                  <a16:creationId xmlns:a16="http://schemas.microsoft.com/office/drawing/2014/main" id="{B3988F32-2FB5-C13D-BCC8-DE46473E3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3" name="Picture 2" descr="A black and white design&#10;&#10;Description automatically generated">
              <a:extLst>
                <a:ext uri="{FF2B5EF4-FFF2-40B4-BE49-F238E27FC236}">
                  <a16:creationId xmlns:a16="http://schemas.microsoft.com/office/drawing/2014/main" id="{0D50A6E9-8737-9A3A-E5E5-5720DE7B56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4" name="Picture 3" descr="A black and brown design&#10;&#10;Description automatically generated">
              <a:extLst>
                <a:ext uri="{FF2B5EF4-FFF2-40B4-BE49-F238E27FC236}">
                  <a16:creationId xmlns:a16="http://schemas.microsoft.com/office/drawing/2014/main" id="{5D4D4F6D-A8D6-2BB8-C47B-6D032A1573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sp>
        <p:nvSpPr>
          <p:cNvPr id="7" name="Title 6">
            <a:extLst>
              <a:ext uri="{FF2B5EF4-FFF2-40B4-BE49-F238E27FC236}">
                <a16:creationId xmlns:a16="http://schemas.microsoft.com/office/drawing/2014/main" id="{16BA40A7-1B16-8A18-E190-16D8DE2EA05B}"/>
              </a:ext>
            </a:extLst>
          </p:cNvPr>
          <p:cNvSpPr>
            <a:spLocks noGrp="1"/>
          </p:cNvSpPr>
          <p:nvPr>
            <p:ph type="title"/>
          </p:nvPr>
        </p:nvSpPr>
        <p:spPr>
          <a:xfrm>
            <a:off x="2125962" y="976544"/>
            <a:ext cx="7940076" cy="2689091"/>
          </a:xfrm>
          <a:gradFill>
            <a:gsLst>
              <a:gs pos="0">
                <a:schemeClr val="bg1">
                  <a:lumMod val="85000"/>
                </a:schemeClr>
              </a:gs>
              <a:gs pos="50000">
                <a:schemeClr val="bg1">
                  <a:lumMod val="95000"/>
                </a:schemeClr>
              </a:gs>
              <a:gs pos="100000">
                <a:schemeClr val="bg1">
                  <a:lumMod val="85000"/>
                </a:schemeClr>
              </a:gs>
            </a:gsLst>
          </a:gradFill>
        </p:spPr>
        <p:txBody>
          <a:bodyPr/>
          <a:lstStyle>
            <a:lvl1pPr>
              <a:defRPr>
                <a:solidFill>
                  <a:schemeClr val="tx1">
                    <a:lumMod val="90000"/>
                    <a:lumOff val="10000"/>
                  </a:schemeClr>
                </a:solidFill>
              </a:defRPr>
            </a:lvl1pPr>
          </a:lstStyle>
          <a:p>
            <a:r>
              <a:rPr lang="en-GB"/>
              <a:t>Click to edit Master title style</a:t>
            </a:r>
            <a:endParaRPr lang="en-AU" dirty="0"/>
          </a:p>
        </p:txBody>
      </p:sp>
    </p:spTree>
    <p:extLst>
      <p:ext uri="{BB962C8B-B14F-4D97-AF65-F5344CB8AC3E}">
        <p14:creationId xmlns:p14="http://schemas.microsoft.com/office/powerpoint/2010/main" val="38910826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8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ctr"/>
          <a:lstStyle>
            <a:lvl1pPr>
              <a:defRPr>
                <a:solidFill>
                  <a:schemeClr val="tx1">
                    <a:lumMod val="90000"/>
                    <a:lumOff val="10000"/>
                  </a:schemeClr>
                </a:solidFill>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8" name="Group 37">
            <a:extLst>
              <a:ext uri="{FF2B5EF4-FFF2-40B4-BE49-F238E27FC236}">
                <a16:creationId xmlns:a16="http://schemas.microsoft.com/office/drawing/2014/main" id="{3BEB80EB-3E19-F13F-ECD2-6BF05AD99D1F}"/>
              </a:ext>
            </a:extLst>
          </p:cNvPr>
          <p:cNvGrpSpPr>
            <a:grpSpLocks noChangeAspect="1"/>
          </p:cNvGrpSpPr>
          <p:nvPr userDrawn="1"/>
        </p:nvGrpSpPr>
        <p:grpSpPr>
          <a:xfrm>
            <a:off x="22800" y="5626575"/>
            <a:ext cx="12159675" cy="1213200"/>
            <a:chOff x="140944" y="4878000"/>
            <a:chExt cx="11185459" cy="1116000"/>
          </a:xfrm>
        </p:grpSpPr>
        <p:grpSp>
          <p:nvGrpSpPr>
            <p:cNvPr id="15" name="Group 14">
              <a:extLst>
                <a:ext uri="{FF2B5EF4-FFF2-40B4-BE49-F238E27FC236}">
                  <a16:creationId xmlns:a16="http://schemas.microsoft.com/office/drawing/2014/main" id="{B92AFB5D-76DE-DF9A-9036-83849546E832}"/>
                </a:ext>
              </a:extLst>
            </p:cNvPr>
            <p:cNvGrpSpPr>
              <a:grpSpLocks noChangeAspect="1"/>
            </p:cNvGrpSpPr>
            <p:nvPr userDrawn="1"/>
          </p:nvGrpSpPr>
          <p:grpSpPr>
            <a:xfrm>
              <a:off x="140944" y="4878000"/>
              <a:ext cx="6712973" cy="1116000"/>
              <a:chOff x="0" y="4878000"/>
              <a:chExt cx="11910114" cy="1980000"/>
            </a:xfrm>
          </p:grpSpPr>
          <p:pic>
            <p:nvPicPr>
              <p:cNvPr id="16" name="Picture 15" descr="A black and white design&#10;&#10;Description automatically generated">
                <a:extLst>
                  <a:ext uri="{FF2B5EF4-FFF2-40B4-BE49-F238E27FC236}">
                    <a16:creationId xmlns:a16="http://schemas.microsoft.com/office/drawing/2014/main" id="{8C2748AB-118A-3585-1E19-C654779D6C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7" name="Picture 16" descr="A black and brown design&#10;&#10;Description automatically generated">
                <a:extLst>
                  <a:ext uri="{FF2B5EF4-FFF2-40B4-BE49-F238E27FC236}">
                    <a16:creationId xmlns:a16="http://schemas.microsoft.com/office/drawing/2014/main" id="{9D735420-0392-BF13-212F-1A21C544F8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20" name="Picture 19" descr="A black and white design&#10;&#10;Description automatically generated">
                <a:extLst>
                  <a:ext uri="{FF2B5EF4-FFF2-40B4-BE49-F238E27FC236}">
                    <a16:creationId xmlns:a16="http://schemas.microsoft.com/office/drawing/2014/main" id="{09887E9B-A9DA-AEAE-B646-E9DC8E714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21" name="Picture 20" descr="A black and brown design&#10;&#10;Description automatically generated">
                <a:extLst>
                  <a:ext uri="{FF2B5EF4-FFF2-40B4-BE49-F238E27FC236}">
                    <a16:creationId xmlns:a16="http://schemas.microsoft.com/office/drawing/2014/main" id="{1CBC47C1-A36D-713D-0F9E-60CE91F688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22" name="Picture 21" descr="A black and white design&#10;&#10;Description automatically generated">
                <a:extLst>
                  <a:ext uri="{FF2B5EF4-FFF2-40B4-BE49-F238E27FC236}">
                    <a16:creationId xmlns:a16="http://schemas.microsoft.com/office/drawing/2014/main" id="{5FE52FCD-8B3C-9A79-A84D-A3694D0A5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23" name="Picture 22" descr="A black and brown design&#10;&#10;Description automatically generated">
                <a:extLst>
                  <a:ext uri="{FF2B5EF4-FFF2-40B4-BE49-F238E27FC236}">
                    <a16:creationId xmlns:a16="http://schemas.microsoft.com/office/drawing/2014/main" id="{3BF3D2BA-9B5D-A974-CCF4-6C71CFD1CB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grpSp>
          <p:nvGrpSpPr>
            <p:cNvPr id="31" name="Group 30">
              <a:extLst>
                <a:ext uri="{FF2B5EF4-FFF2-40B4-BE49-F238E27FC236}">
                  <a16:creationId xmlns:a16="http://schemas.microsoft.com/office/drawing/2014/main" id="{EE440F42-9080-4EC9-B223-8885144D9A33}"/>
                </a:ext>
              </a:extLst>
            </p:cNvPr>
            <p:cNvGrpSpPr>
              <a:grpSpLocks noChangeAspect="1"/>
            </p:cNvGrpSpPr>
            <p:nvPr userDrawn="1"/>
          </p:nvGrpSpPr>
          <p:grpSpPr>
            <a:xfrm>
              <a:off x="6851088" y="4878000"/>
              <a:ext cx="4475315" cy="1116000"/>
              <a:chOff x="0" y="4878000"/>
              <a:chExt cx="7940076" cy="1980000"/>
            </a:xfrm>
          </p:grpSpPr>
          <p:pic>
            <p:nvPicPr>
              <p:cNvPr id="32" name="Picture 31" descr="A black and white design&#10;&#10;Description automatically generated">
                <a:extLst>
                  <a:ext uri="{FF2B5EF4-FFF2-40B4-BE49-F238E27FC236}">
                    <a16:creationId xmlns:a16="http://schemas.microsoft.com/office/drawing/2014/main" id="{B87A1601-A10D-33D5-A2AF-9DB3710905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33" name="Picture 32" descr="A black and brown design&#10;&#10;Description automatically generated">
                <a:extLst>
                  <a:ext uri="{FF2B5EF4-FFF2-40B4-BE49-F238E27FC236}">
                    <a16:creationId xmlns:a16="http://schemas.microsoft.com/office/drawing/2014/main" id="{7E444418-AA05-52A2-AA30-60785C0595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34" name="Picture 33" descr="A black and white design&#10;&#10;Description automatically generated">
                <a:extLst>
                  <a:ext uri="{FF2B5EF4-FFF2-40B4-BE49-F238E27FC236}">
                    <a16:creationId xmlns:a16="http://schemas.microsoft.com/office/drawing/2014/main" id="{F82B0D3C-6F90-027D-22BA-DFD2DEA7C0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35" name="Picture 34" descr="A black and brown design&#10;&#10;Description automatically generated">
                <a:extLst>
                  <a:ext uri="{FF2B5EF4-FFF2-40B4-BE49-F238E27FC236}">
                    <a16:creationId xmlns:a16="http://schemas.microsoft.com/office/drawing/2014/main" id="{0751BC4E-76A6-C6C5-2C24-387FD8BB49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grpSp>
      </p:grpSp>
    </p:spTree>
    <p:extLst>
      <p:ext uri="{BB962C8B-B14F-4D97-AF65-F5344CB8AC3E}">
        <p14:creationId xmlns:p14="http://schemas.microsoft.com/office/powerpoint/2010/main" val="1928645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9_Title Only">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0900229" cy="1080000"/>
          </a:xfrm>
          <a:prstGeom prst="rect">
            <a:avLst/>
          </a:prstGeom>
        </p:spPr>
        <p:txBody>
          <a:bodyPr anchor="ctr"/>
          <a:lstStyle>
            <a:lvl1pPr marL="180975" indent="0">
              <a:defRPr>
                <a:solidFill>
                  <a:schemeClr val="tx1">
                    <a:lumMod val="90000"/>
                    <a:lumOff val="10000"/>
                  </a:schemeClr>
                </a:solidFill>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5" name="Group 14">
            <a:extLst>
              <a:ext uri="{FF2B5EF4-FFF2-40B4-BE49-F238E27FC236}">
                <a16:creationId xmlns:a16="http://schemas.microsoft.com/office/drawing/2014/main" id="{3E7BC867-D4B5-ABC9-C224-282FBAB21C67}"/>
              </a:ext>
            </a:extLst>
          </p:cNvPr>
          <p:cNvGrpSpPr>
            <a:grpSpLocks noChangeAspect="1"/>
          </p:cNvGrpSpPr>
          <p:nvPr userDrawn="1"/>
        </p:nvGrpSpPr>
        <p:grpSpPr>
          <a:xfrm rot="5400000">
            <a:off x="8192224" y="2858224"/>
            <a:ext cx="6842902" cy="1137600"/>
            <a:chOff x="0" y="4878000"/>
            <a:chExt cx="11910114" cy="1980000"/>
          </a:xfrm>
        </p:grpSpPr>
        <p:pic>
          <p:nvPicPr>
            <p:cNvPr id="16" name="Picture 15" descr="A black and white design&#10;&#10;Description automatically generated">
              <a:extLst>
                <a:ext uri="{FF2B5EF4-FFF2-40B4-BE49-F238E27FC236}">
                  <a16:creationId xmlns:a16="http://schemas.microsoft.com/office/drawing/2014/main" id="{D8D13570-E143-EF76-A308-675CDF4FCD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7" name="Picture 16" descr="A black and brown design&#10;&#10;Description automatically generated">
              <a:extLst>
                <a:ext uri="{FF2B5EF4-FFF2-40B4-BE49-F238E27FC236}">
                  <a16:creationId xmlns:a16="http://schemas.microsoft.com/office/drawing/2014/main" id="{3CADF3F8-8D40-A675-E757-AED63FCA1B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26" name="Picture 25" descr="A black and white design&#10;&#10;Description automatically generated">
              <a:extLst>
                <a:ext uri="{FF2B5EF4-FFF2-40B4-BE49-F238E27FC236}">
                  <a16:creationId xmlns:a16="http://schemas.microsoft.com/office/drawing/2014/main" id="{363CB3B8-6AE9-4C9E-24BC-109F554312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27" name="Picture 26" descr="A black and brown design&#10;&#10;Description automatically generated">
              <a:extLst>
                <a:ext uri="{FF2B5EF4-FFF2-40B4-BE49-F238E27FC236}">
                  <a16:creationId xmlns:a16="http://schemas.microsoft.com/office/drawing/2014/main" id="{300A2944-E5AE-A2F4-355E-9968BFC067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28" name="Picture 27" descr="A black and white design&#10;&#10;Description automatically generated">
              <a:extLst>
                <a:ext uri="{FF2B5EF4-FFF2-40B4-BE49-F238E27FC236}">
                  <a16:creationId xmlns:a16="http://schemas.microsoft.com/office/drawing/2014/main" id="{6F6586FF-91C9-FBA3-BCD8-D02951A3F7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29" name="Picture 28" descr="A black and brown design&#10;&#10;Description automatically generated">
              <a:extLst>
                <a:ext uri="{FF2B5EF4-FFF2-40B4-BE49-F238E27FC236}">
                  <a16:creationId xmlns:a16="http://schemas.microsoft.com/office/drawing/2014/main" id="{67AC2422-3A84-6463-4E12-7EC67EA5A7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spTree>
    <p:extLst>
      <p:ext uri="{BB962C8B-B14F-4D97-AF65-F5344CB8AC3E}">
        <p14:creationId xmlns:p14="http://schemas.microsoft.com/office/powerpoint/2010/main" val="22449445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0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10752422" cy="1080000"/>
          </a:xfrm>
          <a:prstGeom prst="rect">
            <a:avLst/>
          </a:prstGeom>
        </p:spPr>
        <p:txBody>
          <a:bodyPr anchor="ctr"/>
          <a:lstStyle>
            <a:lvl1pPr marL="180975" indent="0">
              <a:defRPr>
                <a:solidFill>
                  <a:schemeClr val="tx1">
                    <a:lumMod val="90000"/>
                    <a:lumOff val="10000"/>
                  </a:schemeClr>
                </a:solidFill>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5" name="Group 4">
            <a:extLst>
              <a:ext uri="{FF2B5EF4-FFF2-40B4-BE49-F238E27FC236}">
                <a16:creationId xmlns:a16="http://schemas.microsoft.com/office/drawing/2014/main" id="{3DA5F3F0-FCE1-D5F9-EBCF-7DAEDF754158}"/>
              </a:ext>
            </a:extLst>
          </p:cNvPr>
          <p:cNvGrpSpPr>
            <a:grpSpLocks noChangeAspect="1"/>
          </p:cNvGrpSpPr>
          <p:nvPr userDrawn="1"/>
        </p:nvGrpSpPr>
        <p:grpSpPr>
          <a:xfrm rot="5400000">
            <a:off x="-2847851" y="2852651"/>
            <a:ext cx="6842902" cy="1137600"/>
            <a:chOff x="0" y="4878000"/>
            <a:chExt cx="11910114" cy="1980000"/>
          </a:xfrm>
        </p:grpSpPr>
        <p:pic>
          <p:nvPicPr>
            <p:cNvPr id="10" name="Picture 9" descr="A black and white design&#10;&#10;Description automatically generated">
              <a:extLst>
                <a:ext uri="{FF2B5EF4-FFF2-40B4-BE49-F238E27FC236}">
                  <a16:creationId xmlns:a16="http://schemas.microsoft.com/office/drawing/2014/main" id="{45FD3A88-3F3E-9B85-B32D-8F9578590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11" name="Picture 10" descr="A black and brown design&#10;&#10;Description automatically generated">
              <a:extLst>
                <a:ext uri="{FF2B5EF4-FFF2-40B4-BE49-F238E27FC236}">
                  <a16:creationId xmlns:a16="http://schemas.microsoft.com/office/drawing/2014/main" id="{0E142C25-8234-9397-72AD-DA44CE3EE0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2" name="Picture 11" descr="A black and white design&#10;&#10;Description automatically generated">
              <a:extLst>
                <a:ext uri="{FF2B5EF4-FFF2-40B4-BE49-F238E27FC236}">
                  <a16:creationId xmlns:a16="http://schemas.microsoft.com/office/drawing/2014/main" id="{AA8F81EB-F83C-7969-E7F5-84985418D3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3" name="Picture 12" descr="A black and brown design&#10;&#10;Description automatically generated">
              <a:extLst>
                <a:ext uri="{FF2B5EF4-FFF2-40B4-BE49-F238E27FC236}">
                  <a16:creationId xmlns:a16="http://schemas.microsoft.com/office/drawing/2014/main" id="{8AF531FA-4B5F-0131-E408-0662E31E31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4" name="Picture 13" descr="A black and white design&#10;&#10;Description automatically generated">
              <a:extLst>
                <a:ext uri="{FF2B5EF4-FFF2-40B4-BE49-F238E27FC236}">
                  <a16:creationId xmlns:a16="http://schemas.microsoft.com/office/drawing/2014/main" id="{F059B954-0F06-B149-B743-F7EAA4612D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15" name="Picture 14" descr="A black and brown design&#10;&#10;Description automatically generated">
              <a:extLst>
                <a:ext uri="{FF2B5EF4-FFF2-40B4-BE49-F238E27FC236}">
                  <a16:creationId xmlns:a16="http://schemas.microsoft.com/office/drawing/2014/main" id="{61DC1739-D411-2322-6A62-0024655BF8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spTree>
    <p:extLst>
      <p:ext uri="{BB962C8B-B14F-4D97-AF65-F5344CB8AC3E}">
        <p14:creationId xmlns:p14="http://schemas.microsoft.com/office/powerpoint/2010/main" val="12037563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lvl1pPr>
              <a:defRPr>
                <a:solidFill>
                  <a:schemeClr val="tx1">
                    <a:lumMod val="90000"/>
                    <a:lumOff val="10000"/>
                  </a:schemeClr>
                </a:solidFill>
              </a:defRPr>
            </a:lvl1pP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04914"/>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04914"/>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3" name="Group 32">
            <a:extLst>
              <a:ext uri="{FF2B5EF4-FFF2-40B4-BE49-F238E27FC236}">
                <a16:creationId xmlns:a16="http://schemas.microsoft.com/office/drawing/2014/main" id="{9312E11F-7188-E908-D4CE-B4F533A5754F}"/>
              </a:ext>
            </a:extLst>
          </p:cNvPr>
          <p:cNvGrpSpPr>
            <a:grpSpLocks noChangeAspect="1"/>
          </p:cNvGrpSpPr>
          <p:nvPr userDrawn="1"/>
        </p:nvGrpSpPr>
        <p:grpSpPr>
          <a:xfrm>
            <a:off x="22800" y="5626575"/>
            <a:ext cx="12159675" cy="1213200"/>
            <a:chOff x="140944" y="4878000"/>
            <a:chExt cx="11185459" cy="1116000"/>
          </a:xfrm>
        </p:grpSpPr>
        <p:grpSp>
          <p:nvGrpSpPr>
            <p:cNvPr id="34" name="Group 33">
              <a:extLst>
                <a:ext uri="{FF2B5EF4-FFF2-40B4-BE49-F238E27FC236}">
                  <a16:creationId xmlns:a16="http://schemas.microsoft.com/office/drawing/2014/main" id="{85A4B71D-B2E2-1C79-B046-BF2642BDDB97}"/>
                </a:ext>
              </a:extLst>
            </p:cNvPr>
            <p:cNvGrpSpPr>
              <a:grpSpLocks noChangeAspect="1"/>
            </p:cNvGrpSpPr>
            <p:nvPr userDrawn="1"/>
          </p:nvGrpSpPr>
          <p:grpSpPr>
            <a:xfrm>
              <a:off x="140944" y="4878000"/>
              <a:ext cx="6712973" cy="1116000"/>
              <a:chOff x="0" y="4878000"/>
              <a:chExt cx="11910114" cy="1980000"/>
            </a:xfrm>
          </p:grpSpPr>
          <p:pic>
            <p:nvPicPr>
              <p:cNvPr id="40" name="Picture 39" descr="A black and white design&#10;&#10;Description automatically generated">
                <a:extLst>
                  <a:ext uri="{FF2B5EF4-FFF2-40B4-BE49-F238E27FC236}">
                    <a16:creationId xmlns:a16="http://schemas.microsoft.com/office/drawing/2014/main" id="{E60607B5-CBC1-4B80-BAFC-C568941EF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41" name="Picture 40" descr="A black and brown design&#10;&#10;Description automatically generated">
                <a:extLst>
                  <a:ext uri="{FF2B5EF4-FFF2-40B4-BE49-F238E27FC236}">
                    <a16:creationId xmlns:a16="http://schemas.microsoft.com/office/drawing/2014/main" id="{CB09FBE7-2CCE-360F-22EF-A6D178CB2A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42" name="Picture 41" descr="A black and white design&#10;&#10;Description automatically generated">
                <a:extLst>
                  <a:ext uri="{FF2B5EF4-FFF2-40B4-BE49-F238E27FC236}">
                    <a16:creationId xmlns:a16="http://schemas.microsoft.com/office/drawing/2014/main" id="{7FDB45F4-EF7B-6B9C-399A-D8309B75B0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43" name="Picture 42" descr="A black and brown design&#10;&#10;Description automatically generated">
                <a:extLst>
                  <a:ext uri="{FF2B5EF4-FFF2-40B4-BE49-F238E27FC236}">
                    <a16:creationId xmlns:a16="http://schemas.microsoft.com/office/drawing/2014/main" id="{4AD5FC7A-759B-A596-F352-42CDFE13D6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44" name="Picture 43" descr="A black and white design&#10;&#10;Description automatically generated">
                <a:extLst>
                  <a:ext uri="{FF2B5EF4-FFF2-40B4-BE49-F238E27FC236}">
                    <a16:creationId xmlns:a16="http://schemas.microsoft.com/office/drawing/2014/main" id="{9274EA28-585D-3BBE-D035-8FF03FA07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45" name="Picture 44" descr="A black and brown design&#10;&#10;Description automatically generated">
                <a:extLst>
                  <a:ext uri="{FF2B5EF4-FFF2-40B4-BE49-F238E27FC236}">
                    <a16:creationId xmlns:a16="http://schemas.microsoft.com/office/drawing/2014/main" id="{363875E0-8A11-A937-701E-9967A9459F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grpSp>
          <p:nvGrpSpPr>
            <p:cNvPr id="35" name="Group 34">
              <a:extLst>
                <a:ext uri="{FF2B5EF4-FFF2-40B4-BE49-F238E27FC236}">
                  <a16:creationId xmlns:a16="http://schemas.microsoft.com/office/drawing/2014/main" id="{7B656F9B-42F9-A2AB-E735-3CB656F98D54}"/>
                </a:ext>
              </a:extLst>
            </p:cNvPr>
            <p:cNvGrpSpPr>
              <a:grpSpLocks noChangeAspect="1"/>
            </p:cNvGrpSpPr>
            <p:nvPr userDrawn="1"/>
          </p:nvGrpSpPr>
          <p:grpSpPr>
            <a:xfrm>
              <a:off x="6851088" y="4878000"/>
              <a:ext cx="4475315" cy="1116000"/>
              <a:chOff x="0" y="4878000"/>
              <a:chExt cx="7940076" cy="1980000"/>
            </a:xfrm>
          </p:grpSpPr>
          <p:pic>
            <p:nvPicPr>
              <p:cNvPr id="36" name="Picture 35" descr="A black and white design&#10;&#10;Description automatically generated">
                <a:extLst>
                  <a:ext uri="{FF2B5EF4-FFF2-40B4-BE49-F238E27FC236}">
                    <a16:creationId xmlns:a16="http://schemas.microsoft.com/office/drawing/2014/main" id="{9B1B495E-7BEF-4934-7A00-1578726FAB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37" name="Picture 36" descr="A black and brown design&#10;&#10;Description automatically generated">
                <a:extLst>
                  <a:ext uri="{FF2B5EF4-FFF2-40B4-BE49-F238E27FC236}">
                    <a16:creationId xmlns:a16="http://schemas.microsoft.com/office/drawing/2014/main" id="{348B9274-0FDD-51B7-48DD-74769BE7A2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38" name="Picture 37" descr="A black and white design&#10;&#10;Description automatically generated">
                <a:extLst>
                  <a:ext uri="{FF2B5EF4-FFF2-40B4-BE49-F238E27FC236}">
                    <a16:creationId xmlns:a16="http://schemas.microsoft.com/office/drawing/2014/main" id="{53A98F73-A747-B953-6AB2-7C807C9852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39" name="Picture 38" descr="A black and brown design&#10;&#10;Description automatically generated">
                <a:extLst>
                  <a:ext uri="{FF2B5EF4-FFF2-40B4-BE49-F238E27FC236}">
                    <a16:creationId xmlns:a16="http://schemas.microsoft.com/office/drawing/2014/main" id="{47188569-9A47-E2A6-92F8-9E2BAA816D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grpSp>
      </p:grpSp>
    </p:spTree>
    <p:extLst>
      <p:ext uri="{BB962C8B-B14F-4D97-AF65-F5344CB8AC3E}">
        <p14:creationId xmlns:p14="http://schemas.microsoft.com/office/powerpoint/2010/main" val="3294883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ctr"/>
          <a:lstStyle>
            <a:lvl1pPr marL="361950" indent="0">
              <a:defRPr>
                <a:solidFill>
                  <a:schemeClr val="tx1">
                    <a:lumMod val="90000"/>
                    <a:lumOff val="10000"/>
                  </a:schemeClr>
                </a:solidFill>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1729C33F-4025-9D29-4EEA-236C7B35DA6D}"/>
              </a:ext>
            </a:extLst>
          </p:cNvPr>
          <p:cNvGrpSpPr>
            <a:grpSpLocks noChangeAspect="1"/>
          </p:cNvGrpSpPr>
          <p:nvPr userDrawn="1"/>
        </p:nvGrpSpPr>
        <p:grpSpPr>
          <a:xfrm rot="5400000">
            <a:off x="8192224" y="2858224"/>
            <a:ext cx="6842902" cy="1137600"/>
            <a:chOff x="0" y="4878000"/>
            <a:chExt cx="11910114" cy="1980000"/>
          </a:xfrm>
        </p:grpSpPr>
        <p:pic>
          <p:nvPicPr>
            <p:cNvPr id="8" name="Picture 7" descr="A black and white design&#10;&#10;Description automatically generated">
              <a:extLst>
                <a:ext uri="{FF2B5EF4-FFF2-40B4-BE49-F238E27FC236}">
                  <a16:creationId xmlns:a16="http://schemas.microsoft.com/office/drawing/2014/main" id="{EB7FCC80-43E0-D1D3-E1A9-20ED28636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9" name="Picture 8" descr="A black and brown design&#10;&#10;Description automatically generated">
              <a:extLst>
                <a:ext uri="{FF2B5EF4-FFF2-40B4-BE49-F238E27FC236}">
                  <a16:creationId xmlns:a16="http://schemas.microsoft.com/office/drawing/2014/main" id="{AECEC5A7-9D92-0CAD-6E98-2F77CE0481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0" name="Picture 9" descr="A black and white design&#10;&#10;Description automatically generated">
              <a:extLst>
                <a:ext uri="{FF2B5EF4-FFF2-40B4-BE49-F238E27FC236}">
                  <a16:creationId xmlns:a16="http://schemas.microsoft.com/office/drawing/2014/main" id="{0D2CBF1C-17B7-DBEA-0363-27DC6E90F7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1" name="Picture 10" descr="A black and brown design&#10;&#10;Description automatically generated">
              <a:extLst>
                <a:ext uri="{FF2B5EF4-FFF2-40B4-BE49-F238E27FC236}">
                  <a16:creationId xmlns:a16="http://schemas.microsoft.com/office/drawing/2014/main" id="{9DD7F5DD-2C4E-F530-EFFE-0EFC079C70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2" name="Picture 11" descr="A black and white design&#10;&#10;Description automatically generated">
              <a:extLst>
                <a:ext uri="{FF2B5EF4-FFF2-40B4-BE49-F238E27FC236}">
                  <a16:creationId xmlns:a16="http://schemas.microsoft.com/office/drawing/2014/main" id="{5EBE3C48-2439-E98B-5F88-DA22D060D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13" name="Picture 12" descr="A black and brown design&#10;&#10;Description automatically generated">
              <a:extLst>
                <a:ext uri="{FF2B5EF4-FFF2-40B4-BE49-F238E27FC236}">
                  <a16:creationId xmlns:a16="http://schemas.microsoft.com/office/drawing/2014/main" id="{CDE9D279-969E-A446-F491-283715CFA4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spTree>
    <p:extLst>
      <p:ext uri="{BB962C8B-B14F-4D97-AF65-F5344CB8AC3E}">
        <p14:creationId xmlns:p14="http://schemas.microsoft.com/office/powerpoint/2010/main" val="5586784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lvl1pPr>
              <a:defRPr>
                <a:solidFill>
                  <a:schemeClr val="tx1">
                    <a:lumMod val="90000"/>
                    <a:lumOff val="10000"/>
                  </a:schemeClr>
                </a:solidFill>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C1A168EA-2AF2-90DE-F601-991827FB1AC2}"/>
              </a:ext>
            </a:extLst>
          </p:cNvPr>
          <p:cNvGrpSpPr>
            <a:grpSpLocks noChangeAspect="1"/>
          </p:cNvGrpSpPr>
          <p:nvPr userDrawn="1"/>
        </p:nvGrpSpPr>
        <p:grpSpPr>
          <a:xfrm>
            <a:off x="22800" y="5626575"/>
            <a:ext cx="12159675" cy="1213200"/>
            <a:chOff x="140944" y="4878000"/>
            <a:chExt cx="11185459" cy="1116000"/>
          </a:xfrm>
        </p:grpSpPr>
        <p:grpSp>
          <p:nvGrpSpPr>
            <p:cNvPr id="5" name="Group 4">
              <a:extLst>
                <a:ext uri="{FF2B5EF4-FFF2-40B4-BE49-F238E27FC236}">
                  <a16:creationId xmlns:a16="http://schemas.microsoft.com/office/drawing/2014/main" id="{71A116BC-0BD0-ABD2-598A-9D4AD18BB166}"/>
                </a:ext>
              </a:extLst>
            </p:cNvPr>
            <p:cNvGrpSpPr>
              <a:grpSpLocks noChangeAspect="1"/>
            </p:cNvGrpSpPr>
            <p:nvPr userDrawn="1"/>
          </p:nvGrpSpPr>
          <p:grpSpPr>
            <a:xfrm>
              <a:off x="140944" y="4878000"/>
              <a:ext cx="6712973" cy="1116000"/>
              <a:chOff x="0" y="4878000"/>
              <a:chExt cx="11910114" cy="1980000"/>
            </a:xfrm>
          </p:grpSpPr>
          <p:pic>
            <p:nvPicPr>
              <p:cNvPr id="25" name="Picture 24" descr="A black and white design&#10;&#10;Description automatically generated">
                <a:extLst>
                  <a:ext uri="{FF2B5EF4-FFF2-40B4-BE49-F238E27FC236}">
                    <a16:creationId xmlns:a16="http://schemas.microsoft.com/office/drawing/2014/main" id="{B1A2164F-39FB-FBB0-847C-C4B5BF0E20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26" name="Picture 25" descr="A black and brown design&#10;&#10;Description automatically generated">
                <a:extLst>
                  <a:ext uri="{FF2B5EF4-FFF2-40B4-BE49-F238E27FC236}">
                    <a16:creationId xmlns:a16="http://schemas.microsoft.com/office/drawing/2014/main" id="{C1EB7719-54F4-30A6-8017-6F433128A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27" name="Picture 26" descr="A black and white design&#10;&#10;Description automatically generated">
                <a:extLst>
                  <a:ext uri="{FF2B5EF4-FFF2-40B4-BE49-F238E27FC236}">
                    <a16:creationId xmlns:a16="http://schemas.microsoft.com/office/drawing/2014/main" id="{4B8FDE13-4AA0-EB75-62BC-603EC72B2E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28" name="Picture 27" descr="A black and brown design&#10;&#10;Description automatically generated">
                <a:extLst>
                  <a:ext uri="{FF2B5EF4-FFF2-40B4-BE49-F238E27FC236}">
                    <a16:creationId xmlns:a16="http://schemas.microsoft.com/office/drawing/2014/main" id="{B33CD7A5-3CB4-9390-B654-D1BA9DC048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29" name="Picture 28" descr="A black and white design&#10;&#10;Description automatically generated">
                <a:extLst>
                  <a:ext uri="{FF2B5EF4-FFF2-40B4-BE49-F238E27FC236}">
                    <a16:creationId xmlns:a16="http://schemas.microsoft.com/office/drawing/2014/main" id="{6F06542C-659C-ADA1-0592-8757E3C319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30" name="Picture 29" descr="A black and brown design&#10;&#10;Description automatically generated">
                <a:extLst>
                  <a:ext uri="{FF2B5EF4-FFF2-40B4-BE49-F238E27FC236}">
                    <a16:creationId xmlns:a16="http://schemas.microsoft.com/office/drawing/2014/main" id="{FB85119B-722C-15FC-97AB-E73C87430E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grpSp>
          <p:nvGrpSpPr>
            <p:cNvPr id="20" name="Group 19">
              <a:extLst>
                <a:ext uri="{FF2B5EF4-FFF2-40B4-BE49-F238E27FC236}">
                  <a16:creationId xmlns:a16="http://schemas.microsoft.com/office/drawing/2014/main" id="{E1CCC063-BA15-4983-0806-76F48DE5A45E}"/>
                </a:ext>
              </a:extLst>
            </p:cNvPr>
            <p:cNvGrpSpPr>
              <a:grpSpLocks noChangeAspect="1"/>
            </p:cNvGrpSpPr>
            <p:nvPr userDrawn="1"/>
          </p:nvGrpSpPr>
          <p:grpSpPr>
            <a:xfrm>
              <a:off x="6851088" y="4878000"/>
              <a:ext cx="4475315" cy="1116000"/>
              <a:chOff x="0" y="4878000"/>
              <a:chExt cx="7940076" cy="1980000"/>
            </a:xfrm>
          </p:grpSpPr>
          <p:pic>
            <p:nvPicPr>
              <p:cNvPr id="21" name="Picture 20" descr="A black and white design&#10;&#10;Description automatically generated">
                <a:extLst>
                  <a:ext uri="{FF2B5EF4-FFF2-40B4-BE49-F238E27FC236}">
                    <a16:creationId xmlns:a16="http://schemas.microsoft.com/office/drawing/2014/main" id="{7E1CEC19-4734-5698-9668-4A27F53AF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22" name="Picture 21" descr="A black and brown design&#10;&#10;Description automatically generated">
                <a:extLst>
                  <a:ext uri="{FF2B5EF4-FFF2-40B4-BE49-F238E27FC236}">
                    <a16:creationId xmlns:a16="http://schemas.microsoft.com/office/drawing/2014/main" id="{6B4CCE69-2B75-321E-0434-2C6E261A63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23" name="Picture 22" descr="A black and white design&#10;&#10;Description automatically generated">
                <a:extLst>
                  <a:ext uri="{FF2B5EF4-FFF2-40B4-BE49-F238E27FC236}">
                    <a16:creationId xmlns:a16="http://schemas.microsoft.com/office/drawing/2014/main" id="{266DA83B-846D-74C0-2CED-9B3A045C8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24" name="Picture 23" descr="A black and brown design&#10;&#10;Description automatically generated">
                <a:extLst>
                  <a:ext uri="{FF2B5EF4-FFF2-40B4-BE49-F238E27FC236}">
                    <a16:creationId xmlns:a16="http://schemas.microsoft.com/office/drawing/2014/main" id="{94E60556-AC37-EDCA-B0D4-2A4BDF2306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grpSp>
      </p:grpSp>
    </p:spTree>
    <p:extLst>
      <p:ext uri="{BB962C8B-B14F-4D97-AF65-F5344CB8AC3E}">
        <p14:creationId xmlns:p14="http://schemas.microsoft.com/office/powerpoint/2010/main" val="15032648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ctr"/>
          <a:lstStyle>
            <a:lvl1pPr>
              <a:defRPr>
                <a:solidFill>
                  <a:schemeClr val="tx1">
                    <a:lumMod val="90000"/>
                    <a:lumOff val="10000"/>
                  </a:schemeClr>
                </a:solidFill>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A4E19EDB-EF31-ED60-C1D4-09C9E732D8D6}"/>
              </a:ext>
            </a:extLst>
          </p:cNvPr>
          <p:cNvGrpSpPr>
            <a:grpSpLocks noChangeAspect="1"/>
          </p:cNvGrpSpPr>
          <p:nvPr userDrawn="1"/>
        </p:nvGrpSpPr>
        <p:grpSpPr>
          <a:xfrm rot="5400000">
            <a:off x="8192224" y="2858224"/>
            <a:ext cx="6842902" cy="1137600"/>
            <a:chOff x="0" y="4878000"/>
            <a:chExt cx="11910114" cy="1980000"/>
          </a:xfrm>
        </p:grpSpPr>
        <p:pic>
          <p:nvPicPr>
            <p:cNvPr id="8" name="Picture 7" descr="A black and white design&#10;&#10;Description automatically generated">
              <a:extLst>
                <a:ext uri="{FF2B5EF4-FFF2-40B4-BE49-F238E27FC236}">
                  <a16:creationId xmlns:a16="http://schemas.microsoft.com/office/drawing/2014/main" id="{1CD9373B-84CB-7EB2-E15F-6198101B6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9" name="Picture 8" descr="A black and brown design&#10;&#10;Description automatically generated">
              <a:extLst>
                <a:ext uri="{FF2B5EF4-FFF2-40B4-BE49-F238E27FC236}">
                  <a16:creationId xmlns:a16="http://schemas.microsoft.com/office/drawing/2014/main" id="{FB5D6A41-2E99-ADFF-C135-530B4241B0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10" name="Picture 9" descr="A black and white design&#10;&#10;Description automatically generated">
              <a:extLst>
                <a:ext uri="{FF2B5EF4-FFF2-40B4-BE49-F238E27FC236}">
                  <a16:creationId xmlns:a16="http://schemas.microsoft.com/office/drawing/2014/main" id="{A46FDC4E-B9CE-5D0D-8D4A-6ECCA439F0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11" name="Picture 10" descr="A black and brown design&#10;&#10;Description automatically generated">
              <a:extLst>
                <a:ext uri="{FF2B5EF4-FFF2-40B4-BE49-F238E27FC236}">
                  <a16:creationId xmlns:a16="http://schemas.microsoft.com/office/drawing/2014/main" id="{1947185E-A6BB-8B42-EDA5-73C8A8F181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2" name="Picture 11" descr="A black and white design&#10;&#10;Description automatically generated">
              <a:extLst>
                <a:ext uri="{FF2B5EF4-FFF2-40B4-BE49-F238E27FC236}">
                  <a16:creationId xmlns:a16="http://schemas.microsoft.com/office/drawing/2014/main" id="{A3AB9630-F1CB-5BCA-BC9A-235B81361B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13" name="Picture 12" descr="A black and brown design&#10;&#10;Description automatically generated">
              <a:extLst>
                <a:ext uri="{FF2B5EF4-FFF2-40B4-BE49-F238E27FC236}">
                  <a16:creationId xmlns:a16="http://schemas.microsoft.com/office/drawing/2014/main" id="{CB0F252B-31ED-EBAC-6A26-4F5149FE82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spTree>
    <p:extLst>
      <p:ext uri="{BB962C8B-B14F-4D97-AF65-F5344CB8AC3E}">
        <p14:creationId xmlns:p14="http://schemas.microsoft.com/office/powerpoint/2010/main" val="21662173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solidFill>
                  <a:schemeClr val="tx1">
                    <a:lumMod val="90000"/>
                    <a:lumOff val="10000"/>
                  </a:schemeClr>
                </a:solidFill>
              </a:defRPr>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72F74905-6600-E211-B6AD-827C7919233E}"/>
              </a:ext>
            </a:extLst>
          </p:cNvPr>
          <p:cNvGrpSpPr>
            <a:grpSpLocks noChangeAspect="1"/>
          </p:cNvGrpSpPr>
          <p:nvPr userDrawn="1"/>
        </p:nvGrpSpPr>
        <p:grpSpPr>
          <a:xfrm rot="5400000">
            <a:off x="8192224" y="2858224"/>
            <a:ext cx="6842902" cy="1137600"/>
            <a:chOff x="0" y="4878000"/>
            <a:chExt cx="11910114" cy="1980000"/>
          </a:xfrm>
        </p:grpSpPr>
        <p:pic>
          <p:nvPicPr>
            <p:cNvPr id="5" name="Picture 4" descr="A black and white design&#10;&#10;Description automatically generated">
              <a:extLst>
                <a:ext uri="{FF2B5EF4-FFF2-40B4-BE49-F238E27FC236}">
                  <a16:creationId xmlns:a16="http://schemas.microsoft.com/office/drawing/2014/main" id="{79ABA2CD-E209-FA71-BF0F-397589129E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6" name="Picture 5" descr="A black and brown design&#10;&#10;Description automatically generated">
              <a:extLst>
                <a:ext uri="{FF2B5EF4-FFF2-40B4-BE49-F238E27FC236}">
                  <a16:creationId xmlns:a16="http://schemas.microsoft.com/office/drawing/2014/main" id="{2743DBFD-6C20-CEA5-B73F-9420E478D5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7" name="Picture 6" descr="A black and white design&#10;&#10;Description automatically generated">
              <a:extLst>
                <a:ext uri="{FF2B5EF4-FFF2-40B4-BE49-F238E27FC236}">
                  <a16:creationId xmlns:a16="http://schemas.microsoft.com/office/drawing/2014/main" id="{712CB62F-F546-E897-DE13-C137C52E8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8" name="Picture 7" descr="A black and brown design&#10;&#10;Description automatically generated">
              <a:extLst>
                <a:ext uri="{FF2B5EF4-FFF2-40B4-BE49-F238E27FC236}">
                  <a16:creationId xmlns:a16="http://schemas.microsoft.com/office/drawing/2014/main" id="{D86483A1-5652-ED10-EA78-7E60390E5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9" name="Picture 8" descr="A black and white design&#10;&#10;Description automatically generated">
              <a:extLst>
                <a:ext uri="{FF2B5EF4-FFF2-40B4-BE49-F238E27FC236}">
                  <a16:creationId xmlns:a16="http://schemas.microsoft.com/office/drawing/2014/main" id="{A8EFB550-1C83-01E3-586F-E572A6EC59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10" name="Picture 9" descr="A black and brown design&#10;&#10;Description automatically generated">
              <a:extLst>
                <a:ext uri="{FF2B5EF4-FFF2-40B4-BE49-F238E27FC236}">
                  <a16:creationId xmlns:a16="http://schemas.microsoft.com/office/drawing/2014/main" id="{611D7F05-72A6-4487-5363-57E43D0963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spTree>
    <p:extLst>
      <p:ext uri="{BB962C8B-B14F-4D97-AF65-F5344CB8AC3E}">
        <p14:creationId xmlns:p14="http://schemas.microsoft.com/office/powerpoint/2010/main" val="25363482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390650" y="0"/>
            <a:ext cx="10801350" cy="1080000"/>
          </a:xfrm>
          <a:prstGeom prst="rect">
            <a:avLst/>
          </a:prstGeom>
        </p:spPr>
        <p:txBody>
          <a:bodyPr/>
          <a:lstStyle>
            <a:lvl1pPr marL="0" indent="0">
              <a:defRPr>
                <a:solidFill>
                  <a:schemeClr val="tx1">
                    <a:lumMod val="90000"/>
                    <a:lumOff val="10000"/>
                  </a:schemeClr>
                </a:solidFill>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1390650" y="1266825"/>
            <a:ext cx="470535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630600" y="1266825"/>
            <a:ext cx="449460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7AC17D7E-0207-F778-A5FE-C878CE8FB686}"/>
              </a:ext>
            </a:extLst>
          </p:cNvPr>
          <p:cNvGrpSpPr>
            <a:grpSpLocks noChangeAspect="1"/>
          </p:cNvGrpSpPr>
          <p:nvPr userDrawn="1"/>
        </p:nvGrpSpPr>
        <p:grpSpPr>
          <a:xfrm rot="5400000">
            <a:off x="-2847851" y="2852651"/>
            <a:ext cx="6842902" cy="1137600"/>
            <a:chOff x="0" y="4878000"/>
            <a:chExt cx="11910114" cy="1980000"/>
          </a:xfrm>
        </p:grpSpPr>
        <p:pic>
          <p:nvPicPr>
            <p:cNvPr id="5" name="Picture 4" descr="A black and white design&#10;&#10;Description automatically generated">
              <a:extLst>
                <a:ext uri="{FF2B5EF4-FFF2-40B4-BE49-F238E27FC236}">
                  <a16:creationId xmlns:a16="http://schemas.microsoft.com/office/drawing/2014/main" id="{EA7FD946-78AE-6C55-26AE-561CD50DC2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8000"/>
              <a:ext cx="1985019" cy="1980000"/>
            </a:xfrm>
            <a:prstGeom prst="rect">
              <a:avLst/>
            </a:prstGeom>
          </p:spPr>
        </p:pic>
        <p:pic>
          <p:nvPicPr>
            <p:cNvPr id="7" name="Picture 6" descr="A black and brown design&#10;&#10;Description automatically generated">
              <a:extLst>
                <a:ext uri="{FF2B5EF4-FFF2-40B4-BE49-F238E27FC236}">
                  <a16:creationId xmlns:a16="http://schemas.microsoft.com/office/drawing/2014/main" id="{DC0FDED5-646E-1BC9-6697-DEE9E7976E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5019" y="4878000"/>
              <a:ext cx="1985019" cy="1980000"/>
            </a:xfrm>
            <a:prstGeom prst="rect">
              <a:avLst/>
            </a:prstGeom>
          </p:spPr>
        </p:pic>
        <p:pic>
          <p:nvPicPr>
            <p:cNvPr id="8" name="Picture 7" descr="A black and white design&#10;&#10;Description automatically generated">
              <a:extLst>
                <a:ext uri="{FF2B5EF4-FFF2-40B4-BE49-F238E27FC236}">
                  <a16:creationId xmlns:a16="http://schemas.microsoft.com/office/drawing/2014/main" id="{2B88BC22-A9EC-5948-074F-DC159C5D21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38" y="4878000"/>
              <a:ext cx="1985019" cy="1980000"/>
            </a:xfrm>
            <a:prstGeom prst="rect">
              <a:avLst/>
            </a:prstGeom>
          </p:spPr>
        </p:pic>
        <p:pic>
          <p:nvPicPr>
            <p:cNvPr id="9" name="Picture 8" descr="A black and brown design&#10;&#10;Description automatically generated">
              <a:extLst>
                <a:ext uri="{FF2B5EF4-FFF2-40B4-BE49-F238E27FC236}">
                  <a16:creationId xmlns:a16="http://schemas.microsoft.com/office/drawing/2014/main" id="{3BB2F237-7530-4ACB-0D4B-044BBF82C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5057" y="4878000"/>
              <a:ext cx="1985019" cy="1980000"/>
            </a:xfrm>
            <a:prstGeom prst="rect">
              <a:avLst/>
            </a:prstGeom>
          </p:spPr>
        </p:pic>
        <p:pic>
          <p:nvPicPr>
            <p:cNvPr id="10" name="Picture 9" descr="A black and white design&#10;&#10;Description automatically generated">
              <a:extLst>
                <a:ext uri="{FF2B5EF4-FFF2-40B4-BE49-F238E27FC236}">
                  <a16:creationId xmlns:a16="http://schemas.microsoft.com/office/drawing/2014/main" id="{B464DB14-9D67-A3E9-E10F-EA0F6F63E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076" y="4878000"/>
              <a:ext cx="1985019" cy="1980000"/>
            </a:xfrm>
            <a:prstGeom prst="rect">
              <a:avLst/>
            </a:prstGeom>
          </p:spPr>
        </p:pic>
        <p:pic>
          <p:nvPicPr>
            <p:cNvPr id="11" name="Picture 10" descr="A black and brown design&#10;&#10;Description automatically generated">
              <a:extLst>
                <a:ext uri="{FF2B5EF4-FFF2-40B4-BE49-F238E27FC236}">
                  <a16:creationId xmlns:a16="http://schemas.microsoft.com/office/drawing/2014/main" id="{F7F2B909-C0DD-6D3F-D210-E3A0E84E35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5095" y="4878000"/>
              <a:ext cx="1985019" cy="1980000"/>
            </a:xfrm>
            <a:prstGeom prst="rect">
              <a:avLst/>
            </a:prstGeom>
          </p:spPr>
        </p:pic>
      </p:grpSp>
    </p:spTree>
    <p:extLst>
      <p:ext uri="{BB962C8B-B14F-4D97-AF65-F5344CB8AC3E}">
        <p14:creationId xmlns:p14="http://schemas.microsoft.com/office/powerpoint/2010/main" val="324929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3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993900" y="0"/>
            <a:ext cx="9170935"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993900" y="1285026"/>
            <a:ext cx="9170935"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 name="Freeform 3">
            <a:extLst>
              <a:ext uri="{FF2B5EF4-FFF2-40B4-BE49-F238E27FC236}">
                <a16:creationId xmlns:a16="http://schemas.microsoft.com/office/drawing/2014/main" id="{B037196E-FA27-E405-AEA3-3F42BC0932AF}"/>
              </a:ext>
            </a:extLst>
          </p:cNvPr>
          <p:cNvSpPr>
            <a:spLocks noChangeAspect="1"/>
          </p:cNvSpPr>
          <p:nvPr userDrawn="1"/>
        </p:nvSpPr>
        <p:spPr>
          <a:xfrm rot="16200000">
            <a:off x="-2421637" y="2619000"/>
            <a:ext cx="6749998" cy="1620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cxnSp>
        <p:nvCxnSpPr>
          <p:cNvPr id="3" name="Straight Connector 2">
            <a:extLst>
              <a:ext uri="{FF2B5EF4-FFF2-40B4-BE49-F238E27FC236}">
                <a16:creationId xmlns:a16="http://schemas.microsoft.com/office/drawing/2014/main" id="{014A47C8-157E-AD51-4BF7-C94810F0ADC7}"/>
              </a:ext>
            </a:extLst>
          </p:cNvPr>
          <p:cNvCxnSpPr>
            <a:cxnSpLocks/>
          </p:cNvCxnSpPr>
          <p:nvPr userDrawn="1"/>
        </p:nvCxnSpPr>
        <p:spPr>
          <a:xfrm>
            <a:off x="11480684" y="0"/>
            <a:ext cx="0" cy="6858000"/>
          </a:xfrm>
          <a:prstGeom prst="line">
            <a:avLst/>
          </a:prstGeom>
          <a:ln w="57150">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511019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5_Transition">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7379FD-BE84-90A8-63E3-DA746AAF5515}"/>
              </a:ext>
            </a:extLst>
          </p:cNvPr>
          <p:cNvGrpSpPr>
            <a:grpSpLocks noChangeAspect="1"/>
          </p:cNvGrpSpPr>
          <p:nvPr userDrawn="1"/>
        </p:nvGrpSpPr>
        <p:grpSpPr>
          <a:xfrm>
            <a:off x="208842" y="0"/>
            <a:ext cx="11774315" cy="1980000"/>
            <a:chOff x="131051" y="5598000"/>
            <a:chExt cx="6422355" cy="1080000"/>
          </a:xfrm>
        </p:grpSpPr>
        <p:pic>
          <p:nvPicPr>
            <p:cNvPr id="8" name="Picture 7" descr="A green leaf with black background&#10;&#10;Description automatically generated">
              <a:extLst>
                <a:ext uri="{FF2B5EF4-FFF2-40B4-BE49-F238E27FC236}">
                  <a16:creationId xmlns:a16="http://schemas.microsoft.com/office/drawing/2014/main" id="{B44B3F9A-DE27-42F6-BC2E-4D65BA120C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406" y="5598000"/>
              <a:ext cx="1080000" cy="1080000"/>
            </a:xfrm>
            <a:prstGeom prst="rect">
              <a:avLst/>
            </a:prstGeom>
          </p:spPr>
        </p:pic>
        <p:pic>
          <p:nvPicPr>
            <p:cNvPr id="10" name="Picture 9" descr="A blue flower with black lines&#10;&#10;Description automatically generated">
              <a:extLst>
                <a:ext uri="{FF2B5EF4-FFF2-40B4-BE49-F238E27FC236}">
                  <a16:creationId xmlns:a16="http://schemas.microsoft.com/office/drawing/2014/main" id="{DEF06DC3-6F49-7C87-E2FB-A666F51AAF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4935" y="5598000"/>
              <a:ext cx="1080000" cy="1080000"/>
            </a:xfrm>
            <a:prstGeom prst="rect">
              <a:avLst/>
            </a:prstGeom>
          </p:spPr>
        </p:pic>
        <p:pic>
          <p:nvPicPr>
            <p:cNvPr id="11" name="Picture 10" descr="A green leaf with black background&#10;&#10;Description automatically generated">
              <a:extLst>
                <a:ext uri="{FF2B5EF4-FFF2-40B4-BE49-F238E27FC236}">
                  <a16:creationId xmlns:a16="http://schemas.microsoft.com/office/drawing/2014/main" id="{616217E9-2D1E-D37E-B2D1-E2E49DEB00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464" y="5598000"/>
              <a:ext cx="1080000" cy="1080000"/>
            </a:xfrm>
            <a:prstGeom prst="rect">
              <a:avLst/>
            </a:prstGeom>
          </p:spPr>
        </p:pic>
        <p:pic>
          <p:nvPicPr>
            <p:cNvPr id="13" name="Picture 12" descr="A green leaf with black background&#10;&#10;Description automatically generated">
              <a:extLst>
                <a:ext uri="{FF2B5EF4-FFF2-40B4-BE49-F238E27FC236}">
                  <a16:creationId xmlns:a16="http://schemas.microsoft.com/office/drawing/2014/main" id="{32B09775-F833-3960-50D2-E2992D5DC5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522" y="5598000"/>
              <a:ext cx="1080000" cy="1080000"/>
            </a:xfrm>
            <a:prstGeom prst="rect">
              <a:avLst/>
            </a:prstGeom>
          </p:spPr>
        </p:pic>
        <p:pic>
          <p:nvPicPr>
            <p:cNvPr id="16" name="Picture 15" descr="A blue flower with black lines&#10;&#10;Description automatically generated">
              <a:extLst>
                <a:ext uri="{FF2B5EF4-FFF2-40B4-BE49-F238E27FC236}">
                  <a16:creationId xmlns:a16="http://schemas.microsoft.com/office/drawing/2014/main" id="{54634793-B236-4E6D-C3E6-C3A83C5ABE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993" y="5598000"/>
              <a:ext cx="1080000" cy="1080000"/>
            </a:xfrm>
            <a:prstGeom prst="rect">
              <a:avLst/>
            </a:prstGeom>
          </p:spPr>
        </p:pic>
        <p:pic>
          <p:nvPicPr>
            <p:cNvPr id="17" name="Picture 16" descr="A blue flower with black lines&#10;&#10;Description automatically generated">
              <a:extLst>
                <a:ext uri="{FF2B5EF4-FFF2-40B4-BE49-F238E27FC236}">
                  <a16:creationId xmlns:a16="http://schemas.microsoft.com/office/drawing/2014/main" id="{0E573026-8A3F-4C72-0907-3E48EFC588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51" y="5598000"/>
              <a:ext cx="1080000" cy="1080000"/>
            </a:xfrm>
            <a:prstGeom prst="rect">
              <a:avLst/>
            </a:prstGeom>
          </p:spPr>
        </p:pic>
      </p:grpSp>
      <p:sp>
        <p:nvSpPr>
          <p:cNvPr id="4" name="Title 3">
            <a:extLst>
              <a:ext uri="{FF2B5EF4-FFF2-40B4-BE49-F238E27FC236}">
                <a16:creationId xmlns:a16="http://schemas.microsoft.com/office/drawing/2014/main" id="{1AD1DBAA-1A8B-75C0-B48F-5358A41D8FD8}"/>
              </a:ext>
            </a:extLst>
          </p:cNvPr>
          <p:cNvSpPr>
            <a:spLocks noGrp="1"/>
          </p:cNvSpPr>
          <p:nvPr>
            <p:ph type="title"/>
          </p:nvPr>
        </p:nvSpPr>
        <p:spPr>
          <a:xfrm>
            <a:off x="2172989" y="3090083"/>
            <a:ext cx="7824884" cy="3077029"/>
          </a:xfrm>
          <a:gradFill>
            <a:gsLst>
              <a:gs pos="0">
                <a:schemeClr val="tx2"/>
              </a:gs>
              <a:gs pos="19000">
                <a:schemeClr val="tx1">
                  <a:lumMod val="10000"/>
                  <a:lumOff val="90000"/>
                </a:schemeClr>
              </a:gs>
              <a:gs pos="81000">
                <a:schemeClr val="tx1">
                  <a:lumMod val="10000"/>
                  <a:lumOff val="90000"/>
                </a:schemeClr>
              </a:gs>
              <a:gs pos="100000">
                <a:schemeClr val="accent2"/>
              </a:gs>
            </a:gsLst>
          </a:gradFill>
        </p:spPr>
        <p:txBody>
          <a:bodyPr/>
          <a:lstStyle/>
          <a:p>
            <a:r>
              <a:rPr lang="en-GB"/>
              <a:t>Click to edit Master title style</a:t>
            </a:r>
            <a:endParaRPr lang="en-AU" dirty="0"/>
          </a:p>
        </p:txBody>
      </p:sp>
    </p:spTree>
    <p:extLst>
      <p:ext uri="{BB962C8B-B14F-4D97-AF65-F5344CB8AC3E}">
        <p14:creationId xmlns:p14="http://schemas.microsoft.com/office/powerpoint/2010/main" val="26674155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3" name="Text Placeholder 2">
            <a:extLst>
              <a:ext uri="{FF2B5EF4-FFF2-40B4-BE49-F238E27FC236}">
                <a16:creationId xmlns:a16="http://schemas.microsoft.com/office/drawing/2014/main" id="{6ECE0819-7CA1-29E0-C5E5-74AE39BDA1A3}"/>
              </a:ext>
            </a:extLst>
          </p:cNvPr>
          <p:cNvSpPr>
            <a:spLocks noGrp="1"/>
          </p:cNvSpPr>
          <p:nvPr>
            <p:ph idx="1"/>
          </p:nvPr>
        </p:nvSpPr>
        <p:spPr>
          <a:xfrm>
            <a:off x="696000" y="1382475"/>
            <a:ext cx="10800000" cy="4093050"/>
          </a:xfrm>
          <a:prstGeom prst="rect">
            <a:avLst/>
          </a:prstGeom>
          <a:solidFill>
            <a:schemeClr val="bg1"/>
          </a:solidFill>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0" name="Group 29">
            <a:extLst>
              <a:ext uri="{FF2B5EF4-FFF2-40B4-BE49-F238E27FC236}">
                <a16:creationId xmlns:a16="http://schemas.microsoft.com/office/drawing/2014/main" id="{F809A24B-B886-064E-1E1B-538D0A34BC10}"/>
              </a:ext>
            </a:extLst>
          </p:cNvPr>
          <p:cNvGrpSpPr/>
          <p:nvPr userDrawn="1"/>
        </p:nvGrpSpPr>
        <p:grpSpPr>
          <a:xfrm>
            <a:off x="213646" y="5721438"/>
            <a:ext cx="11764708" cy="1080000"/>
            <a:chOff x="131051" y="5598000"/>
            <a:chExt cx="11764708" cy="1080000"/>
          </a:xfrm>
        </p:grpSpPr>
        <p:pic>
          <p:nvPicPr>
            <p:cNvPr id="5" name="Picture 4" descr="A green leaf with black background&#10;&#10;Description automatically generated">
              <a:extLst>
                <a:ext uri="{FF2B5EF4-FFF2-40B4-BE49-F238E27FC236}">
                  <a16:creationId xmlns:a16="http://schemas.microsoft.com/office/drawing/2014/main" id="{890041E8-CA02-4084-29F6-65B65153A8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290" y="5598000"/>
              <a:ext cx="1080000" cy="1080000"/>
            </a:xfrm>
            <a:prstGeom prst="rect">
              <a:avLst/>
            </a:prstGeom>
          </p:spPr>
        </p:pic>
        <p:pic>
          <p:nvPicPr>
            <p:cNvPr id="8" name="Picture 7" descr="A blue flower with black lines&#10;&#10;Description automatically generated">
              <a:extLst>
                <a:ext uri="{FF2B5EF4-FFF2-40B4-BE49-F238E27FC236}">
                  <a16:creationId xmlns:a16="http://schemas.microsoft.com/office/drawing/2014/main" id="{87322B4F-B973-4BE8-AAD6-8721FA7702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15759" y="5598000"/>
              <a:ext cx="1080000" cy="1080000"/>
            </a:xfrm>
            <a:prstGeom prst="rect">
              <a:avLst/>
            </a:prstGeom>
          </p:spPr>
        </p:pic>
        <p:pic>
          <p:nvPicPr>
            <p:cNvPr id="13" name="Picture 12" descr="A blue flower with black lines&#10;&#10;Description automatically generated">
              <a:extLst>
                <a:ext uri="{FF2B5EF4-FFF2-40B4-BE49-F238E27FC236}">
                  <a16:creationId xmlns:a16="http://schemas.microsoft.com/office/drawing/2014/main" id="{04A9B452-6E7E-56D6-A20D-32383DAFAB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8819" y="5598000"/>
              <a:ext cx="1080000" cy="1080000"/>
            </a:xfrm>
            <a:prstGeom prst="rect">
              <a:avLst/>
            </a:prstGeom>
          </p:spPr>
        </p:pic>
        <p:pic>
          <p:nvPicPr>
            <p:cNvPr id="14" name="Picture 13" descr="A green leaf with black background&#10;&#10;Description automatically generated">
              <a:extLst>
                <a:ext uri="{FF2B5EF4-FFF2-40B4-BE49-F238E27FC236}">
                  <a16:creationId xmlns:a16="http://schemas.microsoft.com/office/drawing/2014/main" id="{2D1EB633-89EB-5524-ABBF-61CBB6A720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0348" y="5598000"/>
              <a:ext cx="1080000" cy="1080000"/>
            </a:xfrm>
            <a:prstGeom prst="rect">
              <a:avLst/>
            </a:prstGeom>
          </p:spPr>
        </p:pic>
        <p:pic>
          <p:nvPicPr>
            <p:cNvPr id="22" name="Picture 21" descr="A green leaf with black background&#10;&#10;Description automatically generated">
              <a:extLst>
                <a:ext uri="{FF2B5EF4-FFF2-40B4-BE49-F238E27FC236}">
                  <a16:creationId xmlns:a16="http://schemas.microsoft.com/office/drawing/2014/main" id="{959DE7D3-58C7-E5BA-C12B-B82E31E9A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406" y="5598000"/>
              <a:ext cx="1080000" cy="1080000"/>
            </a:xfrm>
            <a:prstGeom prst="rect">
              <a:avLst/>
            </a:prstGeom>
          </p:spPr>
        </p:pic>
        <p:pic>
          <p:nvPicPr>
            <p:cNvPr id="23" name="Picture 22" descr="A blue flower with black lines&#10;&#10;Description automatically generated">
              <a:extLst>
                <a:ext uri="{FF2B5EF4-FFF2-40B4-BE49-F238E27FC236}">
                  <a16:creationId xmlns:a16="http://schemas.microsoft.com/office/drawing/2014/main" id="{8AA4D52D-16B5-E0C8-109A-84EF499339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1877" y="5598000"/>
              <a:ext cx="1080000" cy="1080000"/>
            </a:xfrm>
            <a:prstGeom prst="rect">
              <a:avLst/>
            </a:prstGeom>
          </p:spPr>
        </p:pic>
        <p:pic>
          <p:nvPicPr>
            <p:cNvPr id="24" name="Picture 23" descr="A blue flower with black lines&#10;&#10;Description automatically generated">
              <a:extLst>
                <a:ext uri="{FF2B5EF4-FFF2-40B4-BE49-F238E27FC236}">
                  <a16:creationId xmlns:a16="http://schemas.microsoft.com/office/drawing/2014/main" id="{FBBD53DE-9974-3D6E-B8C9-1604F6DE54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4935" y="5598000"/>
              <a:ext cx="1080000" cy="1080000"/>
            </a:xfrm>
            <a:prstGeom prst="rect">
              <a:avLst/>
            </a:prstGeom>
          </p:spPr>
        </p:pic>
        <p:pic>
          <p:nvPicPr>
            <p:cNvPr id="25" name="Picture 24" descr="A green leaf with black background&#10;&#10;Description automatically generated">
              <a:extLst>
                <a:ext uri="{FF2B5EF4-FFF2-40B4-BE49-F238E27FC236}">
                  <a16:creationId xmlns:a16="http://schemas.microsoft.com/office/drawing/2014/main" id="{C7F016E7-86C2-FD05-DE94-E3C5A3B073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464" y="5598000"/>
              <a:ext cx="1080000" cy="1080000"/>
            </a:xfrm>
            <a:prstGeom prst="rect">
              <a:avLst/>
            </a:prstGeom>
          </p:spPr>
        </p:pic>
        <p:pic>
          <p:nvPicPr>
            <p:cNvPr id="26" name="Picture 25" descr="A green leaf with black background&#10;&#10;Description automatically generated">
              <a:extLst>
                <a:ext uri="{FF2B5EF4-FFF2-40B4-BE49-F238E27FC236}">
                  <a16:creationId xmlns:a16="http://schemas.microsoft.com/office/drawing/2014/main" id="{226E7954-AC7E-48DF-B4A4-5A09141444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522" y="5598000"/>
              <a:ext cx="1080000" cy="1080000"/>
            </a:xfrm>
            <a:prstGeom prst="rect">
              <a:avLst/>
            </a:prstGeom>
          </p:spPr>
        </p:pic>
        <p:pic>
          <p:nvPicPr>
            <p:cNvPr id="27" name="Picture 26" descr="A blue flower with black lines&#10;&#10;Description automatically generated">
              <a:extLst>
                <a:ext uri="{FF2B5EF4-FFF2-40B4-BE49-F238E27FC236}">
                  <a16:creationId xmlns:a16="http://schemas.microsoft.com/office/drawing/2014/main" id="{021F065A-4A52-2549-C9FB-4AD29CF3E2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993" y="5598000"/>
              <a:ext cx="1080000" cy="1080000"/>
            </a:xfrm>
            <a:prstGeom prst="rect">
              <a:avLst/>
            </a:prstGeom>
          </p:spPr>
        </p:pic>
        <p:pic>
          <p:nvPicPr>
            <p:cNvPr id="28" name="Picture 27" descr="A blue flower with black lines&#10;&#10;Description automatically generated">
              <a:extLst>
                <a:ext uri="{FF2B5EF4-FFF2-40B4-BE49-F238E27FC236}">
                  <a16:creationId xmlns:a16="http://schemas.microsoft.com/office/drawing/2014/main" id="{E9ADF91A-3476-6A01-4C35-A61887BE1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51" y="5598000"/>
              <a:ext cx="1080000" cy="1080000"/>
            </a:xfrm>
            <a:prstGeom prst="rect">
              <a:avLst/>
            </a:prstGeom>
          </p:spPr>
        </p:pic>
      </p:grpSp>
    </p:spTree>
    <p:extLst>
      <p:ext uri="{BB962C8B-B14F-4D97-AF65-F5344CB8AC3E}">
        <p14:creationId xmlns:p14="http://schemas.microsoft.com/office/powerpoint/2010/main" val="26788006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4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0873A565-E27A-31BC-BDD2-4C2F783D41E4}"/>
              </a:ext>
            </a:extLst>
          </p:cNvPr>
          <p:cNvGrpSpPr>
            <a:grpSpLocks noChangeAspect="1"/>
          </p:cNvGrpSpPr>
          <p:nvPr userDrawn="1"/>
        </p:nvGrpSpPr>
        <p:grpSpPr>
          <a:xfrm>
            <a:off x="35135" y="5742000"/>
            <a:ext cx="12156865" cy="1116000"/>
            <a:chOff x="131051" y="5598000"/>
            <a:chExt cx="11764708" cy="1080000"/>
          </a:xfrm>
        </p:grpSpPr>
        <p:pic>
          <p:nvPicPr>
            <p:cNvPr id="17" name="Picture 16" descr="A green leaf with black background&#10;&#10;Description automatically generated">
              <a:extLst>
                <a:ext uri="{FF2B5EF4-FFF2-40B4-BE49-F238E27FC236}">
                  <a16:creationId xmlns:a16="http://schemas.microsoft.com/office/drawing/2014/main" id="{435CD933-8E35-0F54-CB8E-4139777D8A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290" y="5598000"/>
              <a:ext cx="1080000" cy="1080000"/>
            </a:xfrm>
            <a:prstGeom prst="rect">
              <a:avLst/>
            </a:prstGeom>
          </p:spPr>
        </p:pic>
        <p:pic>
          <p:nvPicPr>
            <p:cNvPr id="20" name="Picture 19" descr="A blue flower with black lines&#10;&#10;Description automatically generated">
              <a:extLst>
                <a:ext uri="{FF2B5EF4-FFF2-40B4-BE49-F238E27FC236}">
                  <a16:creationId xmlns:a16="http://schemas.microsoft.com/office/drawing/2014/main" id="{E3E599E5-AE4B-2E2D-A515-E1FD3973D6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15759" y="5598000"/>
              <a:ext cx="1080000" cy="1080000"/>
            </a:xfrm>
            <a:prstGeom prst="rect">
              <a:avLst/>
            </a:prstGeom>
          </p:spPr>
        </p:pic>
        <p:pic>
          <p:nvPicPr>
            <p:cNvPr id="21" name="Picture 20" descr="A blue flower with black lines&#10;&#10;Description automatically generated">
              <a:extLst>
                <a:ext uri="{FF2B5EF4-FFF2-40B4-BE49-F238E27FC236}">
                  <a16:creationId xmlns:a16="http://schemas.microsoft.com/office/drawing/2014/main" id="{76FFE511-58D8-8C08-1259-1E57BD02F2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8819" y="5598000"/>
              <a:ext cx="1080000" cy="1080000"/>
            </a:xfrm>
            <a:prstGeom prst="rect">
              <a:avLst/>
            </a:prstGeom>
          </p:spPr>
        </p:pic>
        <p:pic>
          <p:nvPicPr>
            <p:cNvPr id="22" name="Picture 21" descr="A green leaf with black background&#10;&#10;Description automatically generated">
              <a:extLst>
                <a:ext uri="{FF2B5EF4-FFF2-40B4-BE49-F238E27FC236}">
                  <a16:creationId xmlns:a16="http://schemas.microsoft.com/office/drawing/2014/main" id="{F1A4DB42-EA25-6ADF-29A5-E0F47A4F01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0348" y="5598000"/>
              <a:ext cx="1080000" cy="1080000"/>
            </a:xfrm>
            <a:prstGeom prst="rect">
              <a:avLst/>
            </a:prstGeom>
          </p:spPr>
        </p:pic>
        <p:pic>
          <p:nvPicPr>
            <p:cNvPr id="23" name="Picture 22" descr="A green leaf with black background&#10;&#10;Description automatically generated">
              <a:extLst>
                <a:ext uri="{FF2B5EF4-FFF2-40B4-BE49-F238E27FC236}">
                  <a16:creationId xmlns:a16="http://schemas.microsoft.com/office/drawing/2014/main" id="{2C81575C-4944-382D-7D13-E2517468CC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406" y="5598000"/>
              <a:ext cx="1080000" cy="1080000"/>
            </a:xfrm>
            <a:prstGeom prst="rect">
              <a:avLst/>
            </a:prstGeom>
          </p:spPr>
        </p:pic>
        <p:pic>
          <p:nvPicPr>
            <p:cNvPr id="24" name="Picture 23" descr="A blue flower with black lines&#10;&#10;Description automatically generated">
              <a:extLst>
                <a:ext uri="{FF2B5EF4-FFF2-40B4-BE49-F238E27FC236}">
                  <a16:creationId xmlns:a16="http://schemas.microsoft.com/office/drawing/2014/main" id="{77BA42D4-175F-B97E-E415-0945E0611F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1877" y="5598000"/>
              <a:ext cx="1080000" cy="1080000"/>
            </a:xfrm>
            <a:prstGeom prst="rect">
              <a:avLst/>
            </a:prstGeom>
          </p:spPr>
        </p:pic>
        <p:pic>
          <p:nvPicPr>
            <p:cNvPr id="25" name="Picture 24" descr="A blue flower with black lines&#10;&#10;Description automatically generated">
              <a:extLst>
                <a:ext uri="{FF2B5EF4-FFF2-40B4-BE49-F238E27FC236}">
                  <a16:creationId xmlns:a16="http://schemas.microsoft.com/office/drawing/2014/main" id="{F454E58B-86AB-97C9-78C4-13ED7C74C8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4935" y="5598000"/>
              <a:ext cx="1080000" cy="1080000"/>
            </a:xfrm>
            <a:prstGeom prst="rect">
              <a:avLst/>
            </a:prstGeom>
          </p:spPr>
        </p:pic>
        <p:pic>
          <p:nvPicPr>
            <p:cNvPr id="26" name="Picture 25" descr="A green leaf with black background&#10;&#10;Description automatically generated">
              <a:extLst>
                <a:ext uri="{FF2B5EF4-FFF2-40B4-BE49-F238E27FC236}">
                  <a16:creationId xmlns:a16="http://schemas.microsoft.com/office/drawing/2014/main" id="{F6EC5048-4166-8212-4B9A-06A137051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464" y="5598000"/>
              <a:ext cx="1080000" cy="1080000"/>
            </a:xfrm>
            <a:prstGeom prst="rect">
              <a:avLst/>
            </a:prstGeom>
          </p:spPr>
        </p:pic>
        <p:pic>
          <p:nvPicPr>
            <p:cNvPr id="27" name="Picture 26" descr="A green leaf with black background&#10;&#10;Description automatically generated">
              <a:extLst>
                <a:ext uri="{FF2B5EF4-FFF2-40B4-BE49-F238E27FC236}">
                  <a16:creationId xmlns:a16="http://schemas.microsoft.com/office/drawing/2014/main" id="{93940F99-1CA3-345F-EC91-9705CD752B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522" y="5598000"/>
              <a:ext cx="1080000" cy="1080000"/>
            </a:xfrm>
            <a:prstGeom prst="rect">
              <a:avLst/>
            </a:prstGeom>
          </p:spPr>
        </p:pic>
        <p:pic>
          <p:nvPicPr>
            <p:cNvPr id="28" name="Picture 27" descr="A blue flower with black lines&#10;&#10;Description automatically generated">
              <a:extLst>
                <a:ext uri="{FF2B5EF4-FFF2-40B4-BE49-F238E27FC236}">
                  <a16:creationId xmlns:a16="http://schemas.microsoft.com/office/drawing/2014/main" id="{90AB03B9-CCFE-528C-6C26-8CB8D09DE4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993" y="5598000"/>
              <a:ext cx="1080000" cy="1080000"/>
            </a:xfrm>
            <a:prstGeom prst="rect">
              <a:avLst/>
            </a:prstGeom>
          </p:spPr>
        </p:pic>
        <p:pic>
          <p:nvPicPr>
            <p:cNvPr id="29" name="Picture 28" descr="A blue flower with black lines&#10;&#10;Description automatically generated">
              <a:extLst>
                <a:ext uri="{FF2B5EF4-FFF2-40B4-BE49-F238E27FC236}">
                  <a16:creationId xmlns:a16="http://schemas.microsoft.com/office/drawing/2014/main" id="{7350F441-AC95-CACC-2AE1-7C3C80EC55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51" y="5598000"/>
              <a:ext cx="1080000" cy="1080000"/>
            </a:xfrm>
            <a:prstGeom prst="rect">
              <a:avLst/>
            </a:prstGeom>
          </p:spPr>
        </p:pic>
      </p:grpSp>
    </p:spTree>
    <p:extLst>
      <p:ext uri="{BB962C8B-B14F-4D97-AF65-F5344CB8AC3E}">
        <p14:creationId xmlns:p14="http://schemas.microsoft.com/office/powerpoint/2010/main" val="5560655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5_Title Only">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0900229"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3157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D9C87C22-0A5C-A4B0-F9E2-18080F4ED732}"/>
              </a:ext>
            </a:extLst>
          </p:cNvPr>
          <p:cNvGrpSpPr>
            <a:grpSpLocks noChangeAspect="1"/>
          </p:cNvGrpSpPr>
          <p:nvPr userDrawn="1"/>
        </p:nvGrpSpPr>
        <p:grpSpPr>
          <a:xfrm rot="5400000">
            <a:off x="8205638" y="2871411"/>
            <a:ext cx="6743473" cy="1134000"/>
            <a:chOff x="131051" y="5598000"/>
            <a:chExt cx="6422355" cy="1080000"/>
          </a:xfrm>
        </p:grpSpPr>
        <p:pic>
          <p:nvPicPr>
            <p:cNvPr id="8" name="Picture 7" descr="A green leaf with black background&#10;&#10;Description automatically generated">
              <a:extLst>
                <a:ext uri="{FF2B5EF4-FFF2-40B4-BE49-F238E27FC236}">
                  <a16:creationId xmlns:a16="http://schemas.microsoft.com/office/drawing/2014/main" id="{23B392C2-1BB0-9CE8-D008-4CCE18DC1D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406" y="5598000"/>
              <a:ext cx="1080000" cy="1080000"/>
            </a:xfrm>
            <a:prstGeom prst="rect">
              <a:avLst/>
            </a:prstGeom>
          </p:spPr>
        </p:pic>
        <p:pic>
          <p:nvPicPr>
            <p:cNvPr id="10" name="Picture 9" descr="A blue flower with black lines&#10;&#10;Description automatically generated">
              <a:extLst>
                <a:ext uri="{FF2B5EF4-FFF2-40B4-BE49-F238E27FC236}">
                  <a16:creationId xmlns:a16="http://schemas.microsoft.com/office/drawing/2014/main" id="{202D8542-5B40-6ED7-CF3B-63F791DFE5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4935" y="5598000"/>
              <a:ext cx="1080000" cy="1080000"/>
            </a:xfrm>
            <a:prstGeom prst="rect">
              <a:avLst/>
            </a:prstGeom>
          </p:spPr>
        </p:pic>
        <p:pic>
          <p:nvPicPr>
            <p:cNvPr id="12" name="Picture 11" descr="A green leaf with black background&#10;&#10;Description automatically generated">
              <a:extLst>
                <a:ext uri="{FF2B5EF4-FFF2-40B4-BE49-F238E27FC236}">
                  <a16:creationId xmlns:a16="http://schemas.microsoft.com/office/drawing/2014/main" id="{3DA094FF-89AC-0F5C-55F3-47D03CC01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464" y="5598000"/>
              <a:ext cx="1080000" cy="1080000"/>
            </a:xfrm>
            <a:prstGeom prst="rect">
              <a:avLst/>
            </a:prstGeom>
          </p:spPr>
        </p:pic>
        <p:pic>
          <p:nvPicPr>
            <p:cNvPr id="13" name="Picture 12" descr="A green leaf with black background&#10;&#10;Description automatically generated">
              <a:extLst>
                <a:ext uri="{FF2B5EF4-FFF2-40B4-BE49-F238E27FC236}">
                  <a16:creationId xmlns:a16="http://schemas.microsoft.com/office/drawing/2014/main" id="{CA3AC970-A1C7-8BE9-CBE4-8CA8AF677F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522" y="5598000"/>
              <a:ext cx="1080000" cy="1080000"/>
            </a:xfrm>
            <a:prstGeom prst="rect">
              <a:avLst/>
            </a:prstGeom>
          </p:spPr>
        </p:pic>
        <p:pic>
          <p:nvPicPr>
            <p:cNvPr id="20" name="Picture 19" descr="A blue flower with black lines&#10;&#10;Description automatically generated">
              <a:extLst>
                <a:ext uri="{FF2B5EF4-FFF2-40B4-BE49-F238E27FC236}">
                  <a16:creationId xmlns:a16="http://schemas.microsoft.com/office/drawing/2014/main" id="{619CBD56-9B11-7975-E594-A13740F299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993" y="5598000"/>
              <a:ext cx="1080000" cy="1080000"/>
            </a:xfrm>
            <a:prstGeom prst="rect">
              <a:avLst/>
            </a:prstGeom>
          </p:spPr>
        </p:pic>
        <p:pic>
          <p:nvPicPr>
            <p:cNvPr id="21" name="Picture 20" descr="A blue flower with black lines&#10;&#10;Description automatically generated">
              <a:extLst>
                <a:ext uri="{FF2B5EF4-FFF2-40B4-BE49-F238E27FC236}">
                  <a16:creationId xmlns:a16="http://schemas.microsoft.com/office/drawing/2014/main" id="{73BAE8A0-4D33-AAAA-C513-87AEB37AB4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51" y="5598000"/>
              <a:ext cx="1080000" cy="1080000"/>
            </a:xfrm>
            <a:prstGeom prst="rect">
              <a:avLst/>
            </a:prstGeom>
          </p:spPr>
        </p:pic>
      </p:grpSp>
    </p:spTree>
    <p:extLst>
      <p:ext uri="{BB962C8B-B14F-4D97-AF65-F5344CB8AC3E}">
        <p14:creationId xmlns:p14="http://schemas.microsoft.com/office/powerpoint/2010/main" val="5867389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6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10752422"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5" name="Group 4">
            <a:extLst>
              <a:ext uri="{FF2B5EF4-FFF2-40B4-BE49-F238E27FC236}">
                <a16:creationId xmlns:a16="http://schemas.microsoft.com/office/drawing/2014/main" id="{5D6BB093-E0B6-4062-670B-5926406F667A}"/>
              </a:ext>
            </a:extLst>
          </p:cNvPr>
          <p:cNvGrpSpPr>
            <a:grpSpLocks noChangeAspect="1"/>
          </p:cNvGrpSpPr>
          <p:nvPr userDrawn="1"/>
        </p:nvGrpSpPr>
        <p:grpSpPr>
          <a:xfrm rot="5400000">
            <a:off x="-2700487" y="2861999"/>
            <a:ext cx="6743473" cy="1134000"/>
            <a:chOff x="131051" y="5598000"/>
            <a:chExt cx="6422355" cy="1080000"/>
          </a:xfrm>
        </p:grpSpPr>
        <p:pic>
          <p:nvPicPr>
            <p:cNvPr id="10" name="Picture 9" descr="A green leaf with black background&#10;&#10;Description automatically generated">
              <a:extLst>
                <a:ext uri="{FF2B5EF4-FFF2-40B4-BE49-F238E27FC236}">
                  <a16:creationId xmlns:a16="http://schemas.microsoft.com/office/drawing/2014/main" id="{FEC030FC-10B4-44A1-97A0-EF7F6E5FD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406" y="5598000"/>
              <a:ext cx="1080000" cy="1080000"/>
            </a:xfrm>
            <a:prstGeom prst="rect">
              <a:avLst/>
            </a:prstGeom>
          </p:spPr>
        </p:pic>
        <p:pic>
          <p:nvPicPr>
            <p:cNvPr id="11" name="Picture 10" descr="A blue flower with black lines&#10;&#10;Description automatically generated">
              <a:extLst>
                <a:ext uri="{FF2B5EF4-FFF2-40B4-BE49-F238E27FC236}">
                  <a16:creationId xmlns:a16="http://schemas.microsoft.com/office/drawing/2014/main" id="{02738CAA-9D94-0D4D-2146-9EAB87E164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4935" y="5598000"/>
              <a:ext cx="1080000" cy="1080000"/>
            </a:xfrm>
            <a:prstGeom prst="rect">
              <a:avLst/>
            </a:prstGeom>
          </p:spPr>
        </p:pic>
        <p:pic>
          <p:nvPicPr>
            <p:cNvPr id="12" name="Picture 11" descr="A green leaf with black background&#10;&#10;Description automatically generated">
              <a:extLst>
                <a:ext uri="{FF2B5EF4-FFF2-40B4-BE49-F238E27FC236}">
                  <a16:creationId xmlns:a16="http://schemas.microsoft.com/office/drawing/2014/main" id="{2AB8E57F-781D-3E09-7648-FAF945731E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464" y="5598000"/>
              <a:ext cx="1080000" cy="1080000"/>
            </a:xfrm>
            <a:prstGeom prst="rect">
              <a:avLst/>
            </a:prstGeom>
          </p:spPr>
        </p:pic>
        <p:pic>
          <p:nvPicPr>
            <p:cNvPr id="13" name="Picture 12" descr="A green leaf with black background&#10;&#10;Description automatically generated">
              <a:extLst>
                <a:ext uri="{FF2B5EF4-FFF2-40B4-BE49-F238E27FC236}">
                  <a16:creationId xmlns:a16="http://schemas.microsoft.com/office/drawing/2014/main" id="{9828AE2A-1450-8FE2-A4E0-440871B8B9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522" y="5598000"/>
              <a:ext cx="1080000" cy="1080000"/>
            </a:xfrm>
            <a:prstGeom prst="rect">
              <a:avLst/>
            </a:prstGeom>
          </p:spPr>
        </p:pic>
        <p:pic>
          <p:nvPicPr>
            <p:cNvPr id="14" name="Picture 13" descr="A blue flower with black lines&#10;&#10;Description automatically generated">
              <a:extLst>
                <a:ext uri="{FF2B5EF4-FFF2-40B4-BE49-F238E27FC236}">
                  <a16:creationId xmlns:a16="http://schemas.microsoft.com/office/drawing/2014/main" id="{53CB75DE-E598-45BB-C9E9-3645315286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993" y="5598000"/>
              <a:ext cx="1080000" cy="1080000"/>
            </a:xfrm>
            <a:prstGeom prst="rect">
              <a:avLst/>
            </a:prstGeom>
          </p:spPr>
        </p:pic>
        <p:pic>
          <p:nvPicPr>
            <p:cNvPr id="15" name="Picture 14" descr="A blue flower with black lines&#10;&#10;Description automatically generated">
              <a:extLst>
                <a:ext uri="{FF2B5EF4-FFF2-40B4-BE49-F238E27FC236}">
                  <a16:creationId xmlns:a16="http://schemas.microsoft.com/office/drawing/2014/main" id="{AA4E5979-481B-3B77-8003-BEA67C4E0F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51" y="5598000"/>
              <a:ext cx="1080000" cy="1080000"/>
            </a:xfrm>
            <a:prstGeom prst="rect">
              <a:avLst/>
            </a:prstGeom>
          </p:spPr>
        </p:pic>
      </p:grpSp>
    </p:spTree>
    <p:extLst>
      <p:ext uri="{BB962C8B-B14F-4D97-AF65-F5344CB8AC3E}">
        <p14:creationId xmlns:p14="http://schemas.microsoft.com/office/powerpoint/2010/main" val="3319018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1" name="Group 20">
            <a:extLst>
              <a:ext uri="{FF2B5EF4-FFF2-40B4-BE49-F238E27FC236}">
                <a16:creationId xmlns:a16="http://schemas.microsoft.com/office/drawing/2014/main" id="{5BD504DB-67C0-85AF-3FE9-353E6B6187BC}"/>
              </a:ext>
            </a:extLst>
          </p:cNvPr>
          <p:cNvGrpSpPr/>
          <p:nvPr userDrawn="1"/>
        </p:nvGrpSpPr>
        <p:grpSpPr>
          <a:xfrm>
            <a:off x="213646" y="5721438"/>
            <a:ext cx="11764708" cy="1080000"/>
            <a:chOff x="131051" y="5598000"/>
            <a:chExt cx="11764708" cy="1080000"/>
          </a:xfrm>
        </p:grpSpPr>
        <p:pic>
          <p:nvPicPr>
            <p:cNvPr id="22" name="Picture 21" descr="A green leaf with black background&#10;&#10;Description automatically generated">
              <a:extLst>
                <a:ext uri="{FF2B5EF4-FFF2-40B4-BE49-F238E27FC236}">
                  <a16:creationId xmlns:a16="http://schemas.microsoft.com/office/drawing/2014/main" id="{62C2B3DD-2E40-B374-6F0D-7B2570DE9A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290" y="5598000"/>
              <a:ext cx="1080000" cy="1080000"/>
            </a:xfrm>
            <a:prstGeom prst="rect">
              <a:avLst/>
            </a:prstGeom>
          </p:spPr>
        </p:pic>
        <p:pic>
          <p:nvPicPr>
            <p:cNvPr id="23" name="Picture 22" descr="A blue flower with black lines&#10;&#10;Description automatically generated">
              <a:extLst>
                <a:ext uri="{FF2B5EF4-FFF2-40B4-BE49-F238E27FC236}">
                  <a16:creationId xmlns:a16="http://schemas.microsoft.com/office/drawing/2014/main" id="{11067836-96DD-5765-7B74-2B21EB53C0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15759" y="5598000"/>
              <a:ext cx="1080000" cy="1080000"/>
            </a:xfrm>
            <a:prstGeom prst="rect">
              <a:avLst/>
            </a:prstGeom>
          </p:spPr>
        </p:pic>
        <p:pic>
          <p:nvPicPr>
            <p:cNvPr id="24" name="Picture 23" descr="A blue flower with black lines&#10;&#10;Description automatically generated">
              <a:extLst>
                <a:ext uri="{FF2B5EF4-FFF2-40B4-BE49-F238E27FC236}">
                  <a16:creationId xmlns:a16="http://schemas.microsoft.com/office/drawing/2014/main" id="{29988528-E1C6-3522-A9E0-5B69CDBA19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8819" y="5598000"/>
              <a:ext cx="1080000" cy="1080000"/>
            </a:xfrm>
            <a:prstGeom prst="rect">
              <a:avLst/>
            </a:prstGeom>
          </p:spPr>
        </p:pic>
        <p:pic>
          <p:nvPicPr>
            <p:cNvPr id="25" name="Picture 24" descr="A green leaf with black background&#10;&#10;Description automatically generated">
              <a:extLst>
                <a:ext uri="{FF2B5EF4-FFF2-40B4-BE49-F238E27FC236}">
                  <a16:creationId xmlns:a16="http://schemas.microsoft.com/office/drawing/2014/main" id="{DA72663C-13C5-BDC3-335C-8B28C73789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0348" y="5598000"/>
              <a:ext cx="1080000" cy="1080000"/>
            </a:xfrm>
            <a:prstGeom prst="rect">
              <a:avLst/>
            </a:prstGeom>
          </p:spPr>
        </p:pic>
        <p:pic>
          <p:nvPicPr>
            <p:cNvPr id="26" name="Picture 25" descr="A green leaf with black background&#10;&#10;Description automatically generated">
              <a:extLst>
                <a:ext uri="{FF2B5EF4-FFF2-40B4-BE49-F238E27FC236}">
                  <a16:creationId xmlns:a16="http://schemas.microsoft.com/office/drawing/2014/main" id="{1155B000-2A5E-245D-AE75-E26028A24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406" y="5598000"/>
              <a:ext cx="1080000" cy="1080000"/>
            </a:xfrm>
            <a:prstGeom prst="rect">
              <a:avLst/>
            </a:prstGeom>
          </p:spPr>
        </p:pic>
        <p:pic>
          <p:nvPicPr>
            <p:cNvPr id="27" name="Picture 26" descr="A blue flower with black lines&#10;&#10;Description automatically generated">
              <a:extLst>
                <a:ext uri="{FF2B5EF4-FFF2-40B4-BE49-F238E27FC236}">
                  <a16:creationId xmlns:a16="http://schemas.microsoft.com/office/drawing/2014/main" id="{48874A83-4096-014F-3CDA-2C5785870B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1877" y="5598000"/>
              <a:ext cx="1080000" cy="1080000"/>
            </a:xfrm>
            <a:prstGeom prst="rect">
              <a:avLst/>
            </a:prstGeom>
          </p:spPr>
        </p:pic>
        <p:pic>
          <p:nvPicPr>
            <p:cNvPr id="28" name="Picture 27" descr="A blue flower with black lines&#10;&#10;Description automatically generated">
              <a:extLst>
                <a:ext uri="{FF2B5EF4-FFF2-40B4-BE49-F238E27FC236}">
                  <a16:creationId xmlns:a16="http://schemas.microsoft.com/office/drawing/2014/main" id="{B67B35B9-3B34-9937-BC98-C06878A3EF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4935" y="5598000"/>
              <a:ext cx="1080000" cy="1080000"/>
            </a:xfrm>
            <a:prstGeom prst="rect">
              <a:avLst/>
            </a:prstGeom>
          </p:spPr>
        </p:pic>
        <p:pic>
          <p:nvPicPr>
            <p:cNvPr id="29" name="Picture 28" descr="A green leaf with black background&#10;&#10;Description automatically generated">
              <a:extLst>
                <a:ext uri="{FF2B5EF4-FFF2-40B4-BE49-F238E27FC236}">
                  <a16:creationId xmlns:a16="http://schemas.microsoft.com/office/drawing/2014/main" id="{D5C88FC8-A529-233F-6852-C83E536749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464" y="5598000"/>
              <a:ext cx="1080000" cy="1080000"/>
            </a:xfrm>
            <a:prstGeom prst="rect">
              <a:avLst/>
            </a:prstGeom>
          </p:spPr>
        </p:pic>
        <p:pic>
          <p:nvPicPr>
            <p:cNvPr id="30" name="Picture 29" descr="A green leaf with black background&#10;&#10;Description automatically generated">
              <a:extLst>
                <a:ext uri="{FF2B5EF4-FFF2-40B4-BE49-F238E27FC236}">
                  <a16:creationId xmlns:a16="http://schemas.microsoft.com/office/drawing/2014/main" id="{5BF2048E-C65B-D0FB-B97F-E4CCF91D6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522" y="5598000"/>
              <a:ext cx="1080000" cy="1080000"/>
            </a:xfrm>
            <a:prstGeom prst="rect">
              <a:avLst/>
            </a:prstGeom>
          </p:spPr>
        </p:pic>
        <p:pic>
          <p:nvPicPr>
            <p:cNvPr id="31" name="Picture 30" descr="A blue flower with black lines&#10;&#10;Description automatically generated">
              <a:extLst>
                <a:ext uri="{FF2B5EF4-FFF2-40B4-BE49-F238E27FC236}">
                  <a16:creationId xmlns:a16="http://schemas.microsoft.com/office/drawing/2014/main" id="{F5D2D78F-34DD-87F5-186E-143CC5A80B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993" y="5598000"/>
              <a:ext cx="1080000" cy="1080000"/>
            </a:xfrm>
            <a:prstGeom prst="rect">
              <a:avLst/>
            </a:prstGeom>
          </p:spPr>
        </p:pic>
        <p:pic>
          <p:nvPicPr>
            <p:cNvPr id="32" name="Picture 31" descr="A blue flower with black lines&#10;&#10;Description automatically generated">
              <a:extLst>
                <a:ext uri="{FF2B5EF4-FFF2-40B4-BE49-F238E27FC236}">
                  <a16:creationId xmlns:a16="http://schemas.microsoft.com/office/drawing/2014/main" id="{B4EE2B96-16D0-799D-2B50-49B931028F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51" y="5598000"/>
              <a:ext cx="1080000" cy="1080000"/>
            </a:xfrm>
            <a:prstGeom prst="rect">
              <a:avLst/>
            </a:prstGeom>
          </p:spPr>
        </p:pic>
      </p:grpSp>
    </p:spTree>
    <p:extLst>
      <p:ext uri="{BB962C8B-B14F-4D97-AF65-F5344CB8AC3E}">
        <p14:creationId xmlns:p14="http://schemas.microsoft.com/office/powerpoint/2010/main" val="5577927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ctr"/>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533C35A8-30C8-B651-0FA4-0B766A6C09E6}"/>
              </a:ext>
            </a:extLst>
          </p:cNvPr>
          <p:cNvGrpSpPr>
            <a:grpSpLocks noChangeAspect="1"/>
          </p:cNvGrpSpPr>
          <p:nvPr userDrawn="1"/>
        </p:nvGrpSpPr>
        <p:grpSpPr>
          <a:xfrm rot="5400000">
            <a:off x="8205638" y="2871411"/>
            <a:ext cx="6743473" cy="1134000"/>
            <a:chOff x="131051" y="5598000"/>
            <a:chExt cx="6422355" cy="1080000"/>
          </a:xfrm>
        </p:grpSpPr>
        <p:pic>
          <p:nvPicPr>
            <p:cNvPr id="8" name="Picture 7" descr="A green leaf with black background&#10;&#10;Description automatically generated">
              <a:extLst>
                <a:ext uri="{FF2B5EF4-FFF2-40B4-BE49-F238E27FC236}">
                  <a16:creationId xmlns:a16="http://schemas.microsoft.com/office/drawing/2014/main" id="{D19F5EF4-8D22-647E-856B-04047598E7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406" y="5598000"/>
              <a:ext cx="1080000" cy="1080000"/>
            </a:xfrm>
            <a:prstGeom prst="rect">
              <a:avLst/>
            </a:prstGeom>
          </p:spPr>
        </p:pic>
        <p:pic>
          <p:nvPicPr>
            <p:cNvPr id="9" name="Picture 8" descr="A blue flower with black lines&#10;&#10;Description automatically generated">
              <a:extLst>
                <a:ext uri="{FF2B5EF4-FFF2-40B4-BE49-F238E27FC236}">
                  <a16:creationId xmlns:a16="http://schemas.microsoft.com/office/drawing/2014/main" id="{7278CFD3-E415-5BA4-A82F-BF9CFE097D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4935" y="5598000"/>
              <a:ext cx="1080000" cy="1080000"/>
            </a:xfrm>
            <a:prstGeom prst="rect">
              <a:avLst/>
            </a:prstGeom>
          </p:spPr>
        </p:pic>
        <p:pic>
          <p:nvPicPr>
            <p:cNvPr id="10" name="Picture 9" descr="A green leaf with black background&#10;&#10;Description automatically generated">
              <a:extLst>
                <a:ext uri="{FF2B5EF4-FFF2-40B4-BE49-F238E27FC236}">
                  <a16:creationId xmlns:a16="http://schemas.microsoft.com/office/drawing/2014/main" id="{7AD0BF37-7371-BA4E-CCF6-395B0C2651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464" y="5598000"/>
              <a:ext cx="1080000" cy="1080000"/>
            </a:xfrm>
            <a:prstGeom prst="rect">
              <a:avLst/>
            </a:prstGeom>
          </p:spPr>
        </p:pic>
        <p:pic>
          <p:nvPicPr>
            <p:cNvPr id="11" name="Picture 10" descr="A green leaf with black background&#10;&#10;Description automatically generated">
              <a:extLst>
                <a:ext uri="{FF2B5EF4-FFF2-40B4-BE49-F238E27FC236}">
                  <a16:creationId xmlns:a16="http://schemas.microsoft.com/office/drawing/2014/main" id="{92F1E3F8-6291-A7BC-AEB0-B8BFAE16A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522" y="5598000"/>
              <a:ext cx="1080000" cy="1080000"/>
            </a:xfrm>
            <a:prstGeom prst="rect">
              <a:avLst/>
            </a:prstGeom>
          </p:spPr>
        </p:pic>
        <p:pic>
          <p:nvPicPr>
            <p:cNvPr id="12" name="Picture 11" descr="A blue flower with black lines&#10;&#10;Description automatically generated">
              <a:extLst>
                <a:ext uri="{FF2B5EF4-FFF2-40B4-BE49-F238E27FC236}">
                  <a16:creationId xmlns:a16="http://schemas.microsoft.com/office/drawing/2014/main" id="{0FF18A18-C92E-E6CB-381A-33CD9BD223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993" y="5598000"/>
              <a:ext cx="1080000" cy="1080000"/>
            </a:xfrm>
            <a:prstGeom prst="rect">
              <a:avLst/>
            </a:prstGeom>
          </p:spPr>
        </p:pic>
        <p:pic>
          <p:nvPicPr>
            <p:cNvPr id="13" name="Picture 12" descr="A blue flower with black lines&#10;&#10;Description automatically generated">
              <a:extLst>
                <a:ext uri="{FF2B5EF4-FFF2-40B4-BE49-F238E27FC236}">
                  <a16:creationId xmlns:a16="http://schemas.microsoft.com/office/drawing/2014/main" id="{541E0DD7-CCEB-9281-BFC3-467D018571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51" y="5598000"/>
              <a:ext cx="1080000" cy="1080000"/>
            </a:xfrm>
            <a:prstGeom prst="rect">
              <a:avLst/>
            </a:prstGeom>
          </p:spPr>
        </p:pic>
      </p:grpSp>
    </p:spTree>
    <p:extLst>
      <p:ext uri="{BB962C8B-B14F-4D97-AF65-F5344CB8AC3E}">
        <p14:creationId xmlns:p14="http://schemas.microsoft.com/office/powerpoint/2010/main" val="5270588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5_Custom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a:solidFill>
            <a:schemeClr val="bg1"/>
          </a:solidFill>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a:solidFill>
            <a:schemeClr val="bg1"/>
          </a:solidFill>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A695B174-5C9F-79C1-67DB-F4A2D4B40E79}"/>
              </a:ext>
            </a:extLst>
          </p:cNvPr>
          <p:cNvGrpSpPr/>
          <p:nvPr userDrawn="1"/>
        </p:nvGrpSpPr>
        <p:grpSpPr>
          <a:xfrm>
            <a:off x="213646" y="5721438"/>
            <a:ext cx="11764708" cy="1080000"/>
            <a:chOff x="131051" y="5598000"/>
            <a:chExt cx="11764708" cy="1080000"/>
          </a:xfrm>
        </p:grpSpPr>
        <p:pic>
          <p:nvPicPr>
            <p:cNvPr id="5" name="Picture 4" descr="A green leaf with black background&#10;&#10;Description automatically generated">
              <a:extLst>
                <a:ext uri="{FF2B5EF4-FFF2-40B4-BE49-F238E27FC236}">
                  <a16:creationId xmlns:a16="http://schemas.microsoft.com/office/drawing/2014/main" id="{6F469340-1B0B-FEC6-8C3E-FF5155DC5B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290" y="5598000"/>
              <a:ext cx="1080000" cy="1080000"/>
            </a:xfrm>
            <a:prstGeom prst="rect">
              <a:avLst/>
            </a:prstGeom>
          </p:spPr>
        </p:pic>
        <p:pic>
          <p:nvPicPr>
            <p:cNvPr id="21" name="Picture 20" descr="A blue flower with black lines&#10;&#10;Description automatically generated">
              <a:extLst>
                <a:ext uri="{FF2B5EF4-FFF2-40B4-BE49-F238E27FC236}">
                  <a16:creationId xmlns:a16="http://schemas.microsoft.com/office/drawing/2014/main" id="{B8A64537-D456-EFDD-A504-9D5ED1020F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15759" y="5598000"/>
              <a:ext cx="1080000" cy="1080000"/>
            </a:xfrm>
            <a:prstGeom prst="rect">
              <a:avLst/>
            </a:prstGeom>
          </p:spPr>
        </p:pic>
        <p:pic>
          <p:nvPicPr>
            <p:cNvPr id="22" name="Picture 21" descr="A blue flower with black lines&#10;&#10;Description automatically generated">
              <a:extLst>
                <a:ext uri="{FF2B5EF4-FFF2-40B4-BE49-F238E27FC236}">
                  <a16:creationId xmlns:a16="http://schemas.microsoft.com/office/drawing/2014/main" id="{8F52B0E2-1F24-4098-CD6C-786B225E91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8819" y="5598000"/>
              <a:ext cx="1080000" cy="1080000"/>
            </a:xfrm>
            <a:prstGeom prst="rect">
              <a:avLst/>
            </a:prstGeom>
          </p:spPr>
        </p:pic>
        <p:pic>
          <p:nvPicPr>
            <p:cNvPr id="23" name="Picture 22" descr="A green leaf with black background&#10;&#10;Description automatically generated">
              <a:extLst>
                <a:ext uri="{FF2B5EF4-FFF2-40B4-BE49-F238E27FC236}">
                  <a16:creationId xmlns:a16="http://schemas.microsoft.com/office/drawing/2014/main" id="{8CC92426-919F-8175-0DAF-57EA6A7CAB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0348" y="5598000"/>
              <a:ext cx="1080000" cy="1080000"/>
            </a:xfrm>
            <a:prstGeom prst="rect">
              <a:avLst/>
            </a:prstGeom>
          </p:spPr>
        </p:pic>
        <p:pic>
          <p:nvPicPr>
            <p:cNvPr id="24" name="Picture 23" descr="A green leaf with black background&#10;&#10;Description automatically generated">
              <a:extLst>
                <a:ext uri="{FF2B5EF4-FFF2-40B4-BE49-F238E27FC236}">
                  <a16:creationId xmlns:a16="http://schemas.microsoft.com/office/drawing/2014/main" id="{AAFC58DE-F910-D288-1B95-B64FFC1BB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406" y="5598000"/>
              <a:ext cx="1080000" cy="1080000"/>
            </a:xfrm>
            <a:prstGeom prst="rect">
              <a:avLst/>
            </a:prstGeom>
          </p:spPr>
        </p:pic>
        <p:pic>
          <p:nvPicPr>
            <p:cNvPr id="25" name="Picture 24" descr="A blue flower with black lines&#10;&#10;Description automatically generated">
              <a:extLst>
                <a:ext uri="{FF2B5EF4-FFF2-40B4-BE49-F238E27FC236}">
                  <a16:creationId xmlns:a16="http://schemas.microsoft.com/office/drawing/2014/main" id="{C8A7434C-F033-635A-38CB-84B18708F4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1877" y="5598000"/>
              <a:ext cx="1080000" cy="1080000"/>
            </a:xfrm>
            <a:prstGeom prst="rect">
              <a:avLst/>
            </a:prstGeom>
          </p:spPr>
        </p:pic>
        <p:pic>
          <p:nvPicPr>
            <p:cNvPr id="26" name="Picture 25" descr="A blue flower with black lines&#10;&#10;Description automatically generated">
              <a:extLst>
                <a:ext uri="{FF2B5EF4-FFF2-40B4-BE49-F238E27FC236}">
                  <a16:creationId xmlns:a16="http://schemas.microsoft.com/office/drawing/2014/main" id="{D0970AF4-3756-94BE-DE6C-8E89C40B69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4935" y="5598000"/>
              <a:ext cx="1080000" cy="1080000"/>
            </a:xfrm>
            <a:prstGeom prst="rect">
              <a:avLst/>
            </a:prstGeom>
          </p:spPr>
        </p:pic>
        <p:pic>
          <p:nvPicPr>
            <p:cNvPr id="27" name="Picture 26" descr="A green leaf with black background&#10;&#10;Description automatically generated">
              <a:extLst>
                <a:ext uri="{FF2B5EF4-FFF2-40B4-BE49-F238E27FC236}">
                  <a16:creationId xmlns:a16="http://schemas.microsoft.com/office/drawing/2014/main" id="{1982CD51-AFFB-C87C-6EA0-1A75AFCFD8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464" y="5598000"/>
              <a:ext cx="1080000" cy="1080000"/>
            </a:xfrm>
            <a:prstGeom prst="rect">
              <a:avLst/>
            </a:prstGeom>
          </p:spPr>
        </p:pic>
        <p:pic>
          <p:nvPicPr>
            <p:cNvPr id="28" name="Picture 27" descr="A green leaf with black background&#10;&#10;Description automatically generated">
              <a:extLst>
                <a:ext uri="{FF2B5EF4-FFF2-40B4-BE49-F238E27FC236}">
                  <a16:creationId xmlns:a16="http://schemas.microsoft.com/office/drawing/2014/main" id="{542E0078-63CC-00B3-3E4E-242A4F3FC3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522" y="5598000"/>
              <a:ext cx="1080000" cy="1080000"/>
            </a:xfrm>
            <a:prstGeom prst="rect">
              <a:avLst/>
            </a:prstGeom>
          </p:spPr>
        </p:pic>
        <p:pic>
          <p:nvPicPr>
            <p:cNvPr id="29" name="Picture 28" descr="A blue flower with black lines&#10;&#10;Description automatically generated">
              <a:extLst>
                <a:ext uri="{FF2B5EF4-FFF2-40B4-BE49-F238E27FC236}">
                  <a16:creationId xmlns:a16="http://schemas.microsoft.com/office/drawing/2014/main" id="{6F884D3F-1074-8D7C-7FEF-FCDC99FE24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993" y="5598000"/>
              <a:ext cx="1080000" cy="1080000"/>
            </a:xfrm>
            <a:prstGeom prst="rect">
              <a:avLst/>
            </a:prstGeom>
          </p:spPr>
        </p:pic>
        <p:pic>
          <p:nvPicPr>
            <p:cNvPr id="30" name="Picture 29" descr="A blue flower with black lines&#10;&#10;Description automatically generated">
              <a:extLst>
                <a:ext uri="{FF2B5EF4-FFF2-40B4-BE49-F238E27FC236}">
                  <a16:creationId xmlns:a16="http://schemas.microsoft.com/office/drawing/2014/main" id="{AB412C2E-43A5-A698-BE5A-85D991A57E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51" y="5598000"/>
              <a:ext cx="1080000" cy="1080000"/>
            </a:xfrm>
            <a:prstGeom prst="rect">
              <a:avLst/>
            </a:prstGeom>
          </p:spPr>
        </p:pic>
      </p:grpSp>
    </p:spTree>
    <p:extLst>
      <p:ext uri="{BB962C8B-B14F-4D97-AF65-F5344CB8AC3E}">
        <p14:creationId xmlns:p14="http://schemas.microsoft.com/office/powerpoint/2010/main" val="1270129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6826"/>
            <a:ext cx="5040000" cy="4207781"/>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6825"/>
            <a:ext cx="5040000" cy="4200721"/>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44758752-C9AF-1CEC-85D4-41B43D5601FE}"/>
              </a:ext>
            </a:extLst>
          </p:cNvPr>
          <p:cNvGrpSpPr>
            <a:grpSpLocks noChangeAspect="1"/>
          </p:cNvGrpSpPr>
          <p:nvPr userDrawn="1"/>
        </p:nvGrpSpPr>
        <p:grpSpPr>
          <a:xfrm>
            <a:off x="35135" y="5742000"/>
            <a:ext cx="12156865" cy="1116000"/>
            <a:chOff x="131051" y="5598000"/>
            <a:chExt cx="11764708" cy="1080000"/>
          </a:xfrm>
        </p:grpSpPr>
        <p:pic>
          <p:nvPicPr>
            <p:cNvPr id="5" name="Picture 4" descr="A green leaf with black background&#10;&#10;Description automatically generated">
              <a:extLst>
                <a:ext uri="{FF2B5EF4-FFF2-40B4-BE49-F238E27FC236}">
                  <a16:creationId xmlns:a16="http://schemas.microsoft.com/office/drawing/2014/main" id="{B7C09E7F-E175-48C6-15DC-4C79740D25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290" y="5598000"/>
              <a:ext cx="1080000" cy="1080000"/>
            </a:xfrm>
            <a:prstGeom prst="rect">
              <a:avLst/>
            </a:prstGeom>
          </p:spPr>
        </p:pic>
        <p:pic>
          <p:nvPicPr>
            <p:cNvPr id="8" name="Picture 7" descr="A blue flower with black lines&#10;&#10;Description automatically generated">
              <a:extLst>
                <a:ext uri="{FF2B5EF4-FFF2-40B4-BE49-F238E27FC236}">
                  <a16:creationId xmlns:a16="http://schemas.microsoft.com/office/drawing/2014/main" id="{C413175A-FA82-C305-04F0-74F8499FD2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15759" y="5598000"/>
              <a:ext cx="1080000" cy="1080000"/>
            </a:xfrm>
            <a:prstGeom prst="rect">
              <a:avLst/>
            </a:prstGeom>
          </p:spPr>
        </p:pic>
        <p:pic>
          <p:nvPicPr>
            <p:cNvPr id="13" name="Picture 12" descr="A blue flower with black lines&#10;&#10;Description automatically generated">
              <a:extLst>
                <a:ext uri="{FF2B5EF4-FFF2-40B4-BE49-F238E27FC236}">
                  <a16:creationId xmlns:a16="http://schemas.microsoft.com/office/drawing/2014/main" id="{7258417C-F2CD-0E6D-4E85-595982FF98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8819" y="5598000"/>
              <a:ext cx="1080000" cy="1080000"/>
            </a:xfrm>
            <a:prstGeom prst="rect">
              <a:avLst/>
            </a:prstGeom>
          </p:spPr>
        </p:pic>
        <p:pic>
          <p:nvPicPr>
            <p:cNvPr id="14" name="Picture 13" descr="A green leaf with black background&#10;&#10;Description automatically generated">
              <a:extLst>
                <a:ext uri="{FF2B5EF4-FFF2-40B4-BE49-F238E27FC236}">
                  <a16:creationId xmlns:a16="http://schemas.microsoft.com/office/drawing/2014/main" id="{711475AD-2660-A38A-3619-73B63B9F09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0348" y="5598000"/>
              <a:ext cx="1080000" cy="1080000"/>
            </a:xfrm>
            <a:prstGeom prst="rect">
              <a:avLst/>
            </a:prstGeom>
          </p:spPr>
        </p:pic>
        <p:pic>
          <p:nvPicPr>
            <p:cNvPr id="22" name="Picture 21" descr="A green leaf with black background&#10;&#10;Description automatically generated">
              <a:extLst>
                <a:ext uri="{FF2B5EF4-FFF2-40B4-BE49-F238E27FC236}">
                  <a16:creationId xmlns:a16="http://schemas.microsoft.com/office/drawing/2014/main" id="{87542640-61DD-6DFB-9570-717B8151E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406" y="5598000"/>
              <a:ext cx="1080000" cy="1080000"/>
            </a:xfrm>
            <a:prstGeom prst="rect">
              <a:avLst/>
            </a:prstGeom>
          </p:spPr>
        </p:pic>
        <p:pic>
          <p:nvPicPr>
            <p:cNvPr id="23" name="Picture 22" descr="A blue flower with black lines&#10;&#10;Description automatically generated">
              <a:extLst>
                <a:ext uri="{FF2B5EF4-FFF2-40B4-BE49-F238E27FC236}">
                  <a16:creationId xmlns:a16="http://schemas.microsoft.com/office/drawing/2014/main" id="{46192CA6-963D-1D31-D908-C00D0DDF0B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1877" y="5598000"/>
              <a:ext cx="1080000" cy="1080000"/>
            </a:xfrm>
            <a:prstGeom prst="rect">
              <a:avLst/>
            </a:prstGeom>
          </p:spPr>
        </p:pic>
        <p:pic>
          <p:nvPicPr>
            <p:cNvPr id="24" name="Picture 23" descr="A blue flower with black lines&#10;&#10;Description automatically generated">
              <a:extLst>
                <a:ext uri="{FF2B5EF4-FFF2-40B4-BE49-F238E27FC236}">
                  <a16:creationId xmlns:a16="http://schemas.microsoft.com/office/drawing/2014/main" id="{5BFFFB1E-E645-3F05-D972-66D275E7D3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4935" y="5598000"/>
              <a:ext cx="1080000" cy="1080000"/>
            </a:xfrm>
            <a:prstGeom prst="rect">
              <a:avLst/>
            </a:prstGeom>
          </p:spPr>
        </p:pic>
        <p:pic>
          <p:nvPicPr>
            <p:cNvPr id="25" name="Picture 24" descr="A green leaf with black background&#10;&#10;Description automatically generated">
              <a:extLst>
                <a:ext uri="{FF2B5EF4-FFF2-40B4-BE49-F238E27FC236}">
                  <a16:creationId xmlns:a16="http://schemas.microsoft.com/office/drawing/2014/main" id="{24322A70-0A7D-E0BF-786D-73555DAE98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464" y="5598000"/>
              <a:ext cx="1080000" cy="1080000"/>
            </a:xfrm>
            <a:prstGeom prst="rect">
              <a:avLst/>
            </a:prstGeom>
          </p:spPr>
        </p:pic>
        <p:pic>
          <p:nvPicPr>
            <p:cNvPr id="26" name="Picture 25" descr="A green leaf with black background&#10;&#10;Description automatically generated">
              <a:extLst>
                <a:ext uri="{FF2B5EF4-FFF2-40B4-BE49-F238E27FC236}">
                  <a16:creationId xmlns:a16="http://schemas.microsoft.com/office/drawing/2014/main" id="{E2FD2D71-840E-6327-1B8D-BDAE239051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522" y="5598000"/>
              <a:ext cx="1080000" cy="1080000"/>
            </a:xfrm>
            <a:prstGeom prst="rect">
              <a:avLst/>
            </a:prstGeom>
          </p:spPr>
        </p:pic>
        <p:pic>
          <p:nvPicPr>
            <p:cNvPr id="27" name="Picture 26" descr="A blue flower with black lines&#10;&#10;Description automatically generated">
              <a:extLst>
                <a:ext uri="{FF2B5EF4-FFF2-40B4-BE49-F238E27FC236}">
                  <a16:creationId xmlns:a16="http://schemas.microsoft.com/office/drawing/2014/main" id="{90781A02-F4A8-53AA-1753-C9C7584632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993" y="5598000"/>
              <a:ext cx="1080000" cy="1080000"/>
            </a:xfrm>
            <a:prstGeom prst="rect">
              <a:avLst/>
            </a:prstGeom>
          </p:spPr>
        </p:pic>
        <p:pic>
          <p:nvPicPr>
            <p:cNvPr id="28" name="Picture 27" descr="A blue flower with black lines&#10;&#10;Description automatically generated">
              <a:extLst>
                <a:ext uri="{FF2B5EF4-FFF2-40B4-BE49-F238E27FC236}">
                  <a16:creationId xmlns:a16="http://schemas.microsoft.com/office/drawing/2014/main" id="{26CCFEF8-761F-C36E-196C-35D15A145F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51" y="5598000"/>
              <a:ext cx="1080000" cy="1080000"/>
            </a:xfrm>
            <a:prstGeom prst="rect">
              <a:avLst/>
            </a:prstGeom>
          </p:spPr>
        </p:pic>
      </p:grpSp>
    </p:spTree>
    <p:extLst>
      <p:ext uri="{BB962C8B-B14F-4D97-AF65-F5344CB8AC3E}">
        <p14:creationId xmlns:p14="http://schemas.microsoft.com/office/powerpoint/2010/main" val="2459374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6789FCB7-BBB4-0224-C1B0-84FB0CABE176}"/>
              </a:ext>
            </a:extLst>
          </p:cNvPr>
          <p:cNvGrpSpPr>
            <a:grpSpLocks noChangeAspect="1"/>
          </p:cNvGrpSpPr>
          <p:nvPr userDrawn="1"/>
        </p:nvGrpSpPr>
        <p:grpSpPr>
          <a:xfrm rot="5400000">
            <a:off x="8205638" y="2871411"/>
            <a:ext cx="6743473" cy="1134000"/>
            <a:chOff x="131051" y="5598000"/>
            <a:chExt cx="6422355" cy="1080000"/>
          </a:xfrm>
        </p:grpSpPr>
        <p:pic>
          <p:nvPicPr>
            <p:cNvPr id="8" name="Picture 7" descr="A green leaf with black background&#10;&#10;Description automatically generated">
              <a:extLst>
                <a:ext uri="{FF2B5EF4-FFF2-40B4-BE49-F238E27FC236}">
                  <a16:creationId xmlns:a16="http://schemas.microsoft.com/office/drawing/2014/main" id="{A4FB3D8B-6E06-2B10-906E-1B3A8D4E22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406" y="5598000"/>
              <a:ext cx="1080000" cy="1080000"/>
            </a:xfrm>
            <a:prstGeom prst="rect">
              <a:avLst/>
            </a:prstGeom>
          </p:spPr>
        </p:pic>
        <p:pic>
          <p:nvPicPr>
            <p:cNvPr id="9" name="Picture 8" descr="A blue flower with black lines&#10;&#10;Description automatically generated">
              <a:extLst>
                <a:ext uri="{FF2B5EF4-FFF2-40B4-BE49-F238E27FC236}">
                  <a16:creationId xmlns:a16="http://schemas.microsoft.com/office/drawing/2014/main" id="{5BC0E497-70BB-780C-1949-F941F30E71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4935" y="5598000"/>
              <a:ext cx="1080000" cy="1080000"/>
            </a:xfrm>
            <a:prstGeom prst="rect">
              <a:avLst/>
            </a:prstGeom>
          </p:spPr>
        </p:pic>
        <p:pic>
          <p:nvPicPr>
            <p:cNvPr id="10" name="Picture 9" descr="A green leaf with black background&#10;&#10;Description automatically generated">
              <a:extLst>
                <a:ext uri="{FF2B5EF4-FFF2-40B4-BE49-F238E27FC236}">
                  <a16:creationId xmlns:a16="http://schemas.microsoft.com/office/drawing/2014/main" id="{DD199DBB-5509-A2B7-C70B-2CCE080098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464" y="5598000"/>
              <a:ext cx="1080000" cy="1080000"/>
            </a:xfrm>
            <a:prstGeom prst="rect">
              <a:avLst/>
            </a:prstGeom>
          </p:spPr>
        </p:pic>
        <p:pic>
          <p:nvPicPr>
            <p:cNvPr id="11" name="Picture 10" descr="A green leaf with black background&#10;&#10;Description automatically generated">
              <a:extLst>
                <a:ext uri="{FF2B5EF4-FFF2-40B4-BE49-F238E27FC236}">
                  <a16:creationId xmlns:a16="http://schemas.microsoft.com/office/drawing/2014/main" id="{9E5979F1-4B04-1F4B-AD89-FE1F63503F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522" y="5598000"/>
              <a:ext cx="1080000" cy="1080000"/>
            </a:xfrm>
            <a:prstGeom prst="rect">
              <a:avLst/>
            </a:prstGeom>
          </p:spPr>
        </p:pic>
        <p:pic>
          <p:nvPicPr>
            <p:cNvPr id="12" name="Picture 11" descr="A blue flower with black lines&#10;&#10;Description automatically generated">
              <a:extLst>
                <a:ext uri="{FF2B5EF4-FFF2-40B4-BE49-F238E27FC236}">
                  <a16:creationId xmlns:a16="http://schemas.microsoft.com/office/drawing/2014/main" id="{08F3346B-AE5F-9F6F-3BB9-4D7F379203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993" y="5598000"/>
              <a:ext cx="1080000" cy="1080000"/>
            </a:xfrm>
            <a:prstGeom prst="rect">
              <a:avLst/>
            </a:prstGeom>
          </p:spPr>
        </p:pic>
        <p:pic>
          <p:nvPicPr>
            <p:cNvPr id="13" name="Picture 12" descr="A blue flower with black lines&#10;&#10;Description automatically generated">
              <a:extLst>
                <a:ext uri="{FF2B5EF4-FFF2-40B4-BE49-F238E27FC236}">
                  <a16:creationId xmlns:a16="http://schemas.microsoft.com/office/drawing/2014/main" id="{2341BD73-AD1E-413C-4D43-77B9D9CDD8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51" y="5598000"/>
              <a:ext cx="1080000" cy="1080000"/>
            </a:xfrm>
            <a:prstGeom prst="rect">
              <a:avLst/>
            </a:prstGeom>
          </p:spPr>
        </p:pic>
      </p:grpSp>
    </p:spTree>
    <p:extLst>
      <p:ext uri="{BB962C8B-B14F-4D97-AF65-F5344CB8AC3E}">
        <p14:creationId xmlns:p14="http://schemas.microsoft.com/office/powerpoint/2010/main" val="61647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183764"/>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183764"/>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2" name="Group 11">
            <a:extLst>
              <a:ext uri="{FF2B5EF4-FFF2-40B4-BE49-F238E27FC236}">
                <a16:creationId xmlns:a16="http://schemas.microsoft.com/office/drawing/2014/main" id="{88BF8CF6-8003-5DB5-02D1-14F2556D3DAB}"/>
              </a:ext>
            </a:extLst>
          </p:cNvPr>
          <p:cNvGrpSpPr>
            <a:grpSpLocks noChangeAspect="1"/>
          </p:cNvGrpSpPr>
          <p:nvPr userDrawn="1"/>
        </p:nvGrpSpPr>
        <p:grpSpPr>
          <a:xfrm>
            <a:off x="35448" y="5317150"/>
            <a:ext cx="12091354" cy="1342800"/>
            <a:chOff x="-151669" y="5304450"/>
            <a:chExt cx="12318269" cy="1368000"/>
          </a:xfrm>
        </p:grpSpPr>
        <p:sp>
          <p:nvSpPr>
            <p:cNvPr id="13" name="Freeform 3">
              <a:extLst>
                <a:ext uri="{FF2B5EF4-FFF2-40B4-BE49-F238E27FC236}">
                  <a16:creationId xmlns:a16="http://schemas.microsoft.com/office/drawing/2014/main" id="{74D2CE76-4146-8735-4651-093637B63B88}"/>
                </a:ext>
              </a:extLst>
            </p:cNvPr>
            <p:cNvSpPr>
              <a:spLocks noChangeAspect="1"/>
            </p:cNvSpPr>
            <p:nvPr userDrawn="1"/>
          </p:nvSpPr>
          <p:spPr>
            <a:xfrm>
              <a:off x="-151669" y="5304450"/>
              <a:ext cx="5699998" cy="136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sp>
          <p:nvSpPr>
            <p:cNvPr id="14" name="Freeform 3">
              <a:extLst>
                <a:ext uri="{FF2B5EF4-FFF2-40B4-BE49-F238E27FC236}">
                  <a16:creationId xmlns:a16="http://schemas.microsoft.com/office/drawing/2014/main" id="{0875570D-E1D6-F64E-9C02-38611575A31E}"/>
                </a:ext>
              </a:extLst>
            </p:cNvPr>
            <p:cNvSpPr>
              <a:spLocks noChangeAspect="1"/>
            </p:cNvSpPr>
            <p:nvPr userDrawn="1"/>
          </p:nvSpPr>
          <p:spPr>
            <a:xfrm>
              <a:off x="3501605" y="5304450"/>
              <a:ext cx="5699998" cy="136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sp>
          <p:nvSpPr>
            <p:cNvPr id="15" name="Freeform 3">
              <a:extLst>
                <a:ext uri="{FF2B5EF4-FFF2-40B4-BE49-F238E27FC236}">
                  <a16:creationId xmlns:a16="http://schemas.microsoft.com/office/drawing/2014/main" id="{624A320C-D2FC-5401-BE16-F65AAC24D563}"/>
                </a:ext>
              </a:extLst>
            </p:cNvPr>
            <p:cNvSpPr>
              <a:spLocks noChangeAspect="1"/>
            </p:cNvSpPr>
            <p:nvPr userDrawn="1"/>
          </p:nvSpPr>
          <p:spPr>
            <a:xfrm>
              <a:off x="8811776" y="5304450"/>
              <a:ext cx="3354824" cy="136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l="-69906" r="2"/>
              </a:stretch>
            </a:blipFill>
          </p:spPr>
          <p:txBody>
            <a:bodyPr/>
            <a:lstStyle/>
            <a:p>
              <a:endParaRPr lang="en-AU"/>
            </a:p>
          </p:txBody>
        </p:sp>
      </p:grpSp>
    </p:spTree>
    <p:extLst>
      <p:ext uri="{BB962C8B-B14F-4D97-AF65-F5344CB8AC3E}">
        <p14:creationId xmlns:p14="http://schemas.microsoft.com/office/powerpoint/2010/main" val="5096867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2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50C9102C-B816-889D-F552-56DAF924F9B5}"/>
              </a:ext>
            </a:extLst>
          </p:cNvPr>
          <p:cNvGrpSpPr>
            <a:grpSpLocks noChangeAspect="1"/>
          </p:cNvGrpSpPr>
          <p:nvPr userDrawn="1"/>
        </p:nvGrpSpPr>
        <p:grpSpPr>
          <a:xfrm rot="5400000">
            <a:off x="8205638" y="2871411"/>
            <a:ext cx="6743473" cy="1134000"/>
            <a:chOff x="131051" y="5598000"/>
            <a:chExt cx="6422355" cy="1080000"/>
          </a:xfrm>
        </p:grpSpPr>
        <p:pic>
          <p:nvPicPr>
            <p:cNvPr id="5" name="Picture 4" descr="A green leaf with black background&#10;&#10;Description automatically generated">
              <a:extLst>
                <a:ext uri="{FF2B5EF4-FFF2-40B4-BE49-F238E27FC236}">
                  <a16:creationId xmlns:a16="http://schemas.microsoft.com/office/drawing/2014/main" id="{F1D87FF0-EDBA-35FD-CC23-9F7DCB9D6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406" y="5598000"/>
              <a:ext cx="1080000" cy="1080000"/>
            </a:xfrm>
            <a:prstGeom prst="rect">
              <a:avLst/>
            </a:prstGeom>
          </p:spPr>
        </p:pic>
        <p:pic>
          <p:nvPicPr>
            <p:cNvPr id="6" name="Picture 5" descr="A blue flower with black lines&#10;&#10;Description automatically generated">
              <a:extLst>
                <a:ext uri="{FF2B5EF4-FFF2-40B4-BE49-F238E27FC236}">
                  <a16:creationId xmlns:a16="http://schemas.microsoft.com/office/drawing/2014/main" id="{00209D48-4D79-BC68-A441-7CF1372233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4935" y="5598000"/>
              <a:ext cx="1080000" cy="1080000"/>
            </a:xfrm>
            <a:prstGeom prst="rect">
              <a:avLst/>
            </a:prstGeom>
          </p:spPr>
        </p:pic>
        <p:pic>
          <p:nvPicPr>
            <p:cNvPr id="7" name="Picture 6" descr="A green leaf with black background&#10;&#10;Description automatically generated">
              <a:extLst>
                <a:ext uri="{FF2B5EF4-FFF2-40B4-BE49-F238E27FC236}">
                  <a16:creationId xmlns:a16="http://schemas.microsoft.com/office/drawing/2014/main" id="{ADFD5A48-44BC-E2FE-A3BD-8A0C928BC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464" y="5598000"/>
              <a:ext cx="1080000" cy="1080000"/>
            </a:xfrm>
            <a:prstGeom prst="rect">
              <a:avLst/>
            </a:prstGeom>
          </p:spPr>
        </p:pic>
        <p:pic>
          <p:nvPicPr>
            <p:cNvPr id="8" name="Picture 7" descr="A green leaf with black background&#10;&#10;Description automatically generated">
              <a:extLst>
                <a:ext uri="{FF2B5EF4-FFF2-40B4-BE49-F238E27FC236}">
                  <a16:creationId xmlns:a16="http://schemas.microsoft.com/office/drawing/2014/main" id="{BE5F8231-263B-0B9E-4D03-984FA87D7C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522" y="5598000"/>
              <a:ext cx="1080000" cy="1080000"/>
            </a:xfrm>
            <a:prstGeom prst="rect">
              <a:avLst/>
            </a:prstGeom>
          </p:spPr>
        </p:pic>
        <p:pic>
          <p:nvPicPr>
            <p:cNvPr id="9" name="Picture 8" descr="A blue flower with black lines&#10;&#10;Description automatically generated">
              <a:extLst>
                <a:ext uri="{FF2B5EF4-FFF2-40B4-BE49-F238E27FC236}">
                  <a16:creationId xmlns:a16="http://schemas.microsoft.com/office/drawing/2014/main" id="{9827EF4C-FB79-71DB-6388-E6DDAA2A16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993" y="5598000"/>
              <a:ext cx="1080000" cy="1080000"/>
            </a:xfrm>
            <a:prstGeom prst="rect">
              <a:avLst/>
            </a:prstGeom>
          </p:spPr>
        </p:pic>
        <p:pic>
          <p:nvPicPr>
            <p:cNvPr id="10" name="Picture 9" descr="A blue flower with black lines&#10;&#10;Description automatically generated">
              <a:extLst>
                <a:ext uri="{FF2B5EF4-FFF2-40B4-BE49-F238E27FC236}">
                  <a16:creationId xmlns:a16="http://schemas.microsoft.com/office/drawing/2014/main" id="{913ADD3C-21DC-03D9-3771-18FD529DE7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51" y="5598000"/>
              <a:ext cx="1080000" cy="1080000"/>
            </a:xfrm>
            <a:prstGeom prst="rect">
              <a:avLst/>
            </a:prstGeom>
          </p:spPr>
        </p:pic>
      </p:grpSp>
    </p:spTree>
    <p:extLst>
      <p:ext uri="{BB962C8B-B14F-4D97-AF65-F5344CB8AC3E}">
        <p14:creationId xmlns:p14="http://schemas.microsoft.com/office/powerpoint/2010/main" val="12607819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390650" y="0"/>
            <a:ext cx="10801350" cy="1080000"/>
          </a:xfrm>
          <a:prstGeom prst="rect">
            <a:avLst/>
          </a:prstGeom>
        </p:spPr>
        <p:txBody>
          <a:bodyPr/>
          <a:lstStyle>
            <a:lvl1pPr marL="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1390650" y="1266825"/>
            <a:ext cx="470535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630600" y="1266825"/>
            <a:ext cx="449460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FBFD0DF2-CCAB-A68B-C7F4-BF232E5C2BDC}"/>
              </a:ext>
            </a:extLst>
          </p:cNvPr>
          <p:cNvGrpSpPr>
            <a:grpSpLocks noChangeAspect="1"/>
          </p:cNvGrpSpPr>
          <p:nvPr userDrawn="1"/>
        </p:nvGrpSpPr>
        <p:grpSpPr>
          <a:xfrm rot="5400000">
            <a:off x="-2710012" y="2861999"/>
            <a:ext cx="6743473" cy="1134000"/>
            <a:chOff x="131051" y="5598000"/>
            <a:chExt cx="6422355" cy="1080000"/>
          </a:xfrm>
        </p:grpSpPr>
        <p:pic>
          <p:nvPicPr>
            <p:cNvPr id="5" name="Picture 4" descr="A green leaf with black background&#10;&#10;Description automatically generated">
              <a:extLst>
                <a:ext uri="{FF2B5EF4-FFF2-40B4-BE49-F238E27FC236}">
                  <a16:creationId xmlns:a16="http://schemas.microsoft.com/office/drawing/2014/main" id="{7D1C8C42-DDC4-E57E-9F62-8CB73C3904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406" y="5598000"/>
              <a:ext cx="1080000" cy="1080000"/>
            </a:xfrm>
            <a:prstGeom prst="rect">
              <a:avLst/>
            </a:prstGeom>
          </p:spPr>
        </p:pic>
        <p:pic>
          <p:nvPicPr>
            <p:cNvPr id="7" name="Picture 6" descr="A blue flower with black lines&#10;&#10;Description automatically generated">
              <a:extLst>
                <a:ext uri="{FF2B5EF4-FFF2-40B4-BE49-F238E27FC236}">
                  <a16:creationId xmlns:a16="http://schemas.microsoft.com/office/drawing/2014/main" id="{803B468F-C76E-3D48-7C2D-68D90BEBCE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4935" y="5598000"/>
              <a:ext cx="1080000" cy="1080000"/>
            </a:xfrm>
            <a:prstGeom prst="rect">
              <a:avLst/>
            </a:prstGeom>
          </p:spPr>
        </p:pic>
        <p:pic>
          <p:nvPicPr>
            <p:cNvPr id="8" name="Picture 7" descr="A green leaf with black background&#10;&#10;Description automatically generated">
              <a:extLst>
                <a:ext uri="{FF2B5EF4-FFF2-40B4-BE49-F238E27FC236}">
                  <a16:creationId xmlns:a16="http://schemas.microsoft.com/office/drawing/2014/main" id="{885C90BA-8F0D-CE48-BC1F-9AF75D593C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464" y="5598000"/>
              <a:ext cx="1080000" cy="1080000"/>
            </a:xfrm>
            <a:prstGeom prst="rect">
              <a:avLst/>
            </a:prstGeom>
          </p:spPr>
        </p:pic>
        <p:pic>
          <p:nvPicPr>
            <p:cNvPr id="9" name="Picture 8" descr="A green leaf with black background&#10;&#10;Description automatically generated">
              <a:extLst>
                <a:ext uri="{FF2B5EF4-FFF2-40B4-BE49-F238E27FC236}">
                  <a16:creationId xmlns:a16="http://schemas.microsoft.com/office/drawing/2014/main" id="{9A0B214A-9722-F4AB-E0DA-C07BCB8ED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522" y="5598000"/>
              <a:ext cx="1080000" cy="1080000"/>
            </a:xfrm>
            <a:prstGeom prst="rect">
              <a:avLst/>
            </a:prstGeom>
          </p:spPr>
        </p:pic>
        <p:pic>
          <p:nvPicPr>
            <p:cNvPr id="10" name="Picture 9" descr="A blue flower with black lines&#10;&#10;Description automatically generated">
              <a:extLst>
                <a:ext uri="{FF2B5EF4-FFF2-40B4-BE49-F238E27FC236}">
                  <a16:creationId xmlns:a16="http://schemas.microsoft.com/office/drawing/2014/main" id="{D6B1F9C4-CC40-CD5F-D4D6-92B623616F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993" y="5598000"/>
              <a:ext cx="1080000" cy="1080000"/>
            </a:xfrm>
            <a:prstGeom prst="rect">
              <a:avLst/>
            </a:prstGeom>
          </p:spPr>
        </p:pic>
        <p:pic>
          <p:nvPicPr>
            <p:cNvPr id="11" name="Picture 10" descr="A blue flower with black lines&#10;&#10;Description automatically generated">
              <a:extLst>
                <a:ext uri="{FF2B5EF4-FFF2-40B4-BE49-F238E27FC236}">
                  <a16:creationId xmlns:a16="http://schemas.microsoft.com/office/drawing/2014/main" id="{734C563C-300E-C094-4FDD-B1B20409DF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51" y="5598000"/>
              <a:ext cx="1080000" cy="1080000"/>
            </a:xfrm>
            <a:prstGeom prst="rect">
              <a:avLst/>
            </a:prstGeom>
          </p:spPr>
        </p:pic>
      </p:grpSp>
    </p:spTree>
    <p:extLst>
      <p:ext uri="{BB962C8B-B14F-4D97-AF65-F5344CB8AC3E}">
        <p14:creationId xmlns:p14="http://schemas.microsoft.com/office/powerpoint/2010/main" val="39546363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3_Transition">
    <p:bg>
      <p:bgPr>
        <a:solidFill>
          <a:schemeClr val="bg1">
            <a:lumMod val="95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9490817-544B-DAF0-5363-2C91A6D68732}"/>
              </a:ext>
            </a:extLst>
          </p:cNvPr>
          <p:cNvGrpSpPr>
            <a:grpSpLocks noChangeAspect="1"/>
          </p:cNvGrpSpPr>
          <p:nvPr userDrawn="1"/>
        </p:nvGrpSpPr>
        <p:grpSpPr>
          <a:xfrm>
            <a:off x="67345" y="4779505"/>
            <a:ext cx="12058386" cy="2016000"/>
            <a:chOff x="4877728" y="5589130"/>
            <a:chExt cx="7321163" cy="1224000"/>
          </a:xfrm>
        </p:grpSpPr>
        <p:pic>
          <p:nvPicPr>
            <p:cNvPr id="7" name="Picture 6" descr="A blue and white flower&#10;&#10;Description automatically generated">
              <a:extLst>
                <a:ext uri="{FF2B5EF4-FFF2-40B4-BE49-F238E27FC236}">
                  <a16:creationId xmlns:a16="http://schemas.microsoft.com/office/drawing/2014/main" id="{6B330BB2-D3A9-0118-4CDF-CE505766B9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4891" y="5589130"/>
              <a:ext cx="1224000" cy="1224000"/>
            </a:xfrm>
            <a:prstGeom prst="rect">
              <a:avLst/>
            </a:prstGeom>
          </p:spPr>
        </p:pic>
        <p:pic>
          <p:nvPicPr>
            <p:cNvPr id="8" name="Picture 7" descr="A green and white flower&#10;&#10;Description automatically generated">
              <a:extLst>
                <a:ext uri="{FF2B5EF4-FFF2-40B4-BE49-F238E27FC236}">
                  <a16:creationId xmlns:a16="http://schemas.microsoft.com/office/drawing/2014/main" id="{3CD1A187-B339-95DB-AB83-32C1051909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7728" y="5589130"/>
              <a:ext cx="1224000" cy="1224000"/>
            </a:xfrm>
            <a:prstGeom prst="rect">
              <a:avLst/>
            </a:prstGeom>
          </p:spPr>
        </p:pic>
        <p:pic>
          <p:nvPicPr>
            <p:cNvPr id="9" name="Picture 8" descr="A green and white flower&#10;&#10;Description automatically generated">
              <a:extLst>
                <a:ext uri="{FF2B5EF4-FFF2-40B4-BE49-F238E27FC236}">
                  <a16:creationId xmlns:a16="http://schemas.microsoft.com/office/drawing/2014/main" id="{4D4D33E7-87A4-E6C9-AE93-2F118EF66E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7160" y="5589130"/>
              <a:ext cx="1224000" cy="1224000"/>
            </a:xfrm>
            <a:prstGeom prst="rect">
              <a:avLst/>
            </a:prstGeom>
          </p:spPr>
        </p:pic>
        <p:pic>
          <p:nvPicPr>
            <p:cNvPr id="10" name="Picture 9" descr="A green and white flower&#10;&#10;Description automatically generated">
              <a:extLst>
                <a:ext uri="{FF2B5EF4-FFF2-40B4-BE49-F238E27FC236}">
                  <a16:creationId xmlns:a16="http://schemas.microsoft.com/office/drawing/2014/main" id="{EEE45804-0875-79B1-0DC2-49841483DD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6592" y="5589130"/>
              <a:ext cx="1224000" cy="1224000"/>
            </a:xfrm>
            <a:prstGeom prst="rect">
              <a:avLst/>
            </a:prstGeom>
          </p:spPr>
        </p:pic>
        <p:pic>
          <p:nvPicPr>
            <p:cNvPr id="11" name="Picture 10" descr="A green and white flower&#10;&#10;Description automatically generated">
              <a:extLst>
                <a:ext uri="{FF2B5EF4-FFF2-40B4-BE49-F238E27FC236}">
                  <a16:creationId xmlns:a16="http://schemas.microsoft.com/office/drawing/2014/main" id="{04C35014-9A84-E164-22A4-FDCE3B81D9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6024" y="5589130"/>
              <a:ext cx="1224000" cy="1224000"/>
            </a:xfrm>
            <a:prstGeom prst="rect">
              <a:avLst/>
            </a:prstGeom>
          </p:spPr>
        </p:pic>
        <p:pic>
          <p:nvPicPr>
            <p:cNvPr id="12" name="Picture 11" descr="A green and white flower&#10;&#10;Description automatically generated">
              <a:extLst>
                <a:ext uri="{FF2B5EF4-FFF2-40B4-BE49-F238E27FC236}">
                  <a16:creationId xmlns:a16="http://schemas.microsoft.com/office/drawing/2014/main" id="{EBB0F650-2E72-EEEE-27EC-966570494F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55456" y="5589130"/>
              <a:ext cx="1224000" cy="1224000"/>
            </a:xfrm>
            <a:prstGeom prst="rect">
              <a:avLst/>
            </a:prstGeom>
          </p:spPr>
        </p:pic>
      </p:grpSp>
      <p:sp>
        <p:nvSpPr>
          <p:cNvPr id="3" name="Title 2">
            <a:extLst>
              <a:ext uri="{FF2B5EF4-FFF2-40B4-BE49-F238E27FC236}">
                <a16:creationId xmlns:a16="http://schemas.microsoft.com/office/drawing/2014/main" id="{D5A86AE1-C4E5-77A1-EDFA-AFA147C2FA0C}"/>
              </a:ext>
            </a:extLst>
          </p:cNvPr>
          <p:cNvSpPr>
            <a:spLocks noGrp="1"/>
          </p:cNvSpPr>
          <p:nvPr>
            <p:ph type="title"/>
          </p:nvPr>
        </p:nvSpPr>
        <p:spPr>
          <a:xfrm>
            <a:off x="1804522" y="810548"/>
            <a:ext cx="8591550" cy="3077029"/>
          </a:xfrm>
          <a:solidFill>
            <a:srgbClr val="FFFFFF"/>
          </a:solidFill>
        </p:spPr>
        <p:txBody>
          <a:bodyPr/>
          <a:lstStyle/>
          <a:p>
            <a:r>
              <a:rPr lang="en-GB"/>
              <a:t>Click to edit Master title style</a:t>
            </a:r>
            <a:endParaRPr lang="en-AU" dirty="0"/>
          </a:p>
        </p:txBody>
      </p:sp>
    </p:spTree>
    <p:extLst>
      <p:ext uri="{BB962C8B-B14F-4D97-AF65-F5344CB8AC3E}">
        <p14:creationId xmlns:p14="http://schemas.microsoft.com/office/powerpoint/2010/main" val="42865994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3_Title Only">
    <p:bg>
      <p:bgPr>
        <a:solidFill>
          <a:schemeClr val="bg2"/>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AD949AE4-3221-06A5-0327-B8E28E7AA4E9}"/>
              </a:ext>
            </a:extLst>
          </p:cNvPr>
          <p:cNvGrpSpPr/>
          <p:nvPr userDrawn="1"/>
        </p:nvGrpSpPr>
        <p:grpSpPr>
          <a:xfrm>
            <a:off x="0" y="5589130"/>
            <a:ext cx="12198891" cy="1224000"/>
            <a:chOff x="-6891" y="5607984"/>
            <a:chExt cx="12198891" cy="1224000"/>
          </a:xfrm>
        </p:grpSpPr>
        <p:pic>
          <p:nvPicPr>
            <p:cNvPr id="3" name="Picture 2" descr="A blue and white flower&#10;&#10;Description automatically generated">
              <a:extLst>
                <a:ext uri="{FF2B5EF4-FFF2-40B4-BE49-F238E27FC236}">
                  <a16:creationId xmlns:a16="http://schemas.microsoft.com/office/drawing/2014/main" id="{85C874F7-61DA-1D6B-B70E-F1A9045B7D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000" y="5607984"/>
              <a:ext cx="1224000" cy="1224000"/>
            </a:xfrm>
            <a:prstGeom prst="rect">
              <a:avLst/>
            </a:prstGeom>
          </p:spPr>
        </p:pic>
        <p:pic>
          <p:nvPicPr>
            <p:cNvPr id="4" name="Picture 3" descr="A green and white flower&#10;&#10;Description automatically generated">
              <a:extLst>
                <a:ext uri="{FF2B5EF4-FFF2-40B4-BE49-F238E27FC236}">
                  <a16:creationId xmlns:a16="http://schemas.microsoft.com/office/drawing/2014/main" id="{117C410F-EF74-870C-4AD9-AF67B39977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1" y="5607984"/>
              <a:ext cx="1224000" cy="1224000"/>
            </a:xfrm>
            <a:prstGeom prst="rect">
              <a:avLst/>
            </a:prstGeom>
          </p:spPr>
        </p:pic>
        <p:pic>
          <p:nvPicPr>
            <p:cNvPr id="5" name="Picture 4" descr="A green and white flower&#10;&#10;Description automatically generated">
              <a:extLst>
                <a:ext uri="{FF2B5EF4-FFF2-40B4-BE49-F238E27FC236}">
                  <a16:creationId xmlns:a16="http://schemas.microsoft.com/office/drawing/2014/main" id="{BE5DAB78-D83F-D1D1-F1FC-5EA45A4CB1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2541" y="5607984"/>
              <a:ext cx="1224000" cy="1224000"/>
            </a:xfrm>
            <a:prstGeom prst="rect">
              <a:avLst/>
            </a:prstGeom>
          </p:spPr>
        </p:pic>
        <p:pic>
          <p:nvPicPr>
            <p:cNvPr id="6" name="Picture 5" descr="A green and white flower&#10;&#10;Description automatically generated">
              <a:extLst>
                <a:ext uri="{FF2B5EF4-FFF2-40B4-BE49-F238E27FC236}">
                  <a16:creationId xmlns:a16="http://schemas.microsoft.com/office/drawing/2014/main" id="{C185D008-314F-ADB5-6097-0AC00EBF82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1973" y="5607984"/>
              <a:ext cx="1224000" cy="1224000"/>
            </a:xfrm>
            <a:prstGeom prst="rect">
              <a:avLst/>
            </a:prstGeom>
          </p:spPr>
        </p:pic>
        <p:pic>
          <p:nvPicPr>
            <p:cNvPr id="7" name="Picture 6" descr="A green and white flower&#10;&#10;Description automatically generated">
              <a:extLst>
                <a:ext uri="{FF2B5EF4-FFF2-40B4-BE49-F238E27FC236}">
                  <a16:creationId xmlns:a16="http://schemas.microsoft.com/office/drawing/2014/main" id="{F21575AA-5381-D7B0-4843-F1E68114F5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1405" y="5607984"/>
              <a:ext cx="1224000" cy="1224000"/>
            </a:xfrm>
            <a:prstGeom prst="rect">
              <a:avLst/>
            </a:prstGeom>
          </p:spPr>
        </p:pic>
        <p:pic>
          <p:nvPicPr>
            <p:cNvPr id="8" name="Picture 7" descr="A green and white flower&#10;&#10;Description automatically generated">
              <a:extLst>
                <a:ext uri="{FF2B5EF4-FFF2-40B4-BE49-F238E27FC236}">
                  <a16:creationId xmlns:a16="http://schemas.microsoft.com/office/drawing/2014/main" id="{D626A824-C7EF-F08C-EFB7-66835FF54A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0837" y="5607984"/>
              <a:ext cx="1224000" cy="1224000"/>
            </a:xfrm>
            <a:prstGeom prst="rect">
              <a:avLst/>
            </a:prstGeom>
          </p:spPr>
        </p:pic>
        <p:pic>
          <p:nvPicPr>
            <p:cNvPr id="9" name="Picture 8" descr="A green and white flower&#10;&#10;Description automatically generated">
              <a:extLst>
                <a:ext uri="{FF2B5EF4-FFF2-40B4-BE49-F238E27FC236}">
                  <a16:creationId xmlns:a16="http://schemas.microsoft.com/office/drawing/2014/main" id="{2096F8B9-5F44-2B33-9892-4E4416B2FE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269" y="5607984"/>
              <a:ext cx="1224000" cy="1224000"/>
            </a:xfrm>
            <a:prstGeom prst="rect">
              <a:avLst/>
            </a:prstGeom>
          </p:spPr>
        </p:pic>
        <p:pic>
          <p:nvPicPr>
            <p:cNvPr id="10" name="Picture 9" descr="A green and white flower&#10;&#10;Description automatically generated">
              <a:extLst>
                <a:ext uri="{FF2B5EF4-FFF2-40B4-BE49-F238E27FC236}">
                  <a16:creationId xmlns:a16="http://schemas.microsoft.com/office/drawing/2014/main" id="{85544AC9-E2B5-656C-090E-A09670A57F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9701" y="5607984"/>
              <a:ext cx="1224000" cy="1224000"/>
            </a:xfrm>
            <a:prstGeom prst="rect">
              <a:avLst/>
            </a:prstGeom>
          </p:spPr>
        </p:pic>
        <p:pic>
          <p:nvPicPr>
            <p:cNvPr id="11" name="Picture 10" descr="A green and white flower&#10;&#10;Description automatically generated">
              <a:extLst>
                <a:ext uri="{FF2B5EF4-FFF2-40B4-BE49-F238E27FC236}">
                  <a16:creationId xmlns:a16="http://schemas.microsoft.com/office/drawing/2014/main" id="{2658344C-DDA8-DA72-E602-417016DE61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9133" y="5607984"/>
              <a:ext cx="1224000" cy="1224000"/>
            </a:xfrm>
            <a:prstGeom prst="rect">
              <a:avLst/>
            </a:prstGeom>
          </p:spPr>
        </p:pic>
        <p:pic>
          <p:nvPicPr>
            <p:cNvPr id="12" name="Picture 11" descr="A green and white flower&#10;&#10;Description automatically generated">
              <a:extLst>
                <a:ext uri="{FF2B5EF4-FFF2-40B4-BE49-F238E27FC236}">
                  <a16:creationId xmlns:a16="http://schemas.microsoft.com/office/drawing/2014/main" id="{4DCE6B5D-6443-E428-BD55-8207BBCB8B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8565" y="5607984"/>
              <a:ext cx="1224000" cy="1224000"/>
            </a:xfrm>
            <a:prstGeom prst="rect">
              <a:avLst/>
            </a:prstGeom>
          </p:spPr>
        </p:pic>
      </p:grpSp>
    </p:spTree>
    <p:extLst>
      <p:ext uri="{BB962C8B-B14F-4D97-AF65-F5344CB8AC3E}">
        <p14:creationId xmlns:p14="http://schemas.microsoft.com/office/powerpoint/2010/main" val="25015590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2_Title Only">
    <p:bg>
      <p:bgPr>
        <a:solidFill>
          <a:schemeClr val="bg2"/>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0900229"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A035E621-4EAB-125B-44F7-F01C06E8C06D}"/>
              </a:ext>
            </a:extLst>
          </p:cNvPr>
          <p:cNvGrpSpPr>
            <a:grpSpLocks noChangeAspect="1"/>
          </p:cNvGrpSpPr>
          <p:nvPr userDrawn="1"/>
        </p:nvGrpSpPr>
        <p:grpSpPr>
          <a:xfrm rot="5400000">
            <a:off x="8189395" y="2861403"/>
            <a:ext cx="6825909" cy="1141200"/>
            <a:chOff x="4870837" y="5607984"/>
            <a:chExt cx="7321163" cy="1224000"/>
          </a:xfrm>
        </p:grpSpPr>
        <p:pic>
          <p:nvPicPr>
            <p:cNvPr id="3" name="Picture 2" descr="A blue and white flower&#10;&#10;Description automatically generated">
              <a:extLst>
                <a:ext uri="{FF2B5EF4-FFF2-40B4-BE49-F238E27FC236}">
                  <a16:creationId xmlns:a16="http://schemas.microsoft.com/office/drawing/2014/main" id="{6598F903-7E52-69DF-EED9-90E5B492C4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000" y="5607984"/>
              <a:ext cx="1224000" cy="1224000"/>
            </a:xfrm>
            <a:prstGeom prst="rect">
              <a:avLst/>
            </a:prstGeom>
          </p:spPr>
        </p:pic>
        <p:pic>
          <p:nvPicPr>
            <p:cNvPr id="9" name="Picture 8" descr="A green and white flower&#10;&#10;Description automatically generated">
              <a:extLst>
                <a:ext uri="{FF2B5EF4-FFF2-40B4-BE49-F238E27FC236}">
                  <a16:creationId xmlns:a16="http://schemas.microsoft.com/office/drawing/2014/main" id="{4A6D3D89-950C-3B29-307B-792513B085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0837" y="5607984"/>
              <a:ext cx="1224000" cy="1224000"/>
            </a:xfrm>
            <a:prstGeom prst="rect">
              <a:avLst/>
            </a:prstGeom>
          </p:spPr>
        </p:pic>
        <p:pic>
          <p:nvPicPr>
            <p:cNvPr id="10" name="Picture 9" descr="A green and white flower&#10;&#10;Description automatically generated">
              <a:extLst>
                <a:ext uri="{FF2B5EF4-FFF2-40B4-BE49-F238E27FC236}">
                  <a16:creationId xmlns:a16="http://schemas.microsoft.com/office/drawing/2014/main" id="{EA25F164-4015-CEFB-399D-B2292F5931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269" y="5607984"/>
              <a:ext cx="1224000" cy="1224000"/>
            </a:xfrm>
            <a:prstGeom prst="rect">
              <a:avLst/>
            </a:prstGeom>
          </p:spPr>
        </p:pic>
        <p:pic>
          <p:nvPicPr>
            <p:cNvPr id="11" name="Picture 10" descr="A green and white flower&#10;&#10;Description automatically generated">
              <a:extLst>
                <a:ext uri="{FF2B5EF4-FFF2-40B4-BE49-F238E27FC236}">
                  <a16:creationId xmlns:a16="http://schemas.microsoft.com/office/drawing/2014/main" id="{06455560-F88D-4B5C-CB8B-F7BA7130A3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9701" y="5607984"/>
              <a:ext cx="1224000" cy="1224000"/>
            </a:xfrm>
            <a:prstGeom prst="rect">
              <a:avLst/>
            </a:prstGeom>
          </p:spPr>
        </p:pic>
        <p:pic>
          <p:nvPicPr>
            <p:cNvPr id="14" name="Picture 13" descr="A green and white flower&#10;&#10;Description automatically generated">
              <a:extLst>
                <a:ext uri="{FF2B5EF4-FFF2-40B4-BE49-F238E27FC236}">
                  <a16:creationId xmlns:a16="http://schemas.microsoft.com/office/drawing/2014/main" id="{A37EE81F-0C71-5109-081A-C6CCECC72E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9133" y="5607984"/>
              <a:ext cx="1224000" cy="1224000"/>
            </a:xfrm>
            <a:prstGeom prst="rect">
              <a:avLst/>
            </a:prstGeom>
          </p:spPr>
        </p:pic>
        <p:pic>
          <p:nvPicPr>
            <p:cNvPr id="15" name="Picture 14" descr="A green and white flower&#10;&#10;Description automatically generated">
              <a:extLst>
                <a:ext uri="{FF2B5EF4-FFF2-40B4-BE49-F238E27FC236}">
                  <a16:creationId xmlns:a16="http://schemas.microsoft.com/office/drawing/2014/main" id="{0FB6770C-27D9-14DF-52B8-DD11254490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8565" y="5607984"/>
              <a:ext cx="1224000" cy="1224000"/>
            </a:xfrm>
            <a:prstGeom prst="rect">
              <a:avLst/>
            </a:prstGeom>
          </p:spPr>
        </p:pic>
      </p:grpSp>
    </p:spTree>
    <p:extLst>
      <p:ext uri="{BB962C8B-B14F-4D97-AF65-F5344CB8AC3E}">
        <p14:creationId xmlns:p14="http://schemas.microsoft.com/office/powerpoint/2010/main" val="29619380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3_Title Only">
    <p:bg>
      <p:bgPr>
        <a:solidFill>
          <a:schemeClr val="bg2"/>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10752422" cy="1080000"/>
          </a:xfrm>
          <a:prstGeom prst="rect">
            <a:avLst/>
          </a:prstGeom>
        </p:spPr>
        <p:txBody>
          <a:bodyPr anchor="ctr"/>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5EE637C9-5978-58D4-8D56-AD79ACAF7D6B}"/>
              </a:ext>
            </a:extLst>
          </p:cNvPr>
          <p:cNvGrpSpPr>
            <a:grpSpLocks noChangeAspect="1"/>
          </p:cNvGrpSpPr>
          <p:nvPr userDrawn="1"/>
        </p:nvGrpSpPr>
        <p:grpSpPr>
          <a:xfrm rot="5400000">
            <a:off x="-2813780" y="2842354"/>
            <a:ext cx="6825909" cy="1141200"/>
            <a:chOff x="4870837" y="5607984"/>
            <a:chExt cx="7321163" cy="1224000"/>
          </a:xfrm>
        </p:grpSpPr>
        <p:pic>
          <p:nvPicPr>
            <p:cNvPr id="3" name="Picture 2" descr="A blue and white flower&#10;&#10;Description automatically generated">
              <a:extLst>
                <a:ext uri="{FF2B5EF4-FFF2-40B4-BE49-F238E27FC236}">
                  <a16:creationId xmlns:a16="http://schemas.microsoft.com/office/drawing/2014/main" id="{76728C16-532A-EC23-ED59-04369C559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000" y="5607984"/>
              <a:ext cx="1224000" cy="1224000"/>
            </a:xfrm>
            <a:prstGeom prst="rect">
              <a:avLst/>
            </a:prstGeom>
          </p:spPr>
        </p:pic>
        <p:pic>
          <p:nvPicPr>
            <p:cNvPr id="4" name="Picture 3" descr="A green and white flower&#10;&#10;Description automatically generated">
              <a:extLst>
                <a:ext uri="{FF2B5EF4-FFF2-40B4-BE49-F238E27FC236}">
                  <a16:creationId xmlns:a16="http://schemas.microsoft.com/office/drawing/2014/main" id="{6997FA19-0C49-5089-C956-2CDA42845E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0837" y="5607984"/>
              <a:ext cx="1224000" cy="1224000"/>
            </a:xfrm>
            <a:prstGeom prst="rect">
              <a:avLst/>
            </a:prstGeom>
          </p:spPr>
        </p:pic>
        <p:pic>
          <p:nvPicPr>
            <p:cNvPr id="6" name="Picture 5" descr="A green and white flower&#10;&#10;Description automatically generated">
              <a:extLst>
                <a:ext uri="{FF2B5EF4-FFF2-40B4-BE49-F238E27FC236}">
                  <a16:creationId xmlns:a16="http://schemas.microsoft.com/office/drawing/2014/main" id="{E9A6EA3E-C809-03E3-9793-12C75DE398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269" y="5607984"/>
              <a:ext cx="1224000" cy="1224000"/>
            </a:xfrm>
            <a:prstGeom prst="rect">
              <a:avLst/>
            </a:prstGeom>
          </p:spPr>
        </p:pic>
        <p:pic>
          <p:nvPicPr>
            <p:cNvPr id="7" name="Picture 6" descr="A green and white flower&#10;&#10;Description automatically generated">
              <a:extLst>
                <a:ext uri="{FF2B5EF4-FFF2-40B4-BE49-F238E27FC236}">
                  <a16:creationId xmlns:a16="http://schemas.microsoft.com/office/drawing/2014/main" id="{D3556047-970E-5A0D-4CCB-6DAFD1BBFE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9701" y="5607984"/>
              <a:ext cx="1224000" cy="1224000"/>
            </a:xfrm>
            <a:prstGeom prst="rect">
              <a:avLst/>
            </a:prstGeom>
          </p:spPr>
        </p:pic>
        <p:pic>
          <p:nvPicPr>
            <p:cNvPr id="8" name="Picture 7" descr="A green and white flower&#10;&#10;Description automatically generated">
              <a:extLst>
                <a:ext uri="{FF2B5EF4-FFF2-40B4-BE49-F238E27FC236}">
                  <a16:creationId xmlns:a16="http://schemas.microsoft.com/office/drawing/2014/main" id="{E653C5B9-E21D-8ECA-9356-014307DF8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9133" y="5607984"/>
              <a:ext cx="1224000" cy="1224000"/>
            </a:xfrm>
            <a:prstGeom prst="rect">
              <a:avLst/>
            </a:prstGeom>
          </p:spPr>
        </p:pic>
        <p:pic>
          <p:nvPicPr>
            <p:cNvPr id="9" name="Picture 8" descr="A green and white flower&#10;&#10;Description automatically generated">
              <a:extLst>
                <a:ext uri="{FF2B5EF4-FFF2-40B4-BE49-F238E27FC236}">
                  <a16:creationId xmlns:a16="http://schemas.microsoft.com/office/drawing/2014/main" id="{7A69EEE7-EF9F-603B-3BDB-CA02092235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8565" y="5607984"/>
              <a:ext cx="1224000" cy="1224000"/>
            </a:xfrm>
            <a:prstGeom prst="rect">
              <a:avLst/>
            </a:prstGeom>
          </p:spPr>
        </p:pic>
      </p:grpSp>
    </p:spTree>
    <p:extLst>
      <p:ext uri="{BB962C8B-B14F-4D97-AF65-F5344CB8AC3E}">
        <p14:creationId xmlns:p14="http://schemas.microsoft.com/office/powerpoint/2010/main" val="29338907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15094"/>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15094"/>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F30E0DA8-52EA-D651-5455-23704F18C226}"/>
              </a:ext>
            </a:extLst>
          </p:cNvPr>
          <p:cNvGrpSpPr/>
          <p:nvPr userDrawn="1"/>
        </p:nvGrpSpPr>
        <p:grpSpPr>
          <a:xfrm>
            <a:off x="0" y="5589130"/>
            <a:ext cx="12198891" cy="1224000"/>
            <a:chOff x="-6891" y="5607984"/>
            <a:chExt cx="12198891" cy="1224000"/>
          </a:xfrm>
        </p:grpSpPr>
        <p:pic>
          <p:nvPicPr>
            <p:cNvPr id="8" name="Picture 7" descr="A blue and white flower&#10;&#10;Description automatically generated">
              <a:extLst>
                <a:ext uri="{FF2B5EF4-FFF2-40B4-BE49-F238E27FC236}">
                  <a16:creationId xmlns:a16="http://schemas.microsoft.com/office/drawing/2014/main" id="{9A258960-395E-0429-9127-B09AEAE07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000" y="5607984"/>
              <a:ext cx="1224000" cy="1224000"/>
            </a:xfrm>
            <a:prstGeom prst="rect">
              <a:avLst/>
            </a:prstGeom>
          </p:spPr>
        </p:pic>
        <p:pic>
          <p:nvPicPr>
            <p:cNvPr id="9" name="Picture 8" descr="A green and white flower&#10;&#10;Description automatically generated">
              <a:extLst>
                <a:ext uri="{FF2B5EF4-FFF2-40B4-BE49-F238E27FC236}">
                  <a16:creationId xmlns:a16="http://schemas.microsoft.com/office/drawing/2014/main" id="{7580199A-507D-A345-5F92-4A4BC5B0C5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1" y="5607984"/>
              <a:ext cx="1224000" cy="1224000"/>
            </a:xfrm>
            <a:prstGeom prst="rect">
              <a:avLst/>
            </a:prstGeom>
          </p:spPr>
        </p:pic>
        <p:pic>
          <p:nvPicPr>
            <p:cNvPr id="10" name="Picture 9" descr="A green and white flower&#10;&#10;Description automatically generated">
              <a:extLst>
                <a:ext uri="{FF2B5EF4-FFF2-40B4-BE49-F238E27FC236}">
                  <a16:creationId xmlns:a16="http://schemas.microsoft.com/office/drawing/2014/main" id="{048E2BA1-E64D-38CC-064E-51949E07F7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2541" y="5607984"/>
              <a:ext cx="1224000" cy="1224000"/>
            </a:xfrm>
            <a:prstGeom prst="rect">
              <a:avLst/>
            </a:prstGeom>
          </p:spPr>
        </p:pic>
        <p:pic>
          <p:nvPicPr>
            <p:cNvPr id="11" name="Picture 10" descr="A green and white flower&#10;&#10;Description automatically generated">
              <a:extLst>
                <a:ext uri="{FF2B5EF4-FFF2-40B4-BE49-F238E27FC236}">
                  <a16:creationId xmlns:a16="http://schemas.microsoft.com/office/drawing/2014/main" id="{C656453E-F975-3888-3EC0-E937BACA77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1973" y="5607984"/>
              <a:ext cx="1224000" cy="1224000"/>
            </a:xfrm>
            <a:prstGeom prst="rect">
              <a:avLst/>
            </a:prstGeom>
          </p:spPr>
        </p:pic>
        <p:pic>
          <p:nvPicPr>
            <p:cNvPr id="12" name="Picture 11" descr="A green and white flower&#10;&#10;Description automatically generated">
              <a:extLst>
                <a:ext uri="{FF2B5EF4-FFF2-40B4-BE49-F238E27FC236}">
                  <a16:creationId xmlns:a16="http://schemas.microsoft.com/office/drawing/2014/main" id="{AE3C3D8A-A1F9-008D-6466-03AC566DFF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1405" y="5607984"/>
              <a:ext cx="1224000" cy="1224000"/>
            </a:xfrm>
            <a:prstGeom prst="rect">
              <a:avLst/>
            </a:prstGeom>
          </p:spPr>
        </p:pic>
        <p:pic>
          <p:nvPicPr>
            <p:cNvPr id="13" name="Picture 12" descr="A green and white flower&#10;&#10;Description automatically generated">
              <a:extLst>
                <a:ext uri="{FF2B5EF4-FFF2-40B4-BE49-F238E27FC236}">
                  <a16:creationId xmlns:a16="http://schemas.microsoft.com/office/drawing/2014/main" id="{9F2F542D-7D58-49A9-B215-BEB09575D7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0837" y="5607984"/>
              <a:ext cx="1224000" cy="1224000"/>
            </a:xfrm>
            <a:prstGeom prst="rect">
              <a:avLst/>
            </a:prstGeom>
          </p:spPr>
        </p:pic>
        <p:pic>
          <p:nvPicPr>
            <p:cNvPr id="14" name="Picture 13" descr="A green and white flower&#10;&#10;Description automatically generated">
              <a:extLst>
                <a:ext uri="{FF2B5EF4-FFF2-40B4-BE49-F238E27FC236}">
                  <a16:creationId xmlns:a16="http://schemas.microsoft.com/office/drawing/2014/main" id="{95F6C268-78AC-4A97-EAB9-FE6A5CCF0E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269" y="5607984"/>
              <a:ext cx="1224000" cy="1224000"/>
            </a:xfrm>
            <a:prstGeom prst="rect">
              <a:avLst/>
            </a:prstGeom>
          </p:spPr>
        </p:pic>
        <p:pic>
          <p:nvPicPr>
            <p:cNvPr id="15" name="Picture 14" descr="A green and white flower&#10;&#10;Description automatically generated">
              <a:extLst>
                <a:ext uri="{FF2B5EF4-FFF2-40B4-BE49-F238E27FC236}">
                  <a16:creationId xmlns:a16="http://schemas.microsoft.com/office/drawing/2014/main" id="{2376D613-A1B5-05EA-5D2F-AB4D45EBC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9701" y="5607984"/>
              <a:ext cx="1224000" cy="1224000"/>
            </a:xfrm>
            <a:prstGeom prst="rect">
              <a:avLst/>
            </a:prstGeom>
          </p:spPr>
        </p:pic>
        <p:pic>
          <p:nvPicPr>
            <p:cNvPr id="16" name="Picture 15" descr="A green and white flower&#10;&#10;Description automatically generated">
              <a:extLst>
                <a:ext uri="{FF2B5EF4-FFF2-40B4-BE49-F238E27FC236}">
                  <a16:creationId xmlns:a16="http://schemas.microsoft.com/office/drawing/2014/main" id="{B4CC991F-AC00-CA27-A29B-CEABCBC0AA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9133" y="5607984"/>
              <a:ext cx="1224000" cy="1224000"/>
            </a:xfrm>
            <a:prstGeom prst="rect">
              <a:avLst/>
            </a:prstGeom>
          </p:spPr>
        </p:pic>
        <p:pic>
          <p:nvPicPr>
            <p:cNvPr id="17" name="Picture 16" descr="A green and white flower&#10;&#10;Description automatically generated">
              <a:extLst>
                <a:ext uri="{FF2B5EF4-FFF2-40B4-BE49-F238E27FC236}">
                  <a16:creationId xmlns:a16="http://schemas.microsoft.com/office/drawing/2014/main" id="{A2F2F3C7-45B9-E298-435E-F63FE57B4F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8565" y="5607984"/>
              <a:ext cx="1224000" cy="1224000"/>
            </a:xfrm>
            <a:prstGeom prst="rect">
              <a:avLst/>
            </a:prstGeom>
          </p:spPr>
        </p:pic>
      </p:grpSp>
    </p:spTree>
    <p:extLst>
      <p:ext uri="{BB962C8B-B14F-4D97-AF65-F5344CB8AC3E}">
        <p14:creationId xmlns:p14="http://schemas.microsoft.com/office/powerpoint/2010/main" val="16154373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5_Custom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ctr"/>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AC5DAE92-3B85-147B-7F5B-AE17B73BEB94}"/>
              </a:ext>
            </a:extLst>
          </p:cNvPr>
          <p:cNvGrpSpPr>
            <a:grpSpLocks noChangeAspect="1"/>
          </p:cNvGrpSpPr>
          <p:nvPr userDrawn="1"/>
        </p:nvGrpSpPr>
        <p:grpSpPr>
          <a:xfrm rot="5400000">
            <a:off x="8189395" y="2861403"/>
            <a:ext cx="6825909" cy="1141200"/>
            <a:chOff x="4870837" y="5607984"/>
            <a:chExt cx="7321163" cy="1224000"/>
          </a:xfrm>
        </p:grpSpPr>
        <p:pic>
          <p:nvPicPr>
            <p:cNvPr id="5" name="Picture 4" descr="A blue and white flower&#10;&#10;Description automatically generated">
              <a:extLst>
                <a:ext uri="{FF2B5EF4-FFF2-40B4-BE49-F238E27FC236}">
                  <a16:creationId xmlns:a16="http://schemas.microsoft.com/office/drawing/2014/main" id="{A025C3D4-08B1-71FF-A354-09F1E242B7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000" y="5607984"/>
              <a:ext cx="1224000" cy="1224000"/>
            </a:xfrm>
            <a:prstGeom prst="rect">
              <a:avLst/>
            </a:prstGeom>
          </p:spPr>
        </p:pic>
        <p:pic>
          <p:nvPicPr>
            <p:cNvPr id="15" name="Picture 14" descr="A green and white flower&#10;&#10;Description automatically generated">
              <a:extLst>
                <a:ext uri="{FF2B5EF4-FFF2-40B4-BE49-F238E27FC236}">
                  <a16:creationId xmlns:a16="http://schemas.microsoft.com/office/drawing/2014/main" id="{A42E573D-F64B-4693-78AD-1C4216681C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0837" y="5607984"/>
              <a:ext cx="1224000" cy="1224000"/>
            </a:xfrm>
            <a:prstGeom prst="rect">
              <a:avLst/>
            </a:prstGeom>
          </p:spPr>
        </p:pic>
        <p:pic>
          <p:nvPicPr>
            <p:cNvPr id="16" name="Picture 15" descr="A green and white flower&#10;&#10;Description automatically generated">
              <a:extLst>
                <a:ext uri="{FF2B5EF4-FFF2-40B4-BE49-F238E27FC236}">
                  <a16:creationId xmlns:a16="http://schemas.microsoft.com/office/drawing/2014/main" id="{BC2DF4CF-99D9-7B81-0DCD-B6F139CABF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269" y="5607984"/>
              <a:ext cx="1224000" cy="1224000"/>
            </a:xfrm>
            <a:prstGeom prst="rect">
              <a:avLst/>
            </a:prstGeom>
          </p:spPr>
        </p:pic>
        <p:pic>
          <p:nvPicPr>
            <p:cNvPr id="17" name="Picture 16" descr="A green and white flower&#10;&#10;Description automatically generated">
              <a:extLst>
                <a:ext uri="{FF2B5EF4-FFF2-40B4-BE49-F238E27FC236}">
                  <a16:creationId xmlns:a16="http://schemas.microsoft.com/office/drawing/2014/main" id="{FA3F900A-70FB-0C84-7A3B-151577C2F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9701" y="5607984"/>
              <a:ext cx="1224000" cy="1224000"/>
            </a:xfrm>
            <a:prstGeom prst="rect">
              <a:avLst/>
            </a:prstGeom>
          </p:spPr>
        </p:pic>
        <p:pic>
          <p:nvPicPr>
            <p:cNvPr id="18" name="Picture 17" descr="A green and white flower&#10;&#10;Description automatically generated">
              <a:extLst>
                <a:ext uri="{FF2B5EF4-FFF2-40B4-BE49-F238E27FC236}">
                  <a16:creationId xmlns:a16="http://schemas.microsoft.com/office/drawing/2014/main" id="{F5B242F3-B85A-EACF-26F4-68C3C4BA89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9133" y="5607984"/>
              <a:ext cx="1224000" cy="1224000"/>
            </a:xfrm>
            <a:prstGeom prst="rect">
              <a:avLst/>
            </a:prstGeom>
          </p:spPr>
        </p:pic>
        <p:pic>
          <p:nvPicPr>
            <p:cNvPr id="19" name="Picture 18" descr="A green and white flower&#10;&#10;Description automatically generated">
              <a:extLst>
                <a:ext uri="{FF2B5EF4-FFF2-40B4-BE49-F238E27FC236}">
                  <a16:creationId xmlns:a16="http://schemas.microsoft.com/office/drawing/2014/main" id="{3552F70B-D7E6-0880-BD9B-480B55BE1F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8565" y="5607984"/>
              <a:ext cx="1224000" cy="1224000"/>
            </a:xfrm>
            <a:prstGeom prst="rect">
              <a:avLst/>
            </a:prstGeom>
          </p:spPr>
        </p:pic>
      </p:grpSp>
    </p:spTree>
    <p:extLst>
      <p:ext uri="{BB962C8B-B14F-4D97-AF65-F5344CB8AC3E}">
        <p14:creationId xmlns:p14="http://schemas.microsoft.com/office/powerpoint/2010/main" val="8644476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6_Custom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DB95F4C4-663C-9C36-5A60-8DE20386F365}"/>
              </a:ext>
            </a:extLst>
          </p:cNvPr>
          <p:cNvGrpSpPr/>
          <p:nvPr userDrawn="1"/>
        </p:nvGrpSpPr>
        <p:grpSpPr>
          <a:xfrm>
            <a:off x="0" y="5589130"/>
            <a:ext cx="12198891" cy="1224000"/>
            <a:chOff x="-6891" y="5607984"/>
            <a:chExt cx="12198891" cy="1224000"/>
          </a:xfrm>
        </p:grpSpPr>
        <p:pic>
          <p:nvPicPr>
            <p:cNvPr id="8" name="Picture 7" descr="A blue and white flower&#10;&#10;Description automatically generated">
              <a:extLst>
                <a:ext uri="{FF2B5EF4-FFF2-40B4-BE49-F238E27FC236}">
                  <a16:creationId xmlns:a16="http://schemas.microsoft.com/office/drawing/2014/main" id="{49E85F2C-E578-00FF-F50C-690B9C10DB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000" y="5607984"/>
              <a:ext cx="1224000" cy="1224000"/>
            </a:xfrm>
            <a:prstGeom prst="rect">
              <a:avLst/>
            </a:prstGeom>
          </p:spPr>
        </p:pic>
        <p:pic>
          <p:nvPicPr>
            <p:cNvPr id="9" name="Picture 8" descr="A green and white flower&#10;&#10;Description automatically generated">
              <a:extLst>
                <a:ext uri="{FF2B5EF4-FFF2-40B4-BE49-F238E27FC236}">
                  <a16:creationId xmlns:a16="http://schemas.microsoft.com/office/drawing/2014/main" id="{E1E40DA7-0B74-E312-2549-094C1226F5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1" y="5607984"/>
              <a:ext cx="1224000" cy="1224000"/>
            </a:xfrm>
            <a:prstGeom prst="rect">
              <a:avLst/>
            </a:prstGeom>
          </p:spPr>
        </p:pic>
        <p:pic>
          <p:nvPicPr>
            <p:cNvPr id="10" name="Picture 9" descr="A green and white flower&#10;&#10;Description automatically generated">
              <a:extLst>
                <a:ext uri="{FF2B5EF4-FFF2-40B4-BE49-F238E27FC236}">
                  <a16:creationId xmlns:a16="http://schemas.microsoft.com/office/drawing/2014/main" id="{4BC8F087-2C05-A308-8ACC-9238EA383D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2541" y="5607984"/>
              <a:ext cx="1224000" cy="1224000"/>
            </a:xfrm>
            <a:prstGeom prst="rect">
              <a:avLst/>
            </a:prstGeom>
          </p:spPr>
        </p:pic>
        <p:pic>
          <p:nvPicPr>
            <p:cNvPr id="11" name="Picture 10" descr="A green and white flower&#10;&#10;Description automatically generated">
              <a:extLst>
                <a:ext uri="{FF2B5EF4-FFF2-40B4-BE49-F238E27FC236}">
                  <a16:creationId xmlns:a16="http://schemas.microsoft.com/office/drawing/2014/main" id="{CD5D9B62-35D3-3619-DF8F-42C5D24781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1973" y="5607984"/>
              <a:ext cx="1224000" cy="1224000"/>
            </a:xfrm>
            <a:prstGeom prst="rect">
              <a:avLst/>
            </a:prstGeom>
          </p:spPr>
        </p:pic>
        <p:pic>
          <p:nvPicPr>
            <p:cNvPr id="12" name="Picture 11" descr="A green and white flower&#10;&#10;Description automatically generated">
              <a:extLst>
                <a:ext uri="{FF2B5EF4-FFF2-40B4-BE49-F238E27FC236}">
                  <a16:creationId xmlns:a16="http://schemas.microsoft.com/office/drawing/2014/main" id="{216D7D0B-A917-CFC6-179C-FDBC0DB0E2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1405" y="5607984"/>
              <a:ext cx="1224000" cy="1224000"/>
            </a:xfrm>
            <a:prstGeom prst="rect">
              <a:avLst/>
            </a:prstGeom>
          </p:spPr>
        </p:pic>
        <p:pic>
          <p:nvPicPr>
            <p:cNvPr id="13" name="Picture 12" descr="A green and white flower&#10;&#10;Description automatically generated">
              <a:extLst>
                <a:ext uri="{FF2B5EF4-FFF2-40B4-BE49-F238E27FC236}">
                  <a16:creationId xmlns:a16="http://schemas.microsoft.com/office/drawing/2014/main" id="{E2AE340A-B424-5317-E515-8DCD6D679B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0837" y="5607984"/>
              <a:ext cx="1224000" cy="1224000"/>
            </a:xfrm>
            <a:prstGeom prst="rect">
              <a:avLst/>
            </a:prstGeom>
          </p:spPr>
        </p:pic>
        <p:pic>
          <p:nvPicPr>
            <p:cNvPr id="14" name="Picture 13" descr="A green and white flower&#10;&#10;Description automatically generated">
              <a:extLst>
                <a:ext uri="{FF2B5EF4-FFF2-40B4-BE49-F238E27FC236}">
                  <a16:creationId xmlns:a16="http://schemas.microsoft.com/office/drawing/2014/main" id="{75896203-E926-C747-6280-FDA5F2BEA4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269" y="5607984"/>
              <a:ext cx="1224000" cy="1224000"/>
            </a:xfrm>
            <a:prstGeom prst="rect">
              <a:avLst/>
            </a:prstGeom>
          </p:spPr>
        </p:pic>
        <p:pic>
          <p:nvPicPr>
            <p:cNvPr id="15" name="Picture 14" descr="A green and white flower&#10;&#10;Description automatically generated">
              <a:extLst>
                <a:ext uri="{FF2B5EF4-FFF2-40B4-BE49-F238E27FC236}">
                  <a16:creationId xmlns:a16="http://schemas.microsoft.com/office/drawing/2014/main" id="{548F83A1-D9EF-40E0-D372-76205E6375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9701" y="5607984"/>
              <a:ext cx="1224000" cy="1224000"/>
            </a:xfrm>
            <a:prstGeom prst="rect">
              <a:avLst/>
            </a:prstGeom>
          </p:spPr>
        </p:pic>
        <p:pic>
          <p:nvPicPr>
            <p:cNvPr id="16" name="Picture 15" descr="A green and white flower&#10;&#10;Description automatically generated">
              <a:extLst>
                <a:ext uri="{FF2B5EF4-FFF2-40B4-BE49-F238E27FC236}">
                  <a16:creationId xmlns:a16="http://schemas.microsoft.com/office/drawing/2014/main" id="{85D68957-530A-11B2-94B6-EA49387854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9133" y="5607984"/>
              <a:ext cx="1224000" cy="1224000"/>
            </a:xfrm>
            <a:prstGeom prst="rect">
              <a:avLst/>
            </a:prstGeom>
          </p:spPr>
        </p:pic>
        <p:pic>
          <p:nvPicPr>
            <p:cNvPr id="17" name="Picture 16" descr="A green and white flower&#10;&#10;Description automatically generated">
              <a:extLst>
                <a:ext uri="{FF2B5EF4-FFF2-40B4-BE49-F238E27FC236}">
                  <a16:creationId xmlns:a16="http://schemas.microsoft.com/office/drawing/2014/main" id="{057A4EC5-72B7-EB89-8A78-0DB296192F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8565" y="5607984"/>
              <a:ext cx="1224000" cy="1224000"/>
            </a:xfrm>
            <a:prstGeom prst="rect">
              <a:avLst/>
            </a:prstGeom>
          </p:spPr>
        </p:pic>
      </p:grpSp>
    </p:spTree>
    <p:extLst>
      <p:ext uri="{BB962C8B-B14F-4D97-AF65-F5344CB8AC3E}">
        <p14:creationId xmlns:p14="http://schemas.microsoft.com/office/powerpoint/2010/main" val="2383684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ct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FC0846AD-5F09-B304-51C9-B98EFBF9421B}"/>
              </a:ext>
            </a:extLst>
          </p:cNvPr>
          <p:cNvGrpSpPr>
            <a:grpSpLocks noChangeAspect="1"/>
          </p:cNvGrpSpPr>
          <p:nvPr userDrawn="1"/>
        </p:nvGrpSpPr>
        <p:grpSpPr>
          <a:xfrm rot="5400000">
            <a:off x="8189395" y="2861403"/>
            <a:ext cx="6825909" cy="1141200"/>
            <a:chOff x="4870837" y="5607984"/>
            <a:chExt cx="7321163" cy="1224000"/>
          </a:xfrm>
        </p:grpSpPr>
        <p:pic>
          <p:nvPicPr>
            <p:cNvPr id="5" name="Picture 4" descr="A blue and white flower&#10;&#10;Description automatically generated">
              <a:extLst>
                <a:ext uri="{FF2B5EF4-FFF2-40B4-BE49-F238E27FC236}">
                  <a16:creationId xmlns:a16="http://schemas.microsoft.com/office/drawing/2014/main" id="{AF4A3086-A27D-DDEA-ECDB-81DF20D860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000" y="5607984"/>
              <a:ext cx="1224000" cy="1224000"/>
            </a:xfrm>
            <a:prstGeom prst="rect">
              <a:avLst/>
            </a:prstGeom>
          </p:spPr>
        </p:pic>
        <p:pic>
          <p:nvPicPr>
            <p:cNvPr id="14" name="Picture 13" descr="A green and white flower&#10;&#10;Description automatically generated">
              <a:extLst>
                <a:ext uri="{FF2B5EF4-FFF2-40B4-BE49-F238E27FC236}">
                  <a16:creationId xmlns:a16="http://schemas.microsoft.com/office/drawing/2014/main" id="{BDE0FDEA-80FF-4081-E5E5-299703C49B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0837" y="5607984"/>
              <a:ext cx="1224000" cy="1224000"/>
            </a:xfrm>
            <a:prstGeom prst="rect">
              <a:avLst/>
            </a:prstGeom>
          </p:spPr>
        </p:pic>
        <p:pic>
          <p:nvPicPr>
            <p:cNvPr id="15" name="Picture 14" descr="A green and white flower&#10;&#10;Description automatically generated">
              <a:extLst>
                <a:ext uri="{FF2B5EF4-FFF2-40B4-BE49-F238E27FC236}">
                  <a16:creationId xmlns:a16="http://schemas.microsoft.com/office/drawing/2014/main" id="{208F1390-7C37-8125-85E3-45B008BABA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269" y="5607984"/>
              <a:ext cx="1224000" cy="1224000"/>
            </a:xfrm>
            <a:prstGeom prst="rect">
              <a:avLst/>
            </a:prstGeom>
          </p:spPr>
        </p:pic>
        <p:pic>
          <p:nvPicPr>
            <p:cNvPr id="16" name="Picture 15" descr="A green and white flower&#10;&#10;Description automatically generated">
              <a:extLst>
                <a:ext uri="{FF2B5EF4-FFF2-40B4-BE49-F238E27FC236}">
                  <a16:creationId xmlns:a16="http://schemas.microsoft.com/office/drawing/2014/main" id="{18235E5F-0600-A336-48A1-8963654437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9701" y="5607984"/>
              <a:ext cx="1224000" cy="1224000"/>
            </a:xfrm>
            <a:prstGeom prst="rect">
              <a:avLst/>
            </a:prstGeom>
          </p:spPr>
        </p:pic>
        <p:pic>
          <p:nvPicPr>
            <p:cNvPr id="17" name="Picture 16" descr="A green and white flower&#10;&#10;Description automatically generated">
              <a:extLst>
                <a:ext uri="{FF2B5EF4-FFF2-40B4-BE49-F238E27FC236}">
                  <a16:creationId xmlns:a16="http://schemas.microsoft.com/office/drawing/2014/main" id="{9C41C3C5-1960-D2BC-D719-C59FB20162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9133" y="5607984"/>
              <a:ext cx="1224000" cy="1224000"/>
            </a:xfrm>
            <a:prstGeom prst="rect">
              <a:avLst/>
            </a:prstGeom>
          </p:spPr>
        </p:pic>
        <p:pic>
          <p:nvPicPr>
            <p:cNvPr id="18" name="Picture 17" descr="A green and white flower&#10;&#10;Description automatically generated">
              <a:extLst>
                <a:ext uri="{FF2B5EF4-FFF2-40B4-BE49-F238E27FC236}">
                  <a16:creationId xmlns:a16="http://schemas.microsoft.com/office/drawing/2014/main" id="{6954E65C-DE84-BD6D-8536-53C20E2FA0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8565" y="5607984"/>
              <a:ext cx="1224000" cy="1224000"/>
            </a:xfrm>
            <a:prstGeom prst="rect">
              <a:avLst/>
            </a:prstGeom>
          </p:spPr>
        </p:pic>
      </p:grpSp>
    </p:spTree>
    <p:extLst>
      <p:ext uri="{BB962C8B-B14F-4D97-AF65-F5344CB8AC3E}">
        <p14:creationId xmlns:p14="http://schemas.microsoft.com/office/powerpoint/2010/main" val="2140142074"/>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BE0F1-4A2E-41E1-C26D-494904A85494}"/>
              </a:ext>
            </a:extLst>
          </p:cNvPr>
          <p:cNvSpPr>
            <a:spLocks noGrp="1"/>
          </p:cNvSpPr>
          <p:nvPr>
            <p:ph type="title"/>
          </p:nvPr>
        </p:nvSpPr>
        <p:spPr>
          <a:xfrm>
            <a:off x="0" y="0"/>
            <a:ext cx="12192000" cy="1080000"/>
          </a:xfrm>
          <a:prstGeom prst="rect">
            <a:avLst/>
          </a:prstGeom>
          <a:gradFill flip="none" rotWithShape="1">
            <a:gsLst>
              <a:gs pos="0">
                <a:schemeClr val="accent1">
                  <a:lumMod val="75000"/>
                  <a:lumOff val="25000"/>
                  <a:tint val="66000"/>
                  <a:satMod val="160000"/>
                </a:schemeClr>
              </a:gs>
              <a:gs pos="50000">
                <a:schemeClr val="accent1">
                  <a:lumMod val="75000"/>
                  <a:lumOff val="25000"/>
                  <a:tint val="44500"/>
                  <a:satMod val="160000"/>
                </a:schemeClr>
              </a:gs>
              <a:gs pos="100000">
                <a:schemeClr val="accent1">
                  <a:lumMod val="75000"/>
                  <a:lumOff val="25000"/>
                  <a:tint val="23500"/>
                  <a:satMod val="160000"/>
                </a:schemeClr>
              </a:gs>
            </a:gsLst>
            <a:lin ang="10800000" scaled="1"/>
            <a:tileRect/>
          </a:gradFill>
        </p:spPr>
        <p:txBody>
          <a:bodyPr vert="horz" lIns="91440" tIns="45720" rIns="91440" bIns="45720" rtlCol="0" anchor="ctr">
            <a:normAutofit/>
          </a:bodyPr>
          <a:lstStyle/>
          <a:p>
            <a:r>
              <a:rPr lang="en-GB"/>
              <a:t>Click to edit Master title style</a:t>
            </a:r>
            <a:endParaRPr lang="en-AU" dirty="0"/>
          </a:p>
        </p:txBody>
      </p:sp>
      <p:sp>
        <p:nvSpPr>
          <p:cNvPr id="3" name="Text Placeholder 2">
            <a:extLst>
              <a:ext uri="{FF2B5EF4-FFF2-40B4-BE49-F238E27FC236}">
                <a16:creationId xmlns:a16="http://schemas.microsoft.com/office/drawing/2014/main" id="{3D3674A1-965B-9AA9-2637-1E6E843EA752}"/>
              </a:ext>
            </a:extLst>
          </p:cNvPr>
          <p:cNvSpPr>
            <a:spLocks noGrp="1"/>
          </p:cNvSpPr>
          <p:nvPr>
            <p:ph type="body" idx="1"/>
          </p:nvPr>
        </p:nvSpPr>
        <p:spPr>
          <a:xfrm>
            <a:off x="720000" y="1260000"/>
            <a:ext cx="10080000" cy="4500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810644388"/>
      </p:ext>
    </p:extLst>
  </p:cSld>
  <p:clrMap bg1="lt1" tx1="dk1" bg2="lt2" tx2="dk2" accent1="accent1" accent2="accent2" accent3="accent3" accent4="accent4" accent5="accent5" accent6="accent6" hlink="hlink" folHlink="folHlink"/>
  <p:sldLayoutIdLst>
    <p:sldLayoutId id="2147483776" r:id="rId1"/>
    <p:sldLayoutId id="2147483660" r:id="rId2"/>
    <p:sldLayoutId id="2147483829" r:id="rId3"/>
    <p:sldLayoutId id="2147483812" r:id="rId4"/>
    <p:sldLayoutId id="2147484007" r:id="rId5"/>
    <p:sldLayoutId id="2147483979" r:id="rId6"/>
    <p:sldLayoutId id="2147483980" r:id="rId7"/>
    <p:sldLayoutId id="2147483981" r:id="rId8"/>
    <p:sldLayoutId id="2147483982" r:id="rId9"/>
    <p:sldLayoutId id="2147483984" r:id="rId10"/>
    <p:sldLayoutId id="2147483985" r:id="rId11"/>
    <p:sldLayoutId id="2147483987" r:id="rId12"/>
    <p:sldLayoutId id="2147483885" r:id="rId13"/>
    <p:sldLayoutId id="2147483886" r:id="rId14"/>
    <p:sldLayoutId id="2147483887" r:id="rId15"/>
    <p:sldLayoutId id="2147483977" r:id="rId16"/>
    <p:sldLayoutId id="2147483978" r:id="rId17"/>
    <p:sldLayoutId id="2147483967" r:id="rId18"/>
    <p:sldLayoutId id="2147483988" r:id="rId19"/>
    <p:sldLayoutId id="2147483989" r:id="rId20"/>
    <p:sldLayoutId id="2147483968" r:id="rId21"/>
    <p:sldLayoutId id="2147483969" r:id="rId22"/>
    <p:sldLayoutId id="2147483970" r:id="rId23"/>
    <p:sldLayoutId id="2147483971" r:id="rId24"/>
    <p:sldLayoutId id="2147483972" r:id="rId25"/>
    <p:sldLayoutId id="2147483973" r:id="rId26"/>
    <p:sldLayoutId id="2147483974" r:id="rId27"/>
    <p:sldLayoutId id="2147483975" r:id="rId28"/>
    <p:sldLayoutId id="2147483976" r:id="rId29"/>
    <p:sldLayoutId id="2147483823" r:id="rId30"/>
    <p:sldLayoutId id="2147483907" r:id="rId31"/>
    <p:sldLayoutId id="2147483908" r:id="rId32"/>
    <p:sldLayoutId id="2147483909" r:id="rId33"/>
    <p:sldLayoutId id="2147483910" r:id="rId34"/>
    <p:sldLayoutId id="2147483911" r:id="rId35"/>
    <p:sldLayoutId id="2147483912" r:id="rId36"/>
    <p:sldLayoutId id="2147483913" r:id="rId37"/>
    <p:sldLayoutId id="2147483914" r:id="rId38"/>
    <p:sldLayoutId id="2147483915" r:id="rId39"/>
    <p:sldLayoutId id="2147483825" r:id="rId40"/>
    <p:sldLayoutId id="2147483916" r:id="rId41"/>
    <p:sldLayoutId id="2147483917" r:id="rId42"/>
    <p:sldLayoutId id="2147483918" r:id="rId43"/>
    <p:sldLayoutId id="2147483919" r:id="rId44"/>
    <p:sldLayoutId id="2147483920" r:id="rId45"/>
    <p:sldLayoutId id="2147483921" r:id="rId46"/>
    <p:sldLayoutId id="2147483922" r:id="rId47"/>
    <p:sldLayoutId id="2147483923" r:id="rId48"/>
    <p:sldLayoutId id="2147483924" r:id="rId49"/>
    <p:sldLayoutId id="2147483827" r:id="rId50"/>
    <p:sldLayoutId id="2147483925" r:id="rId51"/>
    <p:sldLayoutId id="2147483926" r:id="rId52"/>
    <p:sldLayoutId id="2147483927" r:id="rId53"/>
    <p:sldLayoutId id="2147483928" r:id="rId54"/>
    <p:sldLayoutId id="2147483929" r:id="rId55"/>
    <p:sldLayoutId id="2147483930" r:id="rId56"/>
    <p:sldLayoutId id="2147483931" r:id="rId57"/>
    <p:sldLayoutId id="2147483932" r:id="rId58"/>
    <p:sldLayoutId id="2147483933" r:id="rId59"/>
    <p:sldLayoutId id="2147483954" r:id="rId60"/>
    <p:sldLayoutId id="2147483943" r:id="rId61"/>
    <p:sldLayoutId id="2147483944" r:id="rId62"/>
    <p:sldLayoutId id="2147483945" r:id="rId63"/>
    <p:sldLayoutId id="2147483946" r:id="rId64"/>
    <p:sldLayoutId id="2147483947" r:id="rId65"/>
    <p:sldLayoutId id="2147483800" r:id="rId66"/>
    <p:sldLayoutId id="2147483949" r:id="rId67"/>
    <p:sldLayoutId id="2147483950" r:id="rId68"/>
    <p:sldLayoutId id="2147483951" r:id="rId69"/>
    <p:sldLayoutId id="2147484008" r:id="rId70"/>
    <p:sldLayoutId id="2147484009" r:id="rId71"/>
    <p:sldLayoutId id="2147484010" r:id="rId72"/>
    <p:sldLayoutId id="2147484011" r:id="rId73"/>
    <p:sldLayoutId id="2147484012" r:id="rId74"/>
    <p:sldLayoutId id="2147484013" r:id="rId75"/>
    <p:sldLayoutId id="2147484014" r:id="rId76"/>
    <p:sldLayoutId id="2147484015" r:id="rId77"/>
    <p:sldLayoutId id="2147484016" r:id="rId78"/>
    <p:sldLayoutId id="2147484017" r:id="rId79"/>
    <p:sldLayoutId id="2147483955" r:id="rId80"/>
    <p:sldLayoutId id="2147483966" r:id="rId81"/>
    <p:sldLayoutId id="2147483956" r:id="rId82"/>
    <p:sldLayoutId id="2147483957" r:id="rId83"/>
    <p:sldLayoutId id="2147483958" r:id="rId84"/>
    <p:sldLayoutId id="2147483959" r:id="rId85"/>
    <p:sldLayoutId id="2147483960" r:id="rId86"/>
    <p:sldLayoutId id="2147483961" r:id="rId87"/>
    <p:sldLayoutId id="2147483965" r:id="rId88"/>
    <p:sldLayoutId id="2147483962" r:id="rId89"/>
    <p:sldLayoutId id="2147483963" r:id="rId90"/>
    <p:sldLayoutId id="2147483964" r:id="rId91"/>
    <p:sldLayoutId id="2147483953" r:id="rId92"/>
    <p:sldLayoutId id="2147483888" r:id="rId93"/>
    <p:sldLayoutId id="2147483889" r:id="rId94"/>
    <p:sldLayoutId id="2147483890" r:id="rId95"/>
    <p:sldLayoutId id="2147483891" r:id="rId96"/>
    <p:sldLayoutId id="2147483892" r:id="rId97"/>
    <p:sldLayoutId id="2147483893" r:id="rId98"/>
    <p:sldLayoutId id="2147483894" r:id="rId99"/>
    <p:sldLayoutId id="2147483895" r:id="rId100"/>
    <p:sldLayoutId id="2147483896" r:id="rId101"/>
    <p:sldLayoutId id="2147484025" r:id="rId102"/>
    <p:sldLayoutId id="2147484026" r:id="rId103"/>
    <p:sldLayoutId id="2147484027" r:id="rId104"/>
    <p:sldLayoutId id="2147484028" r:id="rId105"/>
    <p:sldLayoutId id="2147484029" r:id="rId106"/>
    <p:sldLayoutId id="2147484030" r:id="rId107"/>
    <p:sldLayoutId id="2147484031" r:id="rId108"/>
    <p:sldLayoutId id="2147484032" r:id="rId109"/>
    <p:sldLayoutId id="2147484033" r:id="rId110"/>
    <p:sldLayoutId id="2147483868" r:id="rId111"/>
    <p:sldLayoutId id="2147483877" r:id="rId112"/>
    <p:sldLayoutId id="2147483878" r:id="rId113"/>
    <p:sldLayoutId id="2147483879" r:id="rId114"/>
    <p:sldLayoutId id="2147483880" r:id="rId115"/>
    <p:sldLayoutId id="2147483881" r:id="rId116"/>
    <p:sldLayoutId id="2147483882" r:id="rId117"/>
    <p:sldLayoutId id="2147483883" r:id="rId118"/>
    <p:sldLayoutId id="2147483884" r:id="rId119"/>
    <p:sldLayoutId id="2147483897" r:id="rId120"/>
    <p:sldLayoutId id="2147483898" r:id="rId121"/>
    <p:sldLayoutId id="2147483899" r:id="rId122"/>
    <p:sldLayoutId id="2147483900" r:id="rId123"/>
    <p:sldLayoutId id="2147483901" r:id="rId124"/>
    <p:sldLayoutId id="2147483902" r:id="rId125"/>
    <p:sldLayoutId id="2147483903" r:id="rId126"/>
    <p:sldLayoutId id="2147483904" r:id="rId127"/>
    <p:sldLayoutId id="2147483905" r:id="rId128"/>
    <p:sldLayoutId id="2147483906" r:id="rId129"/>
    <p:sldLayoutId id="2147483999" r:id="rId130"/>
    <p:sldLayoutId id="2147484000" r:id="rId131"/>
    <p:sldLayoutId id="2147484001" r:id="rId132"/>
    <p:sldLayoutId id="2147484002" r:id="rId133"/>
    <p:sldLayoutId id="2147484003" r:id="rId134"/>
    <p:sldLayoutId id="2147484004" r:id="rId135"/>
    <p:sldLayoutId id="2147484005" r:id="rId136"/>
    <p:sldLayoutId id="2147484006" r:id="rId137"/>
    <p:sldLayoutId id="2147484019" r:id="rId138"/>
    <p:sldLayoutId id="2147483835" r:id="rId139"/>
    <p:sldLayoutId id="2147484018" r:id="rId140"/>
    <p:sldLayoutId id="2147484020" r:id="rId141"/>
    <p:sldLayoutId id="2147483836" r:id="rId142"/>
    <p:sldLayoutId id="2147483840" r:id="rId143"/>
    <p:sldLayoutId id="2147483841" r:id="rId144"/>
    <p:sldLayoutId id="2147483834" r:id="rId145"/>
    <p:sldLayoutId id="2147483952" r:id="rId146"/>
    <p:sldLayoutId id="2147484023" r:id="rId147"/>
    <p:sldLayoutId id="2147484024" r:id="rId148"/>
    <p:sldLayoutId id="2147483838" r:id="rId149"/>
    <p:sldLayoutId id="2147483839" r:id="rId150"/>
    <p:sldLayoutId id="2147484021" r:id="rId151"/>
    <p:sldLayoutId id="2147484022" r:id="rId152"/>
    <p:sldLayoutId id="2147483859" r:id="rId153"/>
    <p:sldLayoutId id="2147483860" r:id="rId154"/>
    <p:sldLayoutId id="2147483861" r:id="rId155"/>
    <p:sldLayoutId id="2147483862" r:id="rId156"/>
    <p:sldLayoutId id="2147483863" r:id="rId157"/>
    <p:sldLayoutId id="2147483864" r:id="rId158"/>
    <p:sldLayoutId id="2147483865" r:id="rId159"/>
    <p:sldLayoutId id="2147483866" r:id="rId160"/>
    <p:sldLayoutId id="2147483867" r:id="rId161"/>
    <p:sldLayoutId id="2147484034" r:id="rId162"/>
    <p:sldLayoutId id="2147484035" r:id="rId163"/>
  </p:sldLayoutIdLst>
  <p:txStyles>
    <p:titleStyle>
      <a:lvl1pPr marL="715963" indent="0" algn="l" defTabSz="914400" rtl="0" eaLnBrk="1" latinLnBrk="0" hangingPunct="1">
        <a:lnSpc>
          <a:spcPct val="90000"/>
        </a:lnSpc>
        <a:spcBef>
          <a:spcPct val="0"/>
        </a:spcBef>
        <a:buNone/>
        <a:defRPr lang="en-AU" sz="4000" kern="1200" dirty="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59.xml"/></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15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60.xml"/><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moodle.com/lms/" TargetMode="Externa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hyperlink" Target="https://articulate.com/360/rise" TargetMode="External"/><Relationship Id="rId2" Type="http://schemas.openxmlformats.org/officeDocument/2006/relationships/image" Target="../media/image33.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kahoot.com/files/2021/06/HybridLearningGuide_0621.pdf" TargetMode="External"/><Relationship Id="rId2" Type="http://schemas.openxmlformats.org/officeDocument/2006/relationships/hyperlink" Target="https://kahoot.com/" TargetMode="External"/><Relationship Id="rId1" Type="http://schemas.openxmlformats.org/officeDocument/2006/relationships/slideLayout" Target="../slideLayouts/slideLayout52.xml"/><Relationship Id="rId5" Type="http://schemas.openxmlformats.org/officeDocument/2006/relationships/hyperlink" Target="https://www.microsoft.com/en-us/microsoft-365/online-surveys-polls-quizzes" TargetMode="External"/><Relationship Id="rId4" Type="http://schemas.openxmlformats.org/officeDocument/2006/relationships/hyperlink" Target="http://www.mentimeter.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ommunity.articulate.com/" TargetMode="External"/><Relationship Id="rId2" Type="http://schemas.openxmlformats.org/officeDocument/2006/relationships/hyperlink" Target="https://elearningindustry.com/"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55.xml"/></Relationships>
</file>

<file path=ppt/slides/_rels/slide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BE86344-2253-24CB-2669-8BA167E71162}"/>
              </a:ext>
            </a:extLst>
          </p:cNvPr>
          <p:cNvSpPr>
            <a:spLocks noGrp="1"/>
          </p:cNvSpPr>
          <p:nvPr>
            <p:ph type="title" idx="4294967295"/>
          </p:nvPr>
        </p:nvSpPr>
        <p:spPr>
          <a:xfrm>
            <a:off x="885825" y="1270000"/>
            <a:ext cx="10971213" cy="2171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Design Online Learning Activities</a:t>
            </a:r>
            <a:endParaRPr kumimoji="0" lang="en-AU" sz="5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6" name="Subtitle 5">
            <a:extLst>
              <a:ext uri="{FF2B5EF4-FFF2-40B4-BE49-F238E27FC236}">
                <a16:creationId xmlns:a16="http://schemas.microsoft.com/office/drawing/2014/main" id="{6F766D31-DA7B-461D-FC6D-756BF876A2A6}"/>
              </a:ext>
            </a:extLst>
          </p:cNvPr>
          <p:cNvSpPr>
            <a:spLocks noGrp="1"/>
          </p:cNvSpPr>
          <p:nvPr>
            <p:ph type="subTitle" idx="1"/>
          </p:nvPr>
        </p:nvSpPr>
        <p:spPr/>
        <p:txBody>
          <a:bodyPr/>
          <a:lstStyle/>
          <a:p>
            <a:r>
              <a:rPr lang="en-AU" dirty="0"/>
              <a:t>Level 1	Stage 1	Design</a:t>
            </a:r>
          </a:p>
        </p:txBody>
      </p:sp>
    </p:spTree>
    <p:extLst>
      <p:ext uri="{BB962C8B-B14F-4D97-AF65-F5344CB8AC3E}">
        <p14:creationId xmlns:p14="http://schemas.microsoft.com/office/powerpoint/2010/main" val="2155077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1A91-32BC-6534-BBF3-C3A68B616803}"/>
              </a:ext>
            </a:extLst>
          </p:cNvPr>
          <p:cNvSpPr>
            <a:spLocks noGrp="1"/>
          </p:cNvSpPr>
          <p:nvPr>
            <p:ph type="title"/>
          </p:nvPr>
        </p:nvSpPr>
        <p:spPr/>
        <p:txBody>
          <a:bodyPr>
            <a:normAutofit/>
          </a:bodyPr>
          <a:lstStyle/>
          <a:p>
            <a:pPr marL="0" algn="ctr"/>
            <a:r>
              <a:rPr lang="en-GB" dirty="0"/>
              <a:t>Internet connection</a:t>
            </a:r>
          </a:p>
        </p:txBody>
      </p:sp>
      <p:pic>
        <p:nvPicPr>
          <p:cNvPr id="14" name="Graphic 13">
            <a:extLst>
              <a:ext uri="{FF2B5EF4-FFF2-40B4-BE49-F238E27FC236}">
                <a16:creationId xmlns:a16="http://schemas.microsoft.com/office/drawing/2014/main" id="{07EE1A62-413A-2C5F-C2B5-9ABB3098F77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9363" y="1265850"/>
            <a:ext cx="2160000" cy="2160000"/>
          </a:xfrm>
          <a:prstGeom prst="rect">
            <a:avLst/>
          </a:prstGeom>
        </p:spPr>
      </p:pic>
      <p:sp>
        <p:nvSpPr>
          <p:cNvPr id="11" name="Content Placeholder 10">
            <a:extLst>
              <a:ext uri="{FF2B5EF4-FFF2-40B4-BE49-F238E27FC236}">
                <a16:creationId xmlns:a16="http://schemas.microsoft.com/office/drawing/2014/main" id="{4D340518-FDE0-891C-F4EE-0716E7682D6D}"/>
              </a:ext>
            </a:extLst>
          </p:cNvPr>
          <p:cNvSpPr>
            <a:spLocks noGrp="1"/>
          </p:cNvSpPr>
          <p:nvPr>
            <p:ph sz="quarter" idx="4"/>
          </p:nvPr>
        </p:nvSpPr>
        <p:spPr>
          <a:xfrm>
            <a:off x="469350" y="3402000"/>
            <a:ext cx="5240026" cy="2160000"/>
          </a:xfrm>
        </p:spPr>
        <p:txBody>
          <a:bodyPr anchor="t">
            <a:normAutofit/>
          </a:bodyPr>
          <a:lstStyle/>
          <a:p>
            <a:pPr marL="0" indent="0" algn="ctr">
              <a:buNone/>
            </a:pPr>
            <a:r>
              <a:rPr lang="en-GB" sz="2100" b="1" dirty="0">
                <a:solidFill>
                  <a:srgbClr val="000000"/>
                </a:solidFill>
                <a:effectLst/>
                <a:latin typeface="+mn-lt"/>
                <a:ea typeface="DengXian" panose="02010600030101010101" pitchFamily="2" charset="-122"/>
                <a:cs typeface="Cordia New" panose="020B0304020202020204" pitchFamily="34" charset="-34"/>
              </a:rPr>
              <a:t>Tip 2</a:t>
            </a:r>
          </a:p>
          <a:p>
            <a:pPr marL="0" indent="0" algn="ctr">
              <a:buNone/>
            </a:pPr>
            <a:r>
              <a:rPr lang="en-GB" sz="2100" dirty="0">
                <a:solidFill>
                  <a:srgbClr val="000000"/>
                </a:solidFill>
                <a:effectLst/>
                <a:latin typeface="+mn-lt"/>
                <a:ea typeface="DengXian" panose="02010600030101010101" pitchFamily="2" charset="-122"/>
                <a:cs typeface="Cordia New" panose="020B0304020202020204" pitchFamily="34" charset="-34"/>
              </a:rPr>
              <a:t>Explain the requirements for the internet connection before learners enrol in online learning.</a:t>
            </a:r>
            <a:br>
              <a:rPr lang="en-GB" sz="2100" dirty="0">
                <a:solidFill>
                  <a:srgbClr val="000000"/>
                </a:solidFill>
                <a:effectLst/>
                <a:latin typeface="+mn-lt"/>
                <a:ea typeface="DengXian" panose="02010600030101010101" pitchFamily="2" charset="-122"/>
                <a:cs typeface="Cordia New" panose="020B0304020202020204" pitchFamily="34" charset="-34"/>
              </a:rPr>
            </a:br>
            <a:r>
              <a:rPr lang="en-GB" sz="2100" dirty="0">
                <a:solidFill>
                  <a:srgbClr val="000000"/>
                </a:solidFill>
                <a:effectLst/>
                <a:latin typeface="+mn-lt"/>
                <a:ea typeface="DengXian" panose="02010600030101010101" pitchFamily="2" charset="-122"/>
                <a:cs typeface="Cordia New" panose="020B0304020202020204" pitchFamily="34" charset="-34"/>
              </a:rPr>
              <a:t>They should check that they have a reliable connection before they start.</a:t>
            </a:r>
            <a:endParaRPr lang="en-AU" sz="2100" dirty="0">
              <a:effectLst/>
              <a:latin typeface="+mn-lt"/>
              <a:ea typeface="DengXian" panose="02010600030101010101" pitchFamily="2" charset="-122"/>
              <a:cs typeface="Cordia New" panose="020B0304020202020204" pitchFamily="34" charset="-34"/>
            </a:endParaRPr>
          </a:p>
        </p:txBody>
      </p:sp>
      <p:sp>
        <p:nvSpPr>
          <p:cNvPr id="3" name="Content Placeholder 2">
            <a:extLst>
              <a:ext uri="{FF2B5EF4-FFF2-40B4-BE49-F238E27FC236}">
                <a16:creationId xmlns:a16="http://schemas.microsoft.com/office/drawing/2014/main" id="{78EB928C-0E12-10E0-1CB7-72DB9E3DED7E}"/>
              </a:ext>
            </a:extLst>
          </p:cNvPr>
          <p:cNvSpPr>
            <a:spLocks noGrp="1"/>
          </p:cNvSpPr>
          <p:nvPr>
            <p:ph sz="half" idx="2"/>
          </p:nvPr>
        </p:nvSpPr>
        <p:spPr>
          <a:xfrm>
            <a:off x="6482625" y="1269000"/>
            <a:ext cx="5040000" cy="4320000"/>
          </a:xfrm>
        </p:spPr>
        <p:txBody>
          <a:bodyPr>
            <a:normAutofit/>
          </a:bodyPr>
          <a:lstStyle/>
          <a:p>
            <a:r>
              <a:rPr lang="en-AU" sz="2100" b="0" i="0" dirty="0">
                <a:solidFill>
                  <a:srgbClr val="000000"/>
                </a:solidFill>
                <a:effectLst/>
                <a:highlight>
                  <a:srgbClr val="FFFFFF"/>
                </a:highlight>
                <a:latin typeface="Arial" panose="020B0604020202020204" pitchFamily="34" charset="0"/>
              </a:rPr>
              <a:t>Access to the internet has improved over the years. However, learners in some locations may still have some problems with connecting.</a:t>
            </a:r>
          </a:p>
          <a:p>
            <a:r>
              <a:rPr lang="en-AU" sz="2100" b="0" i="0" dirty="0">
                <a:solidFill>
                  <a:srgbClr val="000000"/>
                </a:solidFill>
                <a:effectLst/>
                <a:highlight>
                  <a:srgbClr val="FFFFFF"/>
                </a:highlight>
                <a:latin typeface="Arial" panose="020B0604020202020204" pitchFamily="34" charset="0"/>
              </a:rPr>
              <a:t>Without stable internet connections, your learners will get frustrated.</a:t>
            </a:r>
            <a:endParaRPr lang="en-GB" sz="2100" dirty="0"/>
          </a:p>
        </p:txBody>
      </p:sp>
    </p:spTree>
    <p:extLst>
      <p:ext uri="{BB962C8B-B14F-4D97-AF65-F5344CB8AC3E}">
        <p14:creationId xmlns:p14="http://schemas.microsoft.com/office/powerpoint/2010/main" val="2585210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94A2-CF37-ADB9-0C7E-4F9D9329CC2F}"/>
              </a:ext>
            </a:extLst>
          </p:cNvPr>
          <p:cNvSpPr>
            <a:spLocks noGrp="1"/>
          </p:cNvSpPr>
          <p:nvPr>
            <p:ph type="title"/>
          </p:nvPr>
        </p:nvSpPr>
        <p:spPr/>
        <p:txBody>
          <a:bodyPr/>
          <a:lstStyle/>
          <a:p>
            <a:pPr marL="0" algn="ctr"/>
            <a:r>
              <a:rPr lang="en-GB" dirty="0"/>
              <a:t>Available technology</a:t>
            </a:r>
          </a:p>
        </p:txBody>
      </p:sp>
      <p:graphicFrame>
        <p:nvGraphicFramePr>
          <p:cNvPr id="4" name="Content Placeholder 3" descr="Learners can use different kinds of hardware&#10; Computers&#10; Laptops&#10; Mobile devices&#10;Learners need to use different kinds of software&#10; Email&#10; Learning management systems (LMS)&#10; File sharing platforms e.g. One Drive and Dropbox.&#10;This means that they need to have some technical skills to be successful.">
            <a:extLst>
              <a:ext uri="{FF2B5EF4-FFF2-40B4-BE49-F238E27FC236}">
                <a16:creationId xmlns:a16="http://schemas.microsoft.com/office/drawing/2014/main" id="{19462314-66BD-E0BE-6C79-9B623FC09F5E}"/>
              </a:ext>
            </a:extLst>
          </p:cNvPr>
          <p:cNvGraphicFramePr>
            <a:graphicFrameLocks noGrp="1"/>
          </p:cNvGraphicFramePr>
          <p:nvPr>
            <p:ph sz="half" idx="2"/>
            <p:extLst>
              <p:ext uri="{D42A27DB-BD31-4B8C-83A1-F6EECF244321}">
                <p14:modId xmlns:p14="http://schemas.microsoft.com/office/powerpoint/2010/main" val="490531161"/>
              </p:ext>
            </p:extLst>
          </p:nvPr>
        </p:nvGraphicFramePr>
        <p:xfrm>
          <a:off x="720725" y="1260206"/>
          <a:ext cx="5711275" cy="4319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10">
            <a:extLst>
              <a:ext uri="{FF2B5EF4-FFF2-40B4-BE49-F238E27FC236}">
                <a16:creationId xmlns:a16="http://schemas.microsoft.com/office/drawing/2014/main" id="{22233A76-C77B-1D4F-5355-33A5F9B585FD}"/>
              </a:ext>
            </a:extLst>
          </p:cNvPr>
          <p:cNvSpPr txBox="1">
            <a:spLocks/>
          </p:cNvSpPr>
          <p:nvPr/>
        </p:nvSpPr>
        <p:spPr>
          <a:xfrm>
            <a:off x="6819900" y="3420000"/>
            <a:ext cx="4650825" cy="21600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100" b="1" dirty="0">
                <a:solidFill>
                  <a:srgbClr val="000000"/>
                </a:solidFill>
                <a:latin typeface="+mn-lt"/>
                <a:ea typeface="DengXian" panose="02010600030101010101" pitchFamily="2" charset="-122"/>
                <a:cs typeface="Cordia New" panose="020B0304020202020204" pitchFamily="34" charset="-34"/>
              </a:rPr>
              <a:t>Tip 3</a:t>
            </a:r>
          </a:p>
          <a:p>
            <a:r>
              <a:rPr lang="en-AU" sz="1900" dirty="0">
                <a:solidFill>
                  <a:schemeClr val="tx1"/>
                </a:solidFill>
              </a:rPr>
              <a:t>Explain the skills that </a:t>
            </a:r>
            <a:r>
              <a:rPr lang="en-AU" sz="1900" b="0" i="0" dirty="0">
                <a:solidFill>
                  <a:schemeClr val="tx1"/>
                </a:solidFill>
                <a:effectLst/>
              </a:rPr>
              <a:t>learners will need before they enrol.</a:t>
            </a:r>
          </a:p>
          <a:p>
            <a:pPr marL="0" indent="0">
              <a:buNone/>
            </a:pPr>
            <a:r>
              <a:rPr lang="en-AU" sz="1900" b="0" i="0" dirty="0">
                <a:solidFill>
                  <a:schemeClr val="tx1"/>
                </a:solidFill>
                <a:effectLst/>
              </a:rPr>
              <a:t>OR</a:t>
            </a:r>
          </a:p>
          <a:p>
            <a:r>
              <a:rPr lang="en-AU" sz="1900" dirty="0">
                <a:solidFill>
                  <a:schemeClr val="tx1"/>
                </a:solidFill>
              </a:rPr>
              <a:t>P</a:t>
            </a:r>
            <a:r>
              <a:rPr lang="en-AU" sz="1900" b="0" i="0" dirty="0">
                <a:solidFill>
                  <a:schemeClr val="tx1"/>
                </a:solidFill>
                <a:effectLst/>
              </a:rPr>
              <a:t>rovide training in the required skills at the beginning of the course.</a:t>
            </a:r>
          </a:p>
          <a:p>
            <a:pPr>
              <a:lnSpc>
                <a:spcPct val="120000"/>
              </a:lnSpc>
              <a:spcBef>
                <a:spcPts val="600"/>
              </a:spcBef>
            </a:pPr>
            <a:endParaRPr lang="en-AU" dirty="0">
              <a:latin typeface="+mn-lt"/>
              <a:ea typeface="DengXian" panose="02010600030101010101" pitchFamily="2" charset="-122"/>
              <a:cs typeface="Cordia New" panose="020B0304020202020204" pitchFamily="34" charset="-34"/>
            </a:endParaRPr>
          </a:p>
        </p:txBody>
      </p:sp>
      <p:pic>
        <p:nvPicPr>
          <p:cNvPr id="11" name="Graphic 10">
            <a:extLst>
              <a:ext uri="{FF2B5EF4-FFF2-40B4-BE49-F238E27FC236}">
                <a16:creationId xmlns:a16="http://schemas.microsoft.com/office/drawing/2014/main" id="{50FE70EF-3A7B-6397-40D9-25EE021F966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65312" y="1258425"/>
            <a:ext cx="2160000" cy="2160000"/>
          </a:xfrm>
          <a:prstGeom prst="rect">
            <a:avLst/>
          </a:prstGeom>
        </p:spPr>
      </p:pic>
    </p:spTree>
    <p:extLst>
      <p:ext uri="{BB962C8B-B14F-4D97-AF65-F5344CB8AC3E}">
        <p14:creationId xmlns:p14="http://schemas.microsoft.com/office/powerpoint/2010/main" val="3933826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AD02-B764-A5BC-05B5-C1EE68D8B57F}"/>
              </a:ext>
            </a:extLst>
          </p:cNvPr>
          <p:cNvSpPr>
            <a:spLocks noGrp="1"/>
          </p:cNvSpPr>
          <p:nvPr>
            <p:ph type="title"/>
          </p:nvPr>
        </p:nvSpPr>
        <p:spPr/>
        <p:txBody>
          <a:bodyPr/>
          <a:lstStyle/>
          <a:p>
            <a:pPr marL="0" algn="ctr"/>
            <a:r>
              <a:rPr lang="en-GB" dirty="0"/>
              <a:t>Isolation</a:t>
            </a:r>
          </a:p>
        </p:txBody>
      </p:sp>
      <p:sp>
        <p:nvSpPr>
          <p:cNvPr id="3" name="Content Placeholder 2">
            <a:extLst>
              <a:ext uri="{FF2B5EF4-FFF2-40B4-BE49-F238E27FC236}">
                <a16:creationId xmlns:a16="http://schemas.microsoft.com/office/drawing/2014/main" id="{0F176C61-93D7-87C1-EC8E-C6B7EF177D7A}"/>
              </a:ext>
            </a:extLst>
          </p:cNvPr>
          <p:cNvSpPr>
            <a:spLocks noGrp="1"/>
          </p:cNvSpPr>
          <p:nvPr>
            <p:ph sz="half" idx="2"/>
          </p:nvPr>
        </p:nvSpPr>
        <p:spPr>
          <a:xfrm>
            <a:off x="719999" y="3194538"/>
            <a:ext cx="4665916" cy="3339612"/>
          </a:xfrm>
        </p:spPr>
        <p:txBody>
          <a:bodyPr anchor="t">
            <a:normAutofit lnSpcReduction="10000"/>
          </a:bodyPr>
          <a:lstStyle/>
          <a:p>
            <a:pPr>
              <a:lnSpc>
                <a:spcPct val="100000"/>
              </a:lnSpc>
              <a:spcBef>
                <a:spcPts val="600"/>
              </a:spcBef>
            </a:pPr>
            <a:r>
              <a:rPr lang="en-AU" sz="2100" b="0" i="0" dirty="0">
                <a:solidFill>
                  <a:srgbClr val="000000"/>
                </a:solidFill>
                <a:effectLst/>
                <a:highlight>
                  <a:srgbClr val="FFFFFF"/>
                </a:highlight>
                <a:latin typeface="Arial" panose="020B0604020202020204" pitchFamily="34" charset="0"/>
              </a:rPr>
              <a:t>Online learning is great because you do it from home.</a:t>
            </a:r>
          </a:p>
          <a:p>
            <a:pPr>
              <a:lnSpc>
                <a:spcPct val="100000"/>
              </a:lnSpc>
              <a:spcBef>
                <a:spcPts val="600"/>
              </a:spcBef>
            </a:pPr>
            <a:r>
              <a:rPr lang="en-AU" sz="2100" b="0" i="0" dirty="0">
                <a:solidFill>
                  <a:srgbClr val="000000"/>
                </a:solidFill>
                <a:effectLst/>
                <a:highlight>
                  <a:srgbClr val="FFFFFF"/>
                </a:highlight>
                <a:latin typeface="Arial" panose="020B0604020202020204" pitchFamily="34" charset="0"/>
              </a:rPr>
              <a:t>It can also be challenging for some people when they don't interact with other people.</a:t>
            </a:r>
          </a:p>
          <a:p>
            <a:pPr>
              <a:lnSpc>
                <a:spcPct val="100000"/>
              </a:lnSpc>
              <a:spcBef>
                <a:spcPts val="600"/>
              </a:spcBef>
            </a:pPr>
            <a:r>
              <a:rPr lang="en-AU" sz="2100" b="0" i="0" dirty="0">
                <a:solidFill>
                  <a:srgbClr val="000000"/>
                </a:solidFill>
                <a:effectLst/>
                <a:highlight>
                  <a:srgbClr val="FFFFFF"/>
                </a:highlight>
                <a:latin typeface="Arial" panose="020B0604020202020204" pitchFamily="34" charset="0"/>
              </a:rPr>
              <a:t>They may feel isolated.</a:t>
            </a:r>
          </a:p>
          <a:p>
            <a:pPr>
              <a:lnSpc>
                <a:spcPct val="100000"/>
              </a:lnSpc>
              <a:spcBef>
                <a:spcPts val="600"/>
              </a:spcBef>
            </a:pPr>
            <a:r>
              <a:rPr lang="en-AU" sz="2100" b="0" i="0" dirty="0">
                <a:solidFill>
                  <a:srgbClr val="000000"/>
                </a:solidFill>
                <a:effectLst/>
                <a:highlight>
                  <a:srgbClr val="FFFFFF"/>
                </a:highlight>
                <a:latin typeface="Arial" panose="020B0604020202020204" pitchFamily="34" charset="0"/>
              </a:rPr>
              <a:t>If they don't understand a topic or struggle, they can't always get instant help from you or a colleague.</a:t>
            </a:r>
            <a:endParaRPr lang="en-GB" sz="2100" dirty="0"/>
          </a:p>
        </p:txBody>
      </p:sp>
      <p:pic>
        <p:nvPicPr>
          <p:cNvPr id="7" name="Content Placeholder 6">
            <a:extLst>
              <a:ext uri="{FF2B5EF4-FFF2-40B4-BE49-F238E27FC236}">
                <a16:creationId xmlns:a16="http://schemas.microsoft.com/office/drawing/2014/main" id="{4168BFFE-272C-D21D-2174-3DD632E428AA}"/>
              </a:ext>
              <a:ext uri="{C183D7F6-B498-43B3-948B-1728B52AA6E4}">
                <adec:decorative xmlns:adec="http://schemas.microsoft.com/office/drawing/2017/decorative" val="1"/>
              </a:ext>
            </a:extLst>
          </p:cNvPr>
          <p:cNvPicPr>
            <a:picLocks noGrp="1" noChangeAspect="1"/>
          </p:cNvPicPr>
          <p:nvPr>
            <p:ph sz="quarter" idx="4"/>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148050" y="1278000"/>
            <a:ext cx="1809813" cy="1809813"/>
          </a:xfrm>
        </p:spPr>
      </p:pic>
      <p:sp>
        <p:nvSpPr>
          <p:cNvPr id="5" name="Content Placeholder 10">
            <a:extLst>
              <a:ext uri="{FF2B5EF4-FFF2-40B4-BE49-F238E27FC236}">
                <a16:creationId xmlns:a16="http://schemas.microsoft.com/office/drawing/2014/main" id="{D196F4BF-5D14-D876-C8E2-1247C7560742}"/>
              </a:ext>
            </a:extLst>
          </p:cNvPr>
          <p:cNvSpPr txBox="1">
            <a:spLocks/>
          </p:cNvSpPr>
          <p:nvPr/>
        </p:nvSpPr>
        <p:spPr>
          <a:xfrm>
            <a:off x="6432000" y="3420000"/>
            <a:ext cx="4470463" cy="3114150"/>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700" b="1" dirty="0">
                <a:solidFill>
                  <a:srgbClr val="000000"/>
                </a:solidFill>
                <a:latin typeface="+mn-lt"/>
                <a:ea typeface="DengXian" panose="02010600030101010101" pitchFamily="2" charset="-122"/>
                <a:cs typeface="Cordia New" panose="020B0304020202020204" pitchFamily="34" charset="-34"/>
              </a:rPr>
              <a:t>Tip 4</a:t>
            </a:r>
          </a:p>
          <a:p>
            <a:pPr marL="0" indent="0">
              <a:lnSpc>
                <a:spcPct val="120000"/>
              </a:lnSpc>
              <a:spcBef>
                <a:spcPts val="600"/>
              </a:spcBef>
              <a:buFont typeface="Arial" panose="020B0604020202020204" pitchFamily="34" charset="0"/>
              <a:buNone/>
            </a:pPr>
            <a:r>
              <a:rPr lang="en-GB" sz="2700" dirty="0">
                <a:solidFill>
                  <a:srgbClr val="000000"/>
                </a:solidFill>
                <a:latin typeface="+mn-lt"/>
                <a:ea typeface="DengXian" panose="02010600030101010101" pitchFamily="2" charset="-122"/>
                <a:cs typeface="Cordia New" panose="020B0304020202020204" pitchFamily="34" charset="-34"/>
              </a:rPr>
              <a:t>Consider ways that learners can interact with you and/or each other. Some suggestions are:</a:t>
            </a:r>
          </a:p>
          <a:p>
            <a:pPr>
              <a:lnSpc>
                <a:spcPct val="120000"/>
              </a:lnSpc>
              <a:spcBef>
                <a:spcPts val="600"/>
              </a:spcBef>
            </a:pPr>
            <a:r>
              <a:rPr lang="en-GB" dirty="0">
                <a:solidFill>
                  <a:srgbClr val="000000"/>
                </a:solidFill>
                <a:latin typeface="+mn-lt"/>
                <a:ea typeface="DengXian" panose="02010600030101010101" pitchFamily="2" charset="-122"/>
                <a:cs typeface="Cordia New" panose="020B0304020202020204" pitchFamily="34" charset="-34"/>
              </a:rPr>
              <a:t>online forum in an LMS</a:t>
            </a:r>
          </a:p>
          <a:p>
            <a:pPr>
              <a:lnSpc>
                <a:spcPct val="120000"/>
              </a:lnSpc>
              <a:spcBef>
                <a:spcPts val="600"/>
              </a:spcBef>
            </a:pPr>
            <a:r>
              <a:rPr lang="en-GB" dirty="0">
                <a:solidFill>
                  <a:srgbClr val="000000"/>
                </a:solidFill>
                <a:latin typeface="+mn-lt"/>
                <a:ea typeface="DengXian" panose="02010600030101010101" pitchFamily="2" charset="-122"/>
                <a:cs typeface="Cordia New" panose="020B0304020202020204" pitchFamily="34" charset="-34"/>
              </a:rPr>
              <a:t>social media group</a:t>
            </a:r>
          </a:p>
          <a:p>
            <a:pPr>
              <a:lnSpc>
                <a:spcPct val="120000"/>
              </a:lnSpc>
              <a:spcBef>
                <a:spcPts val="600"/>
              </a:spcBef>
            </a:pPr>
            <a:r>
              <a:rPr lang="en-GB" dirty="0">
                <a:solidFill>
                  <a:srgbClr val="000000"/>
                </a:solidFill>
                <a:latin typeface="+mn-lt"/>
                <a:ea typeface="DengXian" panose="02010600030101010101" pitchFamily="2" charset="-122"/>
                <a:cs typeface="Cordia New" panose="020B0304020202020204" pitchFamily="34" charset="-34"/>
              </a:rPr>
              <a:t>phone catchups</a:t>
            </a:r>
          </a:p>
          <a:p>
            <a:pPr>
              <a:lnSpc>
                <a:spcPct val="120000"/>
              </a:lnSpc>
              <a:spcBef>
                <a:spcPts val="600"/>
              </a:spcBef>
            </a:pPr>
            <a:r>
              <a:rPr lang="en-GB" dirty="0">
                <a:solidFill>
                  <a:srgbClr val="000000"/>
                </a:solidFill>
                <a:latin typeface="+mn-lt"/>
                <a:ea typeface="DengXian" panose="02010600030101010101" pitchFamily="2" charset="-122"/>
                <a:cs typeface="Cordia New" panose="020B0304020202020204" pitchFamily="34" charset="-34"/>
              </a:rPr>
              <a:t>in person if they live close to each other.</a:t>
            </a:r>
            <a:endParaRPr lang="en-AU" dirty="0">
              <a:latin typeface="+mn-lt"/>
              <a:ea typeface="DengXian" panose="02010600030101010101" pitchFamily="2" charset="-122"/>
              <a:cs typeface="Cordia New" panose="020B0304020202020204" pitchFamily="34" charset="-34"/>
            </a:endParaRPr>
          </a:p>
        </p:txBody>
      </p:sp>
      <p:pic>
        <p:nvPicPr>
          <p:cNvPr id="6" name="Graphic 5">
            <a:extLst>
              <a:ext uri="{FF2B5EF4-FFF2-40B4-BE49-F238E27FC236}">
                <a16:creationId xmlns:a16="http://schemas.microsoft.com/office/drawing/2014/main" id="{D46E1F83-FCDD-386F-1789-454948F799C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87231" y="1170000"/>
            <a:ext cx="2160000" cy="2160000"/>
          </a:xfrm>
          <a:prstGeom prst="rect">
            <a:avLst/>
          </a:prstGeom>
        </p:spPr>
      </p:pic>
    </p:spTree>
    <p:extLst>
      <p:ext uri="{BB962C8B-B14F-4D97-AF65-F5344CB8AC3E}">
        <p14:creationId xmlns:p14="http://schemas.microsoft.com/office/powerpoint/2010/main" val="365324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0EEB-B6B7-160B-0959-A2C2DD0A7FFD}"/>
              </a:ext>
            </a:extLst>
          </p:cNvPr>
          <p:cNvSpPr>
            <a:spLocks noGrp="1"/>
          </p:cNvSpPr>
          <p:nvPr>
            <p:ph type="title"/>
          </p:nvPr>
        </p:nvSpPr>
        <p:spPr/>
        <p:txBody>
          <a:bodyPr>
            <a:normAutofit/>
          </a:bodyPr>
          <a:lstStyle/>
          <a:p>
            <a:r>
              <a:rPr lang="en-AU" sz="3600" dirty="0"/>
              <a:t>8 best practice features of e-learning</a:t>
            </a:r>
          </a:p>
        </p:txBody>
      </p:sp>
    </p:spTree>
    <p:extLst>
      <p:ext uri="{BB962C8B-B14F-4D97-AF65-F5344CB8AC3E}">
        <p14:creationId xmlns:p14="http://schemas.microsoft.com/office/powerpoint/2010/main" val="3243778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daptive learning&#10; Create modules to adapt to learners' needs. Consider their previous knowledge and experience. Let them pick what they want to learn and what they find relevant. &#10;Mobile-first&#10; Design content that can be used on a mobile device. Many learners may use mobile devices like phones, iPads, or tablets. Content should be short. Consider the visual design and layout for smaller screens. For example, avoid large text and subtitles. &#10;Micro-learning&#10; Keep the modules short. Remember that learners don't stay focused for long when online. They should be able to complete a module in only a few minutes. &#10;Evaluation&#10; Data on activity, completion, scores, and time to complete will help you improve the online learning experience.  &#10; Also, refer to the module on ‘reflective practice’.">
            <a:extLst>
              <a:ext uri="{FF2B5EF4-FFF2-40B4-BE49-F238E27FC236}">
                <a16:creationId xmlns:a16="http://schemas.microsoft.com/office/drawing/2014/main" id="{A6C85742-3BBD-C591-0D75-3346D77CC316}"/>
              </a:ext>
            </a:extLst>
          </p:cNvPr>
          <p:cNvSpPr>
            <a:spLocks noGrp="1"/>
          </p:cNvSpPr>
          <p:nvPr>
            <p:ph type="title"/>
          </p:nvPr>
        </p:nvSpPr>
        <p:spPr/>
        <p:txBody>
          <a:bodyPr/>
          <a:lstStyle/>
          <a:p>
            <a:r>
              <a:rPr lang="en-GB" dirty="0"/>
              <a:t>Best practice features</a:t>
            </a:r>
          </a:p>
        </p:txBody>
      </p:sp>
      <p:graphicFrame>
        <p:nvGraphicFramePr>
          <p:cNvPr id="9" name="Diagram 8" descr="Adaptive learning&#10; Create modules to adapt to learners' needs. Consider their previous knowledge and experience. Let them pick what they want to learn and what they find relevant. &#10;Mobile-first&#10; Design content that can be used on a mobile device. Many learners may use mobile devices like phones, iPads, or tablets. Content should be short. Consider the visual design and layout for smaller screens. For example, avoid large text and subtitles. &#10;Micro-learning&#10; Keep the modules short. Remember that learners don't stay focused for long when online. They should be able to complete a module in only a few minutes. &#10;Adaptive learning&#10; Create modules to adapt to learners' needs. Consider their previous knowledge and experience. Let them pick what they want to learn and what they find relevant. &#10;Mobile-first&#10; Design content that can be used on a mobile device. Many learners may use mobile devices like phones, iPads, or tablets. Content should be short. Consider the visual design and layout for smaller screens. For example, avoid large text and subtitles. &#10;Micro-learning&#10; Keep the modules short. Remember that learners don't stay focused for long when online. They should be able to complete a module in only a few minutes. &#10;">
            <a:extLst>
              <a:ext uri="{FF2B5EF4-FFF2-40B4-BE49-F238E27FC236}">
                <a16:creationId xmlns:a16="http://schemas.microsoft.com/office/drawing/2014/main" id="{F9E01A1F-7BB9-BDE5-53A3-87B4363521DA}"/>
              </a:ext>
            </a:extLst>
          </p:cNvPr>
          <p:cNvGraphicFramePr/>
          <p:nvPr>
            <p:extLst>
              <p:ext uri="{D42A27DB-BD31-4B8C-83A1-F6EECF244321}">
                <p14:modId xmlns:p14="http://schemas.microsoft.com/office/powerpoint/2010/main" val="1097309604"/>
              </p:ext>
            </p:extLst>
          </p:nvPr>
        </p:nvGraphicFramePr>
        <p:xfrm>
          <a:off x="355600" y="1080000"/>
          <a:ext cx="8959850" cy="5290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742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5742-3BBD-C591-0D75-3346D77CC316}"/>
              </a:ext>
            </a:extLst>
          </p:cNvPr>
          <p:cNvSpPr>
            <a:spLocks noGrp="1"/>
          </p:cNvSpPr>
          <p:nvPr>
            <p:ph type="title"/>
          </p:nvPr>
        </p:nvSpPr>
        <p:spPr/>
        <p:txBody>
          <a:bodyPr/>
          <a:lstStyle/>
          <a:p>
            <a:r>
              <a:rPr lang="en-GB" dirty="0"/>
              <a:t>Best practice features (more) </a:t>
            </a:r>
          </a:p>
        </p:txBody>
      </p:sp>
      <p:graphicFrame>
        <p:nvGraphicFramePr>
          <p:cNvPr id="9" name="Diagram 8" descr="Evaluation&#10; Data on activity, completion, scores, and time to complete will help you improve the online learning experience.  &#10; Also, refer to the module on ‘reflective practice’.&#10;Visual design&#10; Use colours, images, infographics and videos. It's more engaging than reading a paragraph of text. Our brains process a visual image 60,000 times faster than reading text. Learners will remember 80% of what they see compared with 20% of what they read.&#10;Accessibility&#10; Use subtitles for videos and transcriptions for voice recordings to make learning more accessible for learners with learning disabilities, reading challenges, dyslexia, or hearing impairments. This can also be helpful for learners using mobile devices. Also, follow the accessibility advice provided in MS Word.&#10;Evaluation&#10; Data on activity, completion, scores, and time to complete will help you improve the online learning experience.  &#10; Also, refer to the module on ‘reflective practice’.&#10;Visual design&#10; Use colours, images, infographics and videos. It's more engaging than reading a paragraph of text. Our brains process a visual image 60,000 times faster than reading text. Learners will remember 80% of what they see compared with 20% of what they read.&#10;Accessibility&#10; Use subtitles for videos and transcriptions for voice recordings to make learning more accessible for learners with learning disabilities, reading challenges, dyslexia, or hearing impairments. This can also be helpful for learners using mobile devices. Also, follow the accessibility advice provided in MS Word.&#10;">
            <a:extLst>
              <a:ext uri="{FF2B5EF4-FFF2-40B4-BE49-F238E27FC236}">
                <a16:creationId xmlns:a16="http://schemas.microsoft.com/office/drawing/2014/main" id="{F9E01A1F-7BB9-BDE5-53A3-87B4363521DA}"/>
              </a:ext>
            </a:extLst>
          </p:cNvPr>
          <p:cNvGraphicFramePr/>
          <p:nvPr>
            <p:extLst>
              <p:ext uri="{D42A27DB-BD31-4B8C-83A1-F6EECF244321}">
                <p14:modId xmlns:p14="http://schemas.microsoft.com/office/powerpoint/2010/main" val="4182730159"/>
              </p:ext>
            </p:extLst>
          </p:nvPr>
        </p:nvGraphicFramePr>
        <p:xfrm>
          <a:off x="2184400" y="994275"/>
          <a:ext cx="8959850" cy="5577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49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daptive learning&#10; Create modules to adapt to learners' needs. Consider their previous knowledge and experience. Let them pick what they want to learn and what they find relevant. &#10;Mobile-first&#10; Design content that can be used on a mobile device. Many learners may use mobile devices like phones, iPads, or tablets. Content should be short. Consider the visual design and layout for smaller screens. For example, avoid large text and subtitles. &#10;Micro-learning&#10; Keep the modules short. Remember that learners don't stay focused for long when online. They should be able to complete a module in only a few minutes. &#10;Evaluation&#10; Data on activity, completion, scores, and time to complete will help you improve the online learning experience.  &#10; Also, refer to the module on ‘reflective practice’.">
            <a:extLst>
              <a:ext uri="{FF2B5EF4-FFF2-40B4-BE49-F238E27FC236}">
                <a16:creationId xmlns:a16="http://schemas.microsoft.com/office/drawing/2014/main" id="{A6C85742-3BBD-C591-0D75-3346D77CC316}"/>
              </a:ext>
            </a:extLst>
          </p:cNvPr>
          <p:cNvSpPr>
            <a:spLocks noGrp="1"/>
          </p:cNvSpPr>
          <p:nvPr>
            <p:ph type="title"/>
          </p:nvPr>
        </p:nvSpPr>
        <p:spPr/>
        <p:txBody>
          <a:bodyPr/>
          <a:lstStyle/>
          <a:p>
            <a:r>
              <a:rPr lang="en-GB" dirty="0"/>
              <a:t>Best practice features (even more) </a:t>
            </a:r>
          </a:p>
        </p:txBody>
      </p:sp>
      <p:graphicFrame>
        <p:nvGraphicFramePr>
          <p:cNvPr id="9" name="Diagram 8" descr="Adaptive learning&#10; Create modules to adapt to learners' needs. Consider their previous knowledge and experience. Let them pick what they want to learn and what they find relevant. &#10;Mobile-first&#10; Design content that can be used on a mobile device. Many learners may use mobile devices like phones, iPads, or tablets. Content should be short. Consider the visual design and layout for smaller screens. For example, avoid large text and subtitles. &#10;Micro-learning&#10; Keep the modules short. Remember that learners don't stay focused for long when online. They should be able to complete a module in only a few minutes. &#10;Evaluation&#10; Data on activity, completion, scores, and time to complete will help you improve the online learning experience.  &#10; Also, refer to the module on ‘reflective practice’.&#10;">
            <a:extLst>
              <a:ext uri="{FF2B5EF4-FFF2-40B4-BE49-F238E27FC236}">
                <a16:creationId xmlns:a16="http://schemas.microsoft.com/office/drawing/2014/main" id="{F9E01A1F-7BB9-BDE5-53A3-87B4363521DA}"/>
              </a:ext>
            </a:extLst>
          </p:cNvPr>
          <p:cNvGraphicFramePr/>
          <p:nvPr>
            <p:extLst>
              <p:ext uri="{D42A27DB-BD31-4B8C-83A1-F6EECF244321}">
                <p14:modId xmlns:p14="http://schemas.microsoft.com/office/powerpoint/2010/main" val="801197136"/>
              </p:ext>
            </p:extLst>
          </p:nvPr>
        </p:nvGraphicFramePr>
        <p:xfrm>
          <a:off x="355600" y="1080000"/>
          <a:ext cx="8959850" cy="406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0443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D8821B-2E64-EEFC-2995-F9102F00266C}"/>
              </a:ext>
            </a:extLst>
          </p:cNvPr>
          <p:cNvSpPr>
            <a:spLocks noGrp="1"/>
          </p:cNvSpPr>
          <p:nvPr>
            <p:ph type="title"/>
          </p:nvPr>
        </p:nvSpPr>
        <p:spPr/>
        <p:txBody>
          <a:bodyPr/>
          <a:lstStyle/>
          <a:p>
            <a:pPr algn="ctr"/>
            <a:r>
              <a:rPr lang="en-AU" dirty="0"/>
              <a:t>Useful tools for online learning</a:t>
            </a:r>
          </a:p>
        </p:txBody>
      </p:sp>
    </p:spTree>
    <p:extLst>
      <p:ext uri="{BB962C8B-B14F-4D97-AF65-F5344CB8AC3E}">
        <p14:creationId xmlns:p14="http://schemas.microsoft.com/office/powerpoint/2010/main" val="2361761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6E82-CF3C-0191-8155-AA7FE6E165C8}"/>
              </a:ext>
            </a:extLst>
          </p:cNvPr>
          <p:cNvSpPr>
            <a:spLocks noGrp="1"/>
          </p:cNvSpPr>
          <p:nvPr>
            <p:ph type="title"/>
          </p:nvPr>
        </p:nvSpPr>
        <p:spPr/>
        <p:txBody>
          <a:bodyPr/>
          <a:lstStyle/>
          <a:p>
            <a:r>
              <a:rPr lang="en-GB" dirty="0">
                <a:solidFill>
                  <a:schemeClr val="tx1"/>
                </a:solidFill>
              </a:rPr>
              <a:t>Learning Management System (LMS)</a:t>
            </a:r>
          </a:p>
        </p:txBody>
      </p:sp>
      <p:sp>
        <p:nvSpPr>
          <p:cNvPr id="3" name="Content Placeholder 2">
            <a:extLst>
              <a:ext uri="{FF2B5EF4-FFF2-40B4-BE49-F238E27FC236}">
                <a16:creationId xmlns:a16="http://schemas.microsoft.com/office/drawing/2014/main" id="{9F1B465A-2775-3A8F-ECCB-7162E079BE7C}"/>
              </a:ext>
            </a:extLst>
          </p:cNvPr>
          <p:cNvSpPr>
            <a:spLocks noGrp="1"/>
          </p:cNvSpPr>
          <p:nvPr>
            <p:ph sz="half" idx="2"/>
          </p:nvPr>
        </p:nvSpPr>
        <p:spPr>
          <a:xfrm>
            <a:off x="720000" y="1259999"/>
            <a:ext cx="4652100" cy="5051413"/>
          </a:xfrm>
        </p:spPr>
        <p:txBody>
          <a:bodyPr>
            <a:normAutofit/>
          </a:bodyPr>
          <a:lstStyle/>
          <a:p>
            <a:pPr algn="l" rtl="0" fontAlgn="base"/>
            <a:r>
              <a:rPr lang="en-AU" sz="2100" b="0" i="0" dirty="0">
                <a:solidFill>
                  <a:srgbClr val="000000"/>
                </a:solidFill>
                <a:effectLst/>
                <a:latin typeface="Arial" panose="020B0604020202020204" pitchFamily="34" charset="0"/>
              </a:rPr>
              <a:t>An LMS is a software system that manages the learning process. Think of it as an administration tool.</a:t>
            </a:r>
          </a:p>
          <a:p>
            <a:pPr algn="l" rtl="0" fontAlgn="base"/>
            <a:r>
              <a:rPr lang="en-AU" sz="2100" b="0" i="0" dirty="0">
                <a:solidFill>
                  <a:srgbClr val="000000"/>
                </a:solidFill>
                <a:effectLst/>
                <a:latin typeface="Arial" panose="020B0604020202020204" pitchFamily="34" charset="0"/>
              </a:rPr>
              <a:t>You can also use an LMS to: </a:t>
            </a:r>
          </a:p>
          <a:p>
            <a:pPr lvl="1" fontAlgn="base"/>
            <a:r>
              <a:rPr lang="en-AU" sz="1900" b="0" i="0" dirty="0">
                <a:solidFill>
                  <a:srgbClr val="000000"/>
                </a:solidFill>
                <a:effectLst/>
                <a:latin typeface="+mn-lt"/>
              </a:rPr>
              <a:t>store all your online modules</a:t>
            </a:r>
            <a:endParaRPr lang="en-AU" sz="1900" dirty="0">
              <a:solidFill>
                <a:srgbClr val="000000"/>
              </a:solidFill>
              <a:latin typeface="+mn-lt"/>
            </a:endParaRPr>
          </a:p>
          <a:p>
            <a:pPr lvl="1" fontAlgn="base"/>
            <a:r>
              <a:rPr lang="en-AU" sz="1900" b="0" i="0" dirty="0">
                <a:solidFill>
                  <a:srgbClr val="000000"/>
                </a:solidFill>
                <a:effectLst/>
                <a:latin typeface="+mn-lt"/>
              </a:rPr>
              <a:t>enrol learners</a:t>
            </a:r>
          </a:p>
          <a:p>
            <a:pPr lvl="1" fontAlgn="base"/>
            <a:r>
              <a:rPr lang="en-AU" sz="1900" b="0" i="0" dirty="0">
                <a:solidFill>
                  <a:srgbClr val="000000"/>
                </a:solidFill>
                <a:effectLst/>
                <a:latin typeface="+mn-lt"/>
              </a:rPr>
              <a:t>deliver online learning</a:t>
            </a:r>
            <a:endParaRPr lang="en-AU" sz="1900" dirty="0">
              <a:solidFill>
                <a:srgbClr val="000000"/>
              </a:solidFill>
              <a:latin typeface="+mn-lt"/>
            </a:endParaRPr>
          </a:p>
          <a:p>
            <a:pPr lvl="1" fontAlgn="base"/>
            <a:r>
              <a:rPr lang="en-AU" sz="1900" b="0" i="0" dirty="0">
                <a:solidFill>
                  <a:srgbClr val="000000"/>
                </a:solidFill>
                <a:effectLst/>
                <a:latin typeface="+mn-lt"/>
              </a:rPr>
              <a:t>track learners’ progress.</a:t>
            </a:r>
            <a:endParaRPr lang="en-AU" sz="1900" dirty="0">
              <a:solidFill>
                <a:srgbClr val="000000"/>
              </a:solidFill>
              <a:latin typeface="+mn-lt"/>
            </a:endParaRPr>
          </a:p>
          <a:p>
            <a:pPr lvl="1" fontAlgn="base"/>
            <a:r>
              <a:rPr lang="en-AU" sz="1900" b="0" i="0" dirty="0">
                <a:solidFill>
                  <a:srgbClr val="000000"/>
                </a:solidFill>
                <a:effectLst/>
                <a:latin typeface="+mn-lt"/>
              </a:rPr>
              <a:t>collect data and generate reports</a:t>
            </a:r>
          </a:p>
          <a:p>
            <a:pPr lvl="1" fontAlgn="base"/>
            <a:r>
              <a:rPr lang="en-AU" sz="1900" b="0" i="0" dirty="0">
                <a:solidFill>
                  <a:srgbClr val="000000"/>
                </a:solidFill>
                <a:effectLst/>
                <a:latin typeface="+mn-lt"/>
              </a:rPr>
              <a:t>manage staff training and compliance.</a:t>
            </a:r>
          </a:p>
          <a:p>
            <a:endParaRPr lang="en-GB" dirty="0"/>
          </a:p>
        </p:txBody>
      </p:sp>
      <p:sp>
        <p:nvSpPr>
          <p:cNvPr id="4" name="Content Placeholder 3">
            <a:extLst>
              <a:ext uri="{FF2B5EF4-FFF2-40B4-BE49-F238E27FC236}">
                <a16:creationId xmlns:a16="http://schemas.microsoft.com/office/drawing/2014/main" id="{B0175895-167F-9C59-3261-783E513D9499}"/>
              </a:ext>
            </a:extLst>
          </p:cNvPr>
          <p:cNvSpPr>
            <a:spLocks noGrp="1"/>
          </p:cNvSpPr>
          <p:nvPr>
            <p:ph sz="quarter" idx="4"/>
          </p:nvPr>
        </p:nvSpPr>
        <p:spPr>
          <a:xfrm>
            <a:off x="6096001" y="3980413"/>
            <a:ext cx="4639850" cy="2339999"/>
          </a:xfrm>
        </p:spPr>
        <p:txBody>
          <a:bodyPr anchor="t">
            <a:normAutofit/>
          </a:bodyPr>
          <a:lstStyle/>
          <a:p>
            <a:pPr>
              <a:lnSpc>
                <a:spcPct val="100000"/>
              </a:lnSpc>
              <a:spcBef>
                <a:spcPts val="600"/>
              </a:spcBef>
            </a:pPr>
            <a:r>
              <a:rPr lang="en-GB" sz="2100" dirty="0">
                <a:solidFill>
                  <a:srgbClr val="000000"/>
                </a:solidFill>
                <a:latin typeface="+mn-lt"/>
                <a:ea typeface="DengXian" panose="02010600030101010101" pitchFamily="2" charset="-122"/>
                <a:cs typeface="Cordia New" panose="020B0304020202020204" pitchFamily="34" charset="-34"/>
              </a:rPr>
              <a:t>Moodle is a common open-source LMS that is free to use. </a:t>
            </a:r>
          </a:p>
          <a:p>
            <a:pPr>
              <a:lnSpc>
                <a:spcPct val="100000"/>
              </a:lnSpc>
              <a:spcBef>
                <a:spcPts val="600"/>
              </a:spcBef>
            </a:pPr>
            <a:r>
              <a:rPr lang="en-GB" sz="2100" dirty="0">
                <a:solidFill>
                  <a:srgbClr val="000000"/>
                </a:solidFill>
                <a:effectLst/>
                <a:latin typeface="+mn-lt"/>
                <a:ea typeface="DengXian" panose="02010600030101010101" pitchFamily="2" charset="-122"/>
                <a:cs typeface="Cordia New" panose="020B0304020202020204" pitchFamily="34" charset="-34"/>
                <a:hlinkClick r:id="rId2"/>
              </a:rPr>
              <a:t>Click here to open the Moodle website </a:t>
            </a:r>
            <a:endParaRPr lang="en-GB" sz="2100" dirty="0">
              <a:solidFill>
                <a:srgbClr val="000000"/>
              </a:solidFill>
              <a:effectLst/>
              <a:latin typeface="+mn-lt"/>
              <a:ea typeface="DengXian" panose="02010600030101010101" pitchFamily="2" charset="-122"/>
              <a:cs typeface="Cordia New" panose="020B0304020202020204" pitchFamily="34" charset="-34"/>
            </a:endParaRPr>
          </a:p>
        </p:txBody>
      </p:sp>
      <p:pic>
        <p:nvPicPr>
          <p:cNvPr id="12" name="Picture 11">
            <a:extLst>
              <a:ext uri="{FF2B5EF4-FFF2-40B4-BE49-F238E27FC236}">
                <a16:creationId xmlns:a16="http://schemas.microsoft.com/office/drawing/2014/main" id="{0806774C-4D21-DF82-D6A8-46AD76324D5E}"/>
              </a:ext>
              <a:ext uri="{C183D7F6-B498-43B3-948B-1728B52AA6E4}">
                <adec:decorative xmlns:adec="http://schemas.microsoft.com/office/drawing/2017/decorative" val="1"/>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245926" y="1259999"/>
            <a:ext cx="2340000" cy="2340000"/>
          </a:xfrm>
          <a:prstGeom prst="rect">
            <a:avLst/>
          </a:prstGeom>
        </p:spPr>
      </p:pic>
    </p:spTree>
    <p:extLst>
      <p:ext uri="{BB962C8B-B14F-4D97-AF65-F5344CB8AC3E}">
        <p14:creationId xmlns:p14="http://schemas.microsoft.com/office/powerpoint/2010/main" val="49164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6E82-CF3C-0191-8155-AA7FE6E165C8}"/>
              </a:ext>
            </a:extLst>
          </p:cNvPr>
          <p:cNvSpPr>
            <a:spLocks noGrp="1"/>
          </p:cNvSpPr>
          <p:nvPr>
            <p:ph type="title"/>
          </p:nvPr>
        </p:nvSpPr>
        <p:spPr/>
        <p:txBody>
          <a:bodyPr/>
          <a:lstStyle/>
          <a:p>
            <a:pPr marL="361950"/>
            <a:r>
              <a:rPr lang="en-GB" dirty="0"/>
              <a:t>Authoring tools</a:t>
            </a:r>
          </a:p>
        </p:txBody>
      </p:sp>
      <p:pic>
        <p:nvPicPr>
          <p:cNvPr id="6" name="Picture 5">
            <a:extLst>
              <a:ext uri="{FF2B5EF4-FFF2-40B4-BE49-F238E27FC236}">
                <a16:creationId xmlns:a16="http://schemas.microsoft.com/office/drawing/2014/main" id="{917267A8-D042-BDF2-E6DA-EC6247D9E1EA}"/>
              </a:ext>
              <a:ext uri="{C183D7F6-B498-43B3-948B-1728B52AA6E4}">
                <adec:decorative xmlns:adec="http://schemas.microsoft.com/office/drawing/2017/decorative" val="1"/>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09999" y="1987425"/>
            <a:ext cx="2340000" cy="2340000"/>
          </a:xfrm>
          <a:prstGeom prst="rect">
            <a:avLst/>
          </a:prstGeom>
        </p:spPr>
      </p:pic>
      <p:sp>
        <p:nvSpPr>
          <p:cNvPr id="4" name="Content Placeholder 3">
            <a:extLst>
              <a:ext uri="{FF2B5EF4-FFF2-40B4-BE49-F238E27FC236}">
                <a16:creationId xmlns:a16="http://schemas.microsoft.com/office/drawing/2014/main" id="{E9CFC104-B651-6F00-E10F-701E645A6BFF}"/>
              </a:ext>
            </a:extLst>
          </p:cNvPr>
          <p:cNvSpPr>
            <a:spLocks noGrp="1"/>
          </p:cNvSpPr>
          <p:nvPr>
            <p:ph idx="10"/>
          </p:nvPr>
        </p:nvSpPr>
        <p:spPr>
          <a:xfrm>
            <a:off x="359999" y="3886200"/>
            <a:ext cx="5040000" cy="2381250"/>
          </a:xfrm>
        </p:spPr>
        <p:txBody>
          <a:bodyPr anchor="b">
            <a:normAutofit/>
          </a:bodyPr>
          <a:lstStyle/>
          <a:p>
            <a:pPr fontAlgn="base"/>
            <a:r>
              <a:rPr lang="en-GB" sz="1900" dirty="0">
                <a:solidFill>
                  <a:srgbClr val="000000"/>
                </a:solidFill>
                <a:highlight>
                  <a:srgbClr val="FFFFFF"/>
                </a:highlight>
              </a:rPr>
              <a:t>Articulate Rise 360 as an example of an authoring tool.</a:t>
            </a:r>
          </a:p>
          <a:p>
            <a:pPr fontAlgn="base"/>
            <a:r>
              <a:rPr lang="en-GB" sz="1900" dirty="0">
                <a:solidFill>
                  <a:srgbClr val="000000"/>
                </a:solidFill>
                <a:highlight>
                  <a:srgbClr val="FFFFFF"/>
                </a:highlight>
                <a:hlinkClick r:id="rId3"/>
              </a:rPr>
              <a:t>Click here open the Articulate Rise 360 website</a:t>
            </a:r>
            <a:r>
              <a:rPr lang="en-GB" sz="1900" dirty="0">
                <a:solidFill>
                  <a:srgbClr val="000000"/>
                </a:solidFill>
                <a:highlight>
                  <a:srgbClr val="FFFFFF"/>
                </a:highlight>
              </a:rPr>
              <a:t>  </a:t>
            </a:r>
          </a:p>
          <a:p>
            <a:pPr fontAlgn="base"/>
            <a:r>
              <a:rPr lang="en-GB" sz="1900" dirty="0">
                <a:solidFill>
                  <a:srgbClr val="000000"/>
                </a:solidFill>
                <a:highlight>
                  <a:srgbClr val="FFFFFF"/>
                </a:highlight>
              </a:rPr>
              <a:t>If you want to try it out, they offer a free trial.</a:t>
            </a:r>
          </a:p>
        </p:txBody>
      </p:sp>
      <p:sp>
        <p:nvSpPr>
          <p:cNvPr id="3" name="Content Placeholder 2">
            <a:extLst>
              <a:ext uri="{FF2B5EF4-FFF2-40B4-BE49-F238E27FC236}">
                <a16:creationId xmlns:a16="http://schemas.microsoft.com/office/drawing/2014/main" id="{9F1B465A-2775-3A8F-ECCB-7162E079BE7C}"/>
              </a:ext>
            </a:extLst>
          </p:cNvPr>
          <p:cNvSpPr>
            <a:spLocks noGrp="1"/>
          </p:cNvSpPr>
          <p:nvPr>
            <p:ph idx="1"/>
          </p:nvPr>
        </p:nvSpPr>
        <p:spPr/>
        <p:txBody>
          <a:bodyPr>
            <a:normAutofit fontScale="77500" lnSpcReduction="20000"/>
          </a:bodyPr>
          <a:lstStyle/>
          <a:p>
            <a:pPr fontAlgn="base">
              <a:lnSpc>
                <a:spcPct val="120000"/>
              </a:lnSpc>
              <a:spcBef>
                <a:spcPts val="600"/>
              </a:spcBef>
            </a:pPr>
            <a:r>
              <a:rPr lang="en-AU" sz="2200" dirty="0">
                <a:solidFill>
                  <a:srgbClr val="000000"/>
                </a:solidFill>
                <a:highlight>
                  <a:srgbClr val="FFFFFF"/>
                </a:highlight>
              </a:rPr>
              <a:t>Authoring tools are software programmes to create different kinds of digital content, such as:</a:t>
            </a:r>
          </a:p>
          <a:p>
            <a:pPr lvl="1" fontAlgn="base">
              <a:lnSpc>
                <a:spcPct val="120000"/>
              </a:lnSpc>
              <a:spcBef>
                <a:spcPts val="0"/>
              </a:spcBef>
            </a:pPr>
            <a:r>
              <a:rPr lang="en-AU" sz="2200" dirty="0">
                <a:solidFill>
                  <a:srgbClr val="000000"/>
                </a:solidFill>
                <a:highlight>
                  <a:srgbClr val="FFFFFF"/>
                </a:highlight>
              </a:rPr>
              <a:t>Text blocks</a:t>
            </a:r>
          </a:p>
          <a:p>
            <a:pPr lvl="1" fontAlgn="base">
              <a:lnSpc>
                <a:spcPct val="120000"/>
              </a:lnSpc>
              <a:spcBef>
                <a:spcPts val="0"/>
              </a:spcBef>
            </a:pPr>
            <a:r>
              <a:rPr lang="en-AU" sz="2200" dirty="0">
                <a:solidFill>
                  <a:srgbClr val="000000"/>
                </a:solidFill>
                <a:highlight>
                  <a:srgbClr val="FFFFFF"/>
                </a:highlight>
              </a:rPr>
              <a:t>Flip cards</a:t>
            </a:r>
          </a:p>
          <a:p>
            <a:pPr lvl="1" fontAlgn="base">
              <a:lnSpc>
                <a:spcPct val="120000"/>
              </a:lnSpc>
              <a:spcBef>
                <a:spcPts val="0"/>
              </a:spcBef>
            </a:pPr>
            <a:r>
              <a:rPr lang="en-AU" sz="2200" dirty="0">
                <a:solidFill>
                  <a:srgbClr val="000000"/>
                </a:solidFill>
                <a:highlight>
                  <a:srgbClr val="FFFFFF"/>
                </a:highlight>
              </a:rPr>
              <a:t>Drop-down menus</a:t>
            </a:r>
          </a:p>
          <a:p>
            <a:pPr lvl="1" fontAlgn="base">
              <a:lnSpc>
                <a:spcPct val="120000"/>
              </a:lnSpc>
              <a:spcBef>
                <a:spcPts val="0"/>
              </a:spcBef>
            </a:pPr>
            <a:r>
              <a:rPr lang="en-AU" sz="2200" dirty="0">
                <a:solidFill>
                  <a:srgbClr val="000000"/>
                </a:solidFill>
                <a:highlight>
                  <a:srgbClr val="FFFFFF"/>
                </a:highlight>
              </a:rPr>
              <a:t>Hot spot images</a:t>
            </a:r>
          </a:p>
          <a:p>
            <a:pPr lvl="1" fontAlgn="base">
              <a:lnSpc>
                <a:spcPct val="120000"/>
              </a:lnSpc>
              <a:spcBef>
                <a:spcPts val="0"/>
              </a:spcBef>
            </a:pPr>
            <a:r>
              <a:rPr lang="en-AU" sz="2200" dirty="0">
                <a:solidFill>
                  <a:srgbClr val="000000"/>
                </a:solidFill>
                <a:highlight>
                  <a:srgbClr val="FFFFFF"/>
                </a:highlight>
              </a:rPr>
              <a:t>Videos</a:t>
            </a:r>
          </a:p>
          <a:p>
            <a:pPr lvl="1" fontAlgn="base">
              <a:lnSpc>
                <a:spcPct val="120000"/>
              </a:lnSpc>
              <a:spcBef>
                <a:spcPts val="0"/>
              </a:spcBef>
            </a:pPr>
            <a:r>
              <a:rPr lang="en-AU" sz="2200" dirty="0">
                <a:solidFill>
                  <a:srgbClr val="000000"/>
                </a:solidFill>
                <a:highlight>
                  <a:srgbClr val="FFFFFF"/>
                </a:highlight>
              </a:rPr>
              <a:t>Screen recordings</a:t>
            </a:r>
          </a:p>
          <a:p>
            <a:pPr lvl="1" fontAlgn="base">
              <a:lnSpc>
                <a:spcPct val="120000"/>
              </a:lnSpc>
              <a:spcBef>
                <a:spcPts val="0"/>
              </a:spcBef>
            </a:pPr>
            <a:r>
              <a:rPr lang="en-AU" sz="2200" dirty="0">
                <a:solidFill>
                  <a:srgbClr val="000000"/>
                </a:solidFill>
                <a:highlight>
                  <a:srgbClr val="FFFFFF"/>
                </a:highlight>
              </a:rPr>
              <a:t>Quizzes</a:t>
            </a:r>
          </a:p>
          <a:p>
            <a:pPr algn="l" rtl="0" fontAlgn="base">
              <a:lnSpc>
                <a:spcPct val="120000"/>
              </a:lnSpc>
              <a:spcBef>
                <a:spcPts val="600"/>
              </a:spcBef>
            </a:pPr>
            <a:r>
              <a:rPr lang="en-AU" sz="2200" b="0" i="0" dirty="0">
                <a:solidFill>
                  <a:srgbClr val="000000"/>
                </a:solidFill>
                <a:effectLst/>
                <a:highlight>
                  <a:srgbClr val="FFFFFF"/>
                </a:highlight>
                <a:latin typeface="Arial" panose="020B0604020202020204" pitchFamily="34" charset="0"/>
              </a:rPr>
              <a:t>After creating content, you need to convert it into a compatible format</a:t>
            </a:r>
            <a:r>
              <a:rPr lang="en-AU" sz="2200" dirty="0">
                <a:solidFill>
                  <a:srgbClr val="000000"/>
                </a:solidFill>
                <a:highlight>
                  <a:srgbClr val="FFFFFF"/>
                </a:highlight>
              </a:rPr>
              <a:t> </a:t>
            </a:r>
            <a:r>
              <a:rPr lang="en-AU" sz="2200" b="0" i="0" dirty="0">
                <a:solidFill>
                  <a:srgbClr val="000000"/>
                </a:solidFill>
                <a:effectLst/>
                <a:highlight>
                  <a:srgbClr val="FFFFFF"/>
                </a:highlight>
                <a:latin typeface="Arial" panose="020B0604020202020204" pitchFamily="34" charset="0"/>
              </a:rPr>
              <a:t>to use on an LMS. </a:t>
            </a:r>
          </a:p>
          <a:p>
            <a:pPr algn="l" rtl="0" fontAlgn="base">
              <a:lnSpc>
                <a:spcPct val="120000"/>
              </a:lnSpc>
              <a:spcBef>
                <a:spcPts val="600"/>
              </a:spcBef>
            </a:pPr>
            <a:r>
              <a:rPr lang="en-AU" sz="2200" b="0" i="0" dirty="0">
                <a:solidFill>
                  <a:srgbClr val="000000"/>
                </a:solidFill>
                <a:effectLst/>
                <a:highlight>
                  <a:srgbClr val="FFFFFF"/>
                </a:highlight>
                <a:latin typeface="Arial" panose="020B0604020202020204" pitchFamily="34" charset="0"/>
              </a:rPr>
              <a:t>Some LMSs, like Moodle, have built-in authoring tools. </a:t>
            </a:r>
          </a:p>
          <a:p>
            <a:pPr fontAlgn="base">
              <a:lnSpc>
                <a:spcPct val="120000"/>
              </a:lnSpc>
              <a:spcBef>
                <a:spcPts val="600"/>
              </a:spcBef>
            </a:pPr>
            <a:r>
              <a:rPr lang="en-AU" sz="2200" dirty="0">
                <a:solidFill>
                  <a:srgbClr val="000000"/>
                </a:solidFill>
                <a:highlight>
                  <a:srgbClr val="FFFFFF"/>
                </a:highlight>
              </a:rPr>
              <a:t>Examples of authoring tools:</a:t>
            </a:r>
          </a:p>
          <a:p>
            <a:pPr lvl="1" fontAlgn="base">
              <a:lnSpc>
                <a:spcPct val="120000"/>
              </a:lnSpc>
              <a:spcBef>
                <a:spcPts val="0"/>
              </a:spcBef>
            </a:pPr>
            <a:r>
              <a:rPr lang="en-AU" sz="2200" dirty="0">
                <a:solidFill>
                  <a:srgbClr val="000000"/>
                </a:solidFill>
                <a:highlight>
                  <a:srgbClr val="FFFFFF"/>
                </a:highlight>
              </a:rPr>
              <a:t>Articulate Storyline 360 </a:t>
            </a:r>
          </a:p>
          <a:p>
            <a:pPr lvl="1" fontAlgn="base">
              <a:lnSpc>
                <a:spcPct val="120000"/>
              </a:lnSpc>
              <a:spcBef>
                <a:spcPts val="0"/>
              </a:spcBef>
            </a:pPr>
            <a:r>
              <a:rPr lang="en-AU" sz="2200" dirty="0">
                <a:solidFill>
                  <a:srgbClr val="000000"/>
                </a:solidFill>
                <a:highlight>
                  <a:srgbClr val="FFFFFF"/>
                </a:highlight>
              </a:rPr>
              <a:t>Articulate Rise 360 </a:t>
            </a:r>
          </a:p>
          <a:p>
            <a:pPr lvl="1" fontAlgn="base">
              <a:lnSpc>
                <a:spcPct val="120000"/>
              </a:lnSpc>
              <a:spcBef>
                <a:spcPts val="0"/>
              </a:spcBef>
            </a:pPr>
            <a:r>
              <a:rPr lang="en-AU" sz="2200" dirty="0">
                <a:solidFill>
                  <a:srgbClr val="000000"/>
                </a:solidFill>
                <a:highlight>
                  <a:srgbClr val="FFFFFF"/>
                </a:highlight>
              </a:rPr>
              <a:t>Adobe Captivate </a:t>
            </a:r>
          </a:p>
          <a:p>
            <a:pPr lvl="1" fontAlgn="base">
              <a:lnSpc>
                <a:spcPct val="120000"/>
              </a:lnSpc>
              <a:spcBef>
                <a:spcPts val="0"/>
              </a:spcBef>
            </a:pPr>
            <a:r>
              <a:rPr lang="en-AU" sz="2200" dirty="0">
                <a:solidFill>
                  <a:srgbClr val="000000"/>
                </a:solidFill>
                <a:highlight>
                  <a:srgbClr val="FFFFFF"/>
                </a:highlight>
              </a:rPr>
              <a:t>Adapt </a:t>
            </a:r>
          </a:p>
          <a:p>
            <a:pPr lvl="1" fontAlgn="base">
              <a:lnSpc>
                <a:spcPct val="120000"/>
              </a:lnSpc>
              <a:spcBef>
                <a:spcPts val="0"/>
              </a:spcBef>
            </a:pPr>
            <a:r>
              <a:rPr lang="en-AU" sz="2200" dirty="0">
                <a:solidFill>
                  <a:srgbClr val="000000"/>
                </a:solidFill>
                <a:highlight>
                  <a:srgbClr val="FFFFFF"/>
                </a:highlight>
              </a:rPr>
              <a:t>Camtasia </a:t>
            </a:r>
          </a:p>
          <a:p>
            <a:endParaRPr lang="en-GB" dirty="0"/>
          </a:p>
        </p:txBody>
      </p:sp>
    </p:spTree>
    <p:extLst>
      <p:ext uri="{BB962C8B-B14F-4D97-AF65-F5344CB8AC3E}">
        <p14:creationId xmlns:p14="http://schemas.microsoft.com/office/powerpoint/2010/main" val="407677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1487-4CD2-3B52-4920-2DDB245EC928}"/>
              </a:ext>
            </a:extLst>
          </p:cNvPr>
          <p:cNvSpPr>
            <a:spLocks noGrp="1"/>
          </p:cNvSpPr>
          <p:nvPr>
            <p:ph type="title"/>
          </p:nvPr>
        </p:nvSpPr>
        <p:spPr>
          <a:xfrm>
            <a:off x="2495550" y="0"/>
            <a:ext cx="9708450" cy="1080000"/>
          </a:xfrm>
        </p:spPr>
        <p:txBody>
          <a:bodyPr/>
          <a:lstStyle/>
          <a:p>
            <a:r>
              <a:rPr lang="en-GB" dirty="0"/>
              <a:t>Contents </a:t>
            </a:r>
          </a:p>
        </p:txBody>
      </p:sp>
      <p:sp>
        <p:nvSpPr>
          <p:cNvPr id="3" name="Content Placeholder 2">
            <a:extLst>
              <a:ext uri="{FF2B5EF4-FFF2-40B4-BE49-F238E27FC236}">
                <a16:creationId xmlns:a16="http://schemas.microsoft.com/office/drawing/2014/main" id="{86A4D5BE-68E9-30E5-0191-DDC6EBF4ABC9}"/>
              </a:ext>
            </a:extLst>
          </p:cNvPr>
          <p:cNvSpPr>
            <a:spLocks noGrp="1"/>
          </p:cNvSpPr>
          <p:nvPr>
            <p:ph idx="1"/>
          </p:nvPr>
        </p:nvSpPr>
        <p:spPr>
          <a:xfrm>
            <a:off x="2495550" y="1259999"/>
            <a:ext cx="9024449" cy="5036025"/>
          </a:xfrm>
        </p:spPr>
        <p:txBody>
          <a:bodyPr>
            <a:normAutofit/>
          </a:bodyPr>
          <a:lstStyle/>
          <a:p>
            <a:r>
              <a:rPr lang="en-GB" dirty="0"/>
              <a:t>Introduction </a:t>
            </a:r>
          </a:p>
          <a:p>
            <a:r>
              <a:rPr lang="en-GB" dirty="0"/>
              <a:t>Types of online learning</a:t>
            </a:r>
          </a:p>
          <a:p>
            <a:r>
              <a:rPr lang="en-GB" dirty="0"/>
              <a:t>Benefits of online learning</a:t>
            </a:r>
          </a:p>
          <a:p>
            <a:r>
              <a:rPr lang="en-GB" dirty="0"/>
              <a:t>Things to consider</a:t>
            </a:r>
          </a:p>
          <a:p>
            <a:r>
              <a:rPr lang="en-GB" dirty="0"/>
              <a:t>Best practice features</a:t>
            </a:r>
          </a:p>
          <a:p>
            <a:r>
              <a:rPr lang="en-GB" dirty="0"/>
              <a:t>Tools</a:t>
            </a:r>
          </a:p>
          <a:p>
            <a:r>
              <a:rPr lang="en-GB" dirty="0"/>
              <a:t>Learning design skills and staying up to date</a:t>
            </a:r>
          </a:p>
          <a:p>
            <a:r>
              <a:rPr lang="en-GB" dirty="0"/>
              <a:t>Better online learning</a:t>
            </a:r>
          </a:p>
          <a:p>
            <a:r>
              <a:rPr lang="en-GB" dirty="0"/>
              <a:t>Review activity</a:t>
            </a:r>
          </a:p>
        </p:txBody>
      </p:sp>
    </p:spTree>
    <p:extLst>
      <p:ext uri="{BB962C8B-B14F-4D97-AF65-F5344CB8AC3E}">
        <p14:creationId xmlns:p14="http://schemas.microsoft.com/office/powerpoint/2010/main" val="2348558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6E82-CF3C-0191-8155-AA7FE6E165C8}"/>
              </a:ext>
            </a:extLst>
          </p:cNvPr>
          <p:cNvSpPr>
            <a:spLocks noGrp="1"/>
          </p:cNvSpPr>
          <p:nvPr>
            <p:ph type="title"/>
          </p:nvPr>
        </p:nvSpPr>
        <p:spPr/>
        <p:txBody>
          <a:bodyPr/>
          <a:lstStyle/>
          <a:p>
            <a:r>
              <a:rPr lang="en-GB" dirty="0"/>
              <a:t>Other tools to try</a:t>
            </a:r>
          </a:p>
        </p:txBody>
      </p:sp>
      <p:sp>
        <p:nvSpPr>
          <p:cNvPr id="3" name="Content Placeholder 2">
            <a:extLst>
              <a:ext uri="{FF2B5EF4-FFF2-40B4-BE49-F238E27FC236}">
                <a16:creationId xmlns:a16="http://schemas.microsoft.com/office/drawing/2014/main" id="{9F1B465A-2775-3A8F-ECCB-7162E079BE7C}"/>
              </a:ext>
            </a:extLst>
          </p:cNvPr>
          <p:cNvSpPr>
            <a:spLocks noGrp="1"/>
          </p:cNvSpPr>
          <p:nvPr>
            <p:ph idx="1"/>
          </p:nvPr>
        </p:nvSpPr>
        <p:spPr>
          <a:xfrm>
            <a:off x="295951" y="1277629"/>
            <a:ext cx="4752000" cy="4500000"/>
          </a:xfrm>
          <a:solidFill>
            <a:srgbClr val="F5F8F9"/>
          </a:solidFill>
        </p:spPr>
        <p:txBody>
          <a:bodyPr>
            <a:noAutofit/>
          </a:bodyPr>
          <a:lstStyle/>
          <a:p>
            <a:pPr marL="0" indent="0">
              <a:buNone/>
            </a:pPr>
            <a:r>
              <a:rPr lang="en-AU" sz="1900" b="1" i="0" dirty="0">
                <a:solidFill>
                  <a:schemeClr val="bg2">
                    <a:lumMod val="10000"/>
                  </a:schemeClr>
                </a:solidFill>
                <a:effectLst/>
                <a:latin typeface="+mj-lt"/>
              </a:rPr>
              <a:t>Kahoot</a:t>
            </a:r>
          </a:p>
          <a:p>
            <a:pPr marL="228600" indent="-228600" fontAlgn="base">
              <a:lnSpc>
                <a:spcPct val="90000"/>
              </a:lnSpc>
            </a:pPr>
            <a:r>
              <a:rPr lang="en-AU" sz="1700" dirty="0">
                <a:solidFill>
                  <a:schemeClr val="bg2">
                    <a:lumMod val="10000"/>
                  </a:schemeClr>
                </a:solidFill>
              </a:rPr>
              <a:t>Use Kahoot to make interactive learning activities, such as: </a:t>
            </a:r>
          </a:p>
          <a:p>
            <a:pPr lvl="1"/>
            <a:r>
              <a:rPr lang="en-AU" sz="1700" dirty="0">
                <a:solidFill>
                  <a:schemeClr val="bg2">
                    <a:lumMod val="10000"/>
                  </a:schemeClr>
                </a:solidFill>
                <a:latin typeface="+mj-lt"/>
              </a:rPr>
              <a:t>g</a:t>
            </a:r>
            <a:r>
              <a:rPr lang="en-AU" sz="1700" b="0" i="0" dirty="0">
                <a:solidFill>
                  <a:schemeClr val="bg2">
                    <a:lumMod val="10000"/>
                  </a:schemeClr>
                </a:solidFill>
                <a:effectLst/>
                <a:latin typeface="+mj-lt"/>
              </a:rPr>
              <a:t>ames</a:t>
            </a:r>
          </a:p>
          <a:p>
            <a:pPr lvl="1"/>
            <a:r>
              <a:rPr lang="en-AU" sz="1700" dirty="0">
                <a:solidFill>
                  <a:schemeClr val="bg2">
                    <a:lumMod val="10000"/>
                  </a:schemeClr>
                </a:solidFill>
                <a:latin typeface="+mj-lt"/>
              </a:rPr>
              <a:t>q</a:t>
            </a:r>
            <a:r>
              <a:rPr lang="en-AU" sz="1700" b="0" i="0" dirty="0">
                <a:solidFill>
                  <a:schemeClr val="bg2">
                    <a:lumMod val="10000"/>
                  </a:schemeClr>
                </a:solidFill>
                <a:effectLst/>
                <a:latin typeface="+mj-lt"/>
              </a:rPr>
              <a:t>uizzes</a:t>
            </a:r>
          </a:p>
          <a:p>
            <a:pPr lvl="1"/>
            <a:r>
              <a:rPr lang="en-AU" sz="1700" dirty="0">
                <a:solidFill>
                  <a:schemeClr val="bg2">
                    <a:lumMod val="10000"/>
                  </a:schemeClr>
                </a:solidFill>
                <a:latin typeface="+mj-lt"/>
              </a:rPr>
              <a:t>c</a:t>
            </a:r>
            <a:r>
              <a:rPr lang="en-AU" sz="1700" b="0" i="0" dirty="0">
                <a:solidFill>
                  <a:schemeClr val="bg2">
                    <a:lumMod val="10000"/>
                  </a:schemeClr>
                </a:solidFill>
                <a:effectLst/>
                <a:latin typeface="+mj-lt"/>
              </a:rPr>
              <a:t>hallenges.</a:t>
            </a:r>
          </a:p>
          <a:p>
            <a:pPr marL="228600" indent="-228600" fontAlgn="base">
              <a:lnSpc>
                <a:spcPct val="90000"/>
              </a:lnSpc>
            </a:pPr>
            <a:r>
              <a:rPr lang="en-AU" sz="1700" dirty="0">
                <a:solidFill>
                  <a:schemeClr val="bg2">
                    <a:lumMod val="10000"/>
                  </a:schemeClr>
                </a:solidFill>
              </a:rPr>
              <a:t>Some activities are synchronous, so all learners do them at the same time. </a:t>
            </a:r>
          </a:p>
          <a:p>
            <a:pPr marL="228600" indent="-228600" fontAlgn="base">
              <a:lnSpc>
                <a:spcPct val="90000"/>
              </a:lnSpc>
            </a:pPr>
            <a:r>
              <a:rPr lang="en-AU" sz="1700" dirty="0">
                <a:solidFill>
                  <a:schemeClr val="bg2">
                    <a:lumMod val="10000"/>
                  </a:schemeClr>
                </a:solidFill>
              </a:rPr>
              <a:t>Some are asynchronous, so earners can do them at different times.</a:t>
            </a:r>
          </a:p>
          <a:p>
            <a:r>
              <a:rPr lang="en-GB" sz="1700" dirty="0">
                <a:solidFill>
                  <a:srgbClr val="000000"/>
                </a:solidFill>
                <a:latin typeface="+mn-lt"/>
                <a:hlinkClick r:id="rId2"/>
              </a:rPr>
              <a:t>Click to open the Kahoot website</a:t>
            </a:r>
            <a:r>
              <a:rPr lang="en-GB" sz="1700" dirty="0">
                <a:solidFill>
                  <a:srgbClr val="000000"/>
                </a:solidFill>
                <a:latin typeface="+mn-lt"/>
              </a:rPr>
              <a:t> </a:t>
            </a:r>
          </a:p>
          <a:p>
            <a:r>
              <a:rPr lang="en-GB" sz="1700" dirty="0">
                <a:solidFill>
                  <a:srgbClr val="000000"/>
                </a:solidFill>
                <a:latin typeface="+mn-lt"/>
                <a:hlinkClick r:id="rId3"/>
              </a:rPr>
              <a:t>Hybrid Learning Guide from Kahoot (pdf)</a:t>
            </a:r>
            <a:endParaRPr lang="en-GB" sz="1700" dirty="0">
              <a:solidFill>
                <a:srgbClr val="000000"/>
              </a:solidFill>
              <a:latin typeface="+mn-lt"/>
            </a:endParaRPr>
          </a:p>
          <a:p>
            <a:endParaRPr lang="en-AU" sz="2100" dirty="0">
              <a:solidFill>
                <a:srgbClr val="000000"/>
              </a:solidFill>
            </a:endParaRPr>
          </a:p>
          <a:p>
            <a:pPr marL="457200" lvl="1" indent="0">
              <a:buNone/>
            </a:pPr>
            <a:endParaRPr lang="en-GB" sz="1700" dirty="0"/>
          </a:p>
        </p:txBody>
      </p:sp>
      <p:sp>
        <p:nvSpPr>
          <p:cNvPr id="5" name="Content Placeholder 4">
            <a:extLst>
              <a:ext uri="{FF2B5EF4-FFF2-40B4-BE49-F238E27FC236}">
                <a16:creationId xmlns:a16="http://schemas.microsoft.com/office/drawing/2014/main" id="{F18B888B-23BF-0B81-D0C1-278D159D76A1}"/>
              </a:ext>
            </a:extLst>
          </p:cNvPr>
          <p:cNvSpPr>
            <a:spLocks noGrp="1"/>
          </p:cNvSpPr>
          <p:nvPr>
            <p:ph sz="quarter" idx="4294967295"/>
          </p:nvPr>
        </p:nvSpPr>
        <p:spPr>
          <a:xfrm>
            <a:off x="5934075" y="1277629"/>
            <a:ext cx="4752000" cy="2551421"/>
          </a:xfrm>
          <a:solidFill>
            <a:srgbClr val="F5F8F9"/>
          </a:solidFill>
        </p:spPr>
        <p:txBody>
          <a:bodyPr>
            <a:normAutofit/>
          </a:bodyPr>
          <a:lstStyle/>
          <a:p>
            <a:pPr marL="0" indent="0" fontAlgn="base">
              <a:buNone/>
            </a:pPr>
            <a:r>
              <a:rPr lang="en-AU" sz="1700" b="1" dirty="0" err="1">
                <a:solidFill>
                  <a:srgbClr val="000000"/>
                </a:solidFill>
              </a:rPr>
              <a:t>Mentimeter</a:t>
            </a:r>
            <a:endParaRPr lang="en-AU" sz="1700" b="1" dirty="0">
              <a:solidFill>
                <a:srgbClr val="000000"/>
              </a:solidFill>
            </a:endParaRPr>
          </a:p>
          <a:p>
            <a:pPr fontAlgn="base"/>
            <a:r>
              <a:rPr lang="en-AU" sz="1700" dirty="0">
                <a:solidFill>
                  <a:srgbClr val="000000"/>
                </a:solidFill>
              </a:rPr>
              <a:t>Collect input from learners while they are online.</a:t>
            </a:r>
          </a:p>
          <a:p>
            <a:pPr fontAlgn="base"/>
            <a:r>
              <a:rPr lang="en-AU" sz="1700" dirty="0">
                <a:solidFill>
                  <a:srgbClr val="000000"/>
                </a:solidFill>
              </a:rPr>
              <a:t>Increase engagement during sessions by using it interactively.</a:t>
            </a:r>
          </a:p>
          <a:p>
            <a:pPr fontAlgn="base"/>
            <a:r>
              <a:rPr lang="en-AU" sz="1700" dirty="0">
                <a:solidFill>
                  <a:srgbClr val="000000"/>
                </a:solidFill>
              </a:rPr>
              <a:t>Get feedback from learners to help you evaluate your course</a:t>
            </a:r>
          </a:p>
          <a:p>
            <a:pPr algn="l" rtl="0" fontAlgn="base"/>
            <a:r>
              <a:rPr lang="en-GB" sz="1700" dirty="0">
                <a:solidFill>
                  <a:srgbClr val="000000"/>
                </a:solidFill>
                <a:hlinkClick r:id="rId4"/>
              </a:rPr>
              <a:t>Click to open </a:t>
            </a:r>
            <a:r>
              <a:rPr lang="en-GB" sz="1700" dirty="0" err="1">
                <a:solidFill>
                  <a:srgbClr val="000000"/>
                </a:solidFill>
                <a:hlinkClick r:id="rId4"/>
              </a:rPr>
              <a:t>Mentimeter</a:t>
            </a:r>
            <a:endParaRPr lang="en-AU" sz="1700" dirty="0"/>
          </a:p>
        </p:txBody>
      </p:sp>
      <p:sp>
        <p:nvSpPr>
          <p:cNvPr id="8" name="Content Placeholder 4">
            <a:extLst>
              <a:ext uri="{FF2B5EF4-FFF2-40B4-BE49-F238E27FC236}">
                <a16:creationId xmlns:a16="http://schemas.microsoft.com/office/drawing/2014/main" id="{2E06C036-824D-7DF5-CC0B-A037230CFB6E}"/>
              </a:ext>
            </a:extLst>
          </p:cNvPr>
          <p:cNvSpPr txBox="1">
            <a:spLocks/>
          </p:cNvSpPr>
          <p:nvPr/>
        </p:nvSpPr>
        <p:spPr>
          <a:xfrm>
            <a:off x="5934075" y="4026308"/>
            <a:ext cx="4752000" cy="2466975"/>
          </a:xfrm>
          <a:prstGeom prst="rect">
            <a:avLst/>
          </a:prstGeom>
          <a:solidFill>
            <a:srgbClr val="F5F8F9"/>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r>
              <a:rPr lang="en-GB" sz="2700" b="1" dirty="0">
                <a:solidFill>
                  <a:srgbClr val="000000"/>
                </a:solidFill>
              </a:rPr>
              <a:t>Microsoft Forms</a:t>
            </a:r>
          </a:p>
          <a:p>
            <a:pPr fontAlgn="base">
              <a:lnSpc>
                <a:spcPct val="110000"/>
              </a:lnSpc>
            </a:pPr>
            <a:r>
              <a:rPr lang="en-GB" sz="3100" dirty="0">
                <a:solidFill>
                  <a:srgbClr val="000000"/>
                </a:solidFill>
              </a:rPr>
              <a:t>Create surveys, polls, and quizzes, </a:t>
            </a:r>
          </a:p>
          <a:p>
            <a:pPr fontAlgn="base">
              <a:lnSpc>
                <a:spcPct val="110000"/>
              </a:lnSpc>
            </a:pPr>
            <a:r>
              <a:rPr lang="en-GB" sz="3100" dirty="0">
                <a:solidFill>
                  <a:srgbClr val="000000"/>
                </a:solidFill>
              </a:rPr>
              <a:t>Useful for engaging learners.</a:t>
            </a:r>
          </a:p>
          <a:p>
            <a:pPr fontAlgn="base">
              <a:lnSpc>
                <a:spcPct val="110000"/>
              </a:lnSpc>
            </a:pPr>
            <a:r>
              <a:rPr lang="en-GB" sz="3100" dirty="0">
                <a:solidFill>
                  <a:srgbClr val="000000"/>
                </a:solidFill>
              </a:rPr>
              <a:t>Good to request feedback about your course.</a:t>
            </a:r>
          </a:p>
          <a:p>
            <a:pPr fontAlgn="base">
              <a:lnSpc>
                <a:spcPct val="120000"/>
              </a:lnSpc>
            </a:pPr>
            <a:r>
              <a:rPr lang="en-GB" sz="3100" dirty="0">
                <a:solidFill>
                  <a:srgbClr val="000000"/>
                </a:solidFill>
                <a:hlinkClick r:id="rId5"/>
              </a:rPr>
              <a:t>Click to open Microsoft Forms</a:t>
            </a:r>
            <a:endParaRPr lang="en-GB" sz="3100" dirty="0">
              <a:solidFill>
                <a:srgbClr val="000000"/>
              </a:solidFill>
              <a:hlinkClick r:id="" action="ppaction://noaction"/>
            </a:endParaRPr>
          </a:p>
          <a:p>
            <a:pPr fontAlgn="base">
              <a:lnSpc>
                <a:spcPct val="120000"/>
              </a:lnSpc>
            </a:pPr>
            <a:r>
              <a:rPr lang="en-GB" sz="3100" dirty="0">
                <a:solidFill>
                  <a:srgbClr val="000000"/>
                </a:solidFill>
                <a:hlinkClick r:id="" action="ppaction://noaction"/>
              </a:rPr>
              <a:t>Click to watch a video about Microsoft Forms</a:t>
            </a:r>
            <a:endParaRPr lang="en-GB" sz="3100" dirty="0">
              <a:solidFill>
                <a:srgbClr val="000000"/>
              </a:solidFill>
            </a:endParaRPr>
          </a:p>
          <a:p>
            <a:pPr fontAlgn="base"/>
            <a:endParaRPr lang="en-AU" sz="2000" dirty="0">
              <a:solidFill>
                <a:srgbClr val="000000"/>
              </a:solidFill>
            </a:endParaRPr>
          </a:p>
        </p:txBody>
      </p:sp>
    </p:spTree>
    <p:extLst>
      <p:ext uri="{BB962C8B-B14F-4D97-AF65-F5344CB8AC3E}">
        <p14:creationId xmlns:p14="http://schemas.microsoft.com/office/powerpoint/2010/main" val="1653305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1E11-296D-C642-AB81-8F9972C23539}"/>
              </a:ext>
            </a:extLst>
          </p:cNvPr>
          <p:cNvSpPr>
            <a:spLocks noGrp="1"/>
          </p:cNvSpPr>
          <p:nvPr>
            <p:ph type="title"/>
          </p:nvPr>
        </p:nvSpPr>
        <p:spPr/>
        <p:txBody>
          <a:bodyPr/>
          <a:lstStyle/>
          <a:p>
            <a:r>
              <a:rPr lang="en-GB" dirty="0"/>
              <a:t>Design skills: Learning and staying up to date</a:t>
            </a:r>
          </a:p>
        </p:txBody>
      </p:sp>
      <p:sp>
        <p:nvSpPr>
          <p:cNvPr id="3" name="Content Placeholder 2">
            <a:extLst>
              <a:ext uri="{FF2B5EF4-FFF2-40B4-BE49-F238E27FC236}">
                <a16:creationId xmlns:a16="http://schemas.microsoft.com/office/drawing/2014/main" id="{17A02822-1F8F-9631-4DD6-7ABC249BB642}"/>
              </a:ext>
            </a:extLst>
          </p:cNvPr>
          <p:cNvSpPr>
            <a:spLocks noGrp="1"/>
          </p:cNvSpPr>
          <p:nvPr>
            <p:ph sz="quarter" idx="10"/>
          </p:nvPr>
        </p:nvSpPr>
        <p:spPr>
          <a:xfrm>
            <a:off x="2021305" y="1276351"/>
            <a:ext cx="9124750" cy="4976813"/>
          </a:xfrm>
        </p:spPr>
        <p:txBody>
          <a:bodyPr>
            <a:normAutofit/>
          </a:bodyPr>
          <a:lstStyle/>
          <a:p>
            <a:pPr marL="361950" algn="l" rtl="0" fontAlgn="base"/>
            <a:r>
              <a:rPr lang="en-AU" sz="1900" b="0" i="0" dirty="0">
                <a:solidFill>
                  <a:srgbClr val="000000"/>
                </a:solidFill>
                <a:effectLst/>
                <a:highlight>
                  <a:srgbClr val="FFFFFF"/>
                </a:highlight>
                <a:latin typeface="Arial" panose="020B0604020202020204" pitchFamily="34" charset="0"/>
              </a:rPr>
              <a:t>Technology changes all the time and there are also changing trends in learning design. Online trainers</a:t>
            </a:r>
            <a:r>
              <a:rPr lang="en-AU" sz="1900" dirty="0">
                <a:solidFill>
                  <a:srgbClr val="000000"/>
                </a:solidFill>
                <a:highlight>
                  <a:srgbClr val="FFFFFF"/>
                </a:highlight>
              </a:rPr>
              <a:t> and</a:t>
            </a:r>
            <a:r>
              <a:rPr lang="en-AU" sz="1900" b="0" i="0" dirty="0">
                <a:solidFill>
                  <a:srgbClr val="000000"/>
                </a:solidFill>
                <a:effectLst/>
                <a:highlight>
                  <a:srgbClr val="FFFFFF"/>
                </a:highlight>
                <a:latin typeface="Arial" panose="020B0604020202020204" pitchFamily="34" charset="0"/>
              </a:rPr>
              <a:t> designers</a:t>
            </a:r>
            <a:r>
              <a:rPr lang="en-AU" sz="1900" dirty="0">
                <a:solidFill>
                  <a:srgbClr val="000000"/>
                </a:solidFill>
                <a:highlight>
                  <a:srgbClr val="FFFFFF"/>
                </a:highlight>
              </a:rPr>
              <a:t> need to</a:t>
            </a:r>
            <a:r>
              <a:rPr lang="en-AU" sz="1900" b="0" i="0" dirty="0">
                <a:solidFill>
                  <a:srgbClr val="000000"/>
                </a:solidFill>
                <a:effectLst/>
                <a:highlight>
                  <a:srgbClr val="FFFFFF"/>
                </a:highlight>
                <a:latin typeface="Arial" panose="020B0604020202020204" pitchFamily="34" charset="0"/>
              </a:rPr>
              <a:t> stay up to date. Consider signing up to these e-newsletters.</a:t>
            </a:r>
          </a:p>
          <a:p>
            <a:pPr marL="361950" fontAlgn="base"/>
            <a:r>
              <a:rPr lang="en-AU" sz="1900" dirty="0">
                <a:solidFill>
                  <a:srgbClr val="000000"/>
                </a:solidFill>
                <a:highlight>
                  <a:srgbClr val="FFFFFF"/>
                </a:highlight>
              </a:rPr>
              <a:t>E-learning Industry</a:t>
            </a:r>
          </a:p>
          <a:p>
            <a:pPr marL="714375" lvl="2" fontAlgn="base"/>
            <a:r>
              <a:rPr lang="en-AU" sz="1700" b="0" i="0" dirty="0">
                <a:solidFill>
                  <a:srgbClr val="000000"/>
                </a:solidFill>
                <a:effectLst/>
                <a:highlight>
                  <a:srgbClr val="FFFFFF"/>
                </a:highlight>
                <a:latin typeface="Arial" panose="020B0604020202020204" pitchFamily="34" charset="0"/>
              </a:rPr>
              <a:t>Articles on trends, design, best practices and tools</a:t>
            </a:r>
          </a:p>
          <a:p>
            <a:pPr marL="714375" lvl="2" fontAlgn="base"/>
            <a:r>
              <a:rPr lang="en-AU" sz="1700" dirty="0">
                <a:solidFill>
                  <a:srgbClr val="000000"/>
                </a:solidFill>
                <a:highlight>
                  <a:srgbClr val="FFFFFF"/>
                </a:highlight>
              </a:rPr>
              <a:t>F</a:t>
            </a:r>
            <a:r>
              <a:rPr lang="en-AU" sz="1700" b="0" i="0" dirty="0">
                <a:solidFill>
                  <a:srgbClr val="000000"/>
                </a:solidFill>
                <a:effectLst/>
                <a:highlight>
                  <a:srgbClr val="FFFFFF"/>
                </a:highlight>
                <a:latin typeface="Arial" panose="020B0604020202020204" pitchFamily="34" charset="0"/>
              </a:rPr>
              <a:t>ree downloads</a:t>
            </a:r>
          </a:p>
          <a:p>
            <a:pPr marL="714375" lvl="2" fontAlgn="base"/>
            <a:r>
              <a:rPr lang="en-AU" sz="1700" b="0" i="0" dirty="0">
                <a:solidFill>
                  <a:srgbClr val="000000"/>
                </a:solidFill>
                <a:effectLst/>
                <a:highlight>
                  <a:srgbClr val="FFFFFF"/>
                </a:highlight>
                <a:latin typeface="Arial" panose="020B0604020202020204" pitchFamily="34" charset="0"/>
                <a:hlinkClick r:id="rId2"/>
              </a:rPr>
              <a:t>Click to open e-learning industry website</a:t>
            </a:r>
            <a:r>
              <a:rPr lang="en-AU" sz="1700" b="0" i="0" dirty="0">
                <a:solidFill>
                  <a:srgbClr val="000000"/>
                </a:solidFill>
                <a:effectLst/>
                <a:highlight>
                  <a:srgbClr val="FFFFFF"/>
                </a:highlight>
                <a:latin typeface="Arial" panose="020B0604020202020204" pitchFamily="34" charset="0"/>
              </a:rPr>
              <a:t>.</a:t>
            </a:r>
          </a:p>
          <a:p>
            <a:pPr marL="361950" lvl="1" fontAlgn="base">
              <a:spcBef>
                <a:spcPts val="1000"/>
              </a:spcBef>
            </a:pPr>
            <a:r>
              <a:rPr lang="en-AU" sz="1900" dirty="0">
                <a:solidFill>
                  <a:srgbClr val="000000"/>
                </a:solidFill>
                <a:highlight>
                  <a:srgbClr val="FFFFFF"/>
                </a:highlight>
              </a:rPr>
              <a:t>E-learning Heroes</a:t>
            </a:r>
          </a:p>
          <a:p>
            <a:pPr marL="714375" lvl="2" fontAlgn="base"/>
            <a:r>
              <a:rPr lang="en-AU" sz="1700" dirty="0">
                <a:solidFill>
                  <a:srgbClr val="000000"/>
                </a:solidFill>
                <a:highlight>
                  <a:srgbClr val="FFFFFF"/>
                </a:highlight>
                <a:latin typeface="+mn-lt"/>
              </a:rPr>
              <a:t>M</a:t>
            </a:r>
            <a:r>
              <a:rPr lang="en-AU" sz="1700" b="0" i="0" dirty="0">
                <a:solidFill>
                  <a:srgbClr val="000000"/>
                </a:solidFill>
                <a:effectLst/>
                <a:highlight>
                  <a:srgbClr val="FFFFFF"/>
                </a:highlight>
                <a:latin typeface="+mn-lt"/>
              </a:rPr>
              <a:t>ainly for Articulate users, but it offers many valuable resources</a:t>
            </a:r>
          </a:p>
          <a:p>
            <a:pPr marL="714375" lvl="2" fontAlgn="base"/>
            <a:r>
              <a:rPr lang="en-AU" sz="1700" b="0" i="0" dirty="0">
                <a:solidFill>
                  <a:srgbClr val="000000"/>
                </a:solidFill>
                <a:effectLst/>
                <a:highlight>
                  <a:srgbClr val="FFFFFF"/>
                </a:highlight>
                <a:latin typeface="+mn-lt"/>
              </a:rPr>
              <a:t>Includes articles, discussions, examples, and ideas</a:t>
            </a:r>
          </a:p>
          <a:p>
            <a:pPr marL="714375" lvl="2" fontAlgn="base"/>
            <a:r>
              <a:rPr lang="en-AU" sz="1700" dirty="0">
                <a:solidFill>
                  <a:srgbClr val="000000"/>
                </a:solidFill>
                <a:highlight>
                  <a:srgbClr val="FFFFFF"/>
                </a:highlight>
                <a:latin typeface="+mn-lt"/>
              </a:rPr>
              <a:t>F</a:t>
            </a:r>
            <a:r>
              <a:rPr lang="en-AU" sz="1700" b="0" i="0" dirty="0">
                <a:solidFill>
                  <a:srgbClr val="000000"/>
                </a:solidFill>
                <a:effectLst/>
                <a:highlight>
                  <a:srgbClr val="FFFFFF"/>
                </a:highlight>
                <a:latin typeface="+mn-lt"/>
              </a:rPr>
              <a:t>ree resources (eBooks)</a:t>
            </a:r>
          </a:p>
          <a:p>
            <a:pPr marL="714375" lvl="2" fontAlgn="base"/>
            <a:r>
              <a:rPr lang="en-GB" sz="1700" b="0" i="0" u="sng" strike="noStrike" dirty="0">
                <a:solidFill>
                  <a:srgbClr val="0000FF"/>
                </a:solidFill>
                <a:effectLst/>
                <a:highlight>
                  <a:srgbClr val="FFFFFF"/>
                </a:highlight>
                <a:latin typeface="+mn-lt"/>
                <a:hlinkClick r:id="rId3"/>
              </a:rPr>
              <a:t>Click to open e-learning heroes website</a:t>
            </a:r>
            <a:r>
              <a:rPr lang="en-GB" sz="1700" b="0" i="0" strike="noStrike" dirty="0">
                <a:solidFill>
                  <a:srgbClr val="0000FF"/>
                </a:solidFill>
                <a:effectLst/>
                <a:highlight>
                  <a:srgbClr val="FFFFFF"/>
                </a:highlight>
                <a:latin typeface="+mn-lt"/>
              </a:rPr>
              <a:t>.</a:t>
            </a:r>
            <a:r>
              <a:rPr lang="en-AU" sz="1700" b="0" i="0" dirty="0">
                <a:solidFill>
                  <a:srgbClr val="000000"/>
                </a:solidFill>
                <a:effectLst/>
                <a:highlight>
                  <a:srgbClr val="FFFFFF"/>
                </a:highlight>
                <a:latin typeface="+mn-lt"/>
              </a:rPr>
              <a:t>  </a:t>
            </a:r>
          </a:p>
          <a:p>
            <a:endParaRPr lang="en-GB" dirty="0"/>
          </a:p>
        </p:txBody>
      </p:sp>
    </p:spTree>
    <p:extLst>
      <p:ext uri="{BB962C8B-B14F-4D97-AF65-F5344CB8AC3E}">
        <p14:creationId xmlns:p14="http://schemas.microsoft.com/office/powerpoint/2010/main" val="679557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99589-210A-44AE-E58D-F990BA39072A}"/>
              </a:ext>
            </a:extLst>
          </p:cNvPr>
          <p:cNvSpPr>
            <a:spLocks noGrp="1"/>
          </p:cNvSpPr>
          <p:nvPr>
            <p:ph type="title"/>
          </p:nvPr>
        </p:nvSpPr>
        <p:spPr/>
        <p:txBody>
          <a:bodyPr>
            <a:normAutofit/>
          </a:bodyPr>
          <a:lstStyle/>
          <a:p>
            <a:r>
              <a:rPr lang="en-GB" sz="4000" dirty="0"/>
              <a:t>Engaging online learning</a:t>
            </a:r>
          </a:p>
        </p:txBody>
      </p:sp>
      <p:sp>
        <p:nvSpPr>
          <p:cNvPr id="3" name="Content Placeholder 2">
            <a:extLst>
              <a:ext uri="{FF2B5EF4-FFF2-40B4-BE49-F238E27FC236}">
                <a16:creationId xmlns:a16="http://schemas.microsoft.com/office/drawing/2014/main" id="{A3F5C667-204A-7DEB-361E-9B29078CAF09}"/>
              </a:ext>
            </a:extLst>
          </p:cNvPr>
          <p:cNvSpPr>
            <a:spLocks noGrp="1"/>
          </p:cNvSpPr>
          <p:nvPr>
            <p:ph sz="half" idx="2"/>
          </p:nvPr>
        </p:nvSpPr>
        <p:spPr>
          <a:xfrm>
            <a:off x="720000" y="1461294"/>
            <a:ext cx="4665916" cy="4850118"/>
          </a:xfrm>
        </p:spPr>
        <p:txBody>
          <a:bodyPr anchor="ctr">
            <a:normAutofit/>
          </a:bodyPr>
          <a:lstStyle/>
          <a:p>
            <a:pPr marL="342900" indent="-342900"/>
            <a:r>
              <a:rPr lang="en-GB" sz="2100" dirty="0">
                <a:solidFill>
                  <a:schemeClr val="tx2">
                    <a:lumMod val="50000"/>
                  </a:schemeClr>
                </a:solidFill>
              </a:rPr>
              <a:t>You can access this learning material in an online format. </a:t>
            </a:r>
          </a:p>
          <a:p>
            <a:pPr marL="342900" indent="-342900"/>
            <a:r>
              <a:rPr lang="en-GB" sz="2100" dirty="0">
                <a:solidFill>
                  <a:schemeClr val="tx2">
                    <a:lumMod val="50000"/>
                  </a:schemeClr>
                </a:solidFill>
              </a:rPr>
              <a:t>This will show you how online learning resources compare with print or presentation learning resources.</a:t>
            </a:r>
          </a:p>
          <a:p>
            <a:pPr marL="342900" indent="-342900"/>
            <a:r>
              <a:rPr lang="en-GB" sz="2100" dirty="0">
                <a:solidFill>
                  <a:schemeClr val="tx2">
                    <a:lumMod val="50000"/>
                  </a:schemeClr>
                </a:solidFill>
              </a:rPr>
              <a:t>Check the TVET Toolkit for this resource for the link.</a:t>
            </a:r>
          </a:p>
        </p:txBody>
      </p:sp>
      <p:pic>
        <p:nvPicPr>
          <p:cNvPr id="6" name="Content Placeholder 5">
            <a:extLst>
              <a:ext uri="{FF2B5EF4-FFF2-40B4-BE49-F238E27FC236}">
                <a16:creationId xmlns:a16="http://schemas.microsoft.com/office/drawing/2014/main" id="{616AD753-B42A-C0F1-4943-ACA596553C22}"/>
              </a:ext>
              <a:ext uri="{C183D7F6-B498-43B3-948B-1728B52AA6E4}">
                <adec:decorative xmlns:adec="http://schemas.microsoft.com/office/drawing/2017/decorative" val="1"/>
              </a:ext>
            </a:extLst>
          </p:cNvPr>
          <p:cNvPicPr>
            <a:picLocks noGrp="1" noChangeAspect="1"/>
          </p:cNvPicPr>
          <p:nvPr>
            <p:ph sz="quarter" idx="4"/>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70600" y="1461294"/>
            <a:ext cx="4608000" cy="4608000"/>
          </a:xfrm>
        </p:spPr>
      </p:pic>
    </p:spTree>
    <p:extLst>
      <p:ext uri="{BB962C8B-B14F-4D97-AF65-F5344CB8AC3E}">
        <p14:creationId xmlns:p14="http://schemas.microsoft.com/office/powerpoint/2010/main" val="1752832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0B787-9D9C-D264-CC51-F5AB209956E3}"/>
              </a:ext>
            </a:extLst>
          </p:cNvPr>
          <p:cNvSpPr>
            <a:spLocks noGrp="1"/>
          </p:cNvSpPr>
          <p:nvPr>
            <p:ph type="title"/>
          </p:nvPr>
        </p:nvSpPr>
        <p:spPr/>
        <p:txBody>
          <a:bodyPr/>
          <a:lstStyle/>
          <a:p>
            <a:pPr algn="ctr"/>
            <a:r>
              <a:rPr lang="en-AU" dirty="0"/>
              <a:t>Review activity</a:t>
            </a:r>
          </a:p>
        </p:txBody>
      </p:sp>
    </p:spTree>
    <p:extLst>
      <p:ext uri="{BB962C8B-B14F-4D97-AF65-F5344CB8AC3E}">
        <p14:creationId xmlns:p14="http://schemas.microsoft.com/office/powerpoint/2010/main" val="3066913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EBC-5567-5C3E-85C6-0DCA37E7E7AA}"/>
              </a:ext>
            </a:extLst>
          </p:cNvPr>
          <p:cNvSpPr>
            <a:spLocks noGrp="1"/>
          </p:cNvSpPr>
          <p:nvPr>
            <p:ph type="title"/>
          </p:nvPr>
        </p:nvSpPr>
        <p:spPr/>
        <p:txBody>
          <a:bodyPr/>
          <a:lstStyle/>
          <a:p>
            <a:r>
              <a:rPr lang="en-GB" dirty="0"/>
              <a:t>Reflect and think</a:t>
            </a:r>
          </a:p>
        </p:txBody>
      </p:sp>
      <p:sp>
        <p:nvSpPr>
          <p:cNvPr id="3" name="Content Placeholder 2">
            <a:extLst>
              <a:ext uri="{FF2B5EF4-FFF2-40B4-BE49-F238E27FC236}">
                <a16:creationId xmlns:a16="http://schemas.microsoft.com/office/drawing/2014/main" id="{9E286D19-C5F0-7015-2541-4272633A3BB0}"/>
              </a:ext>
            </a:extLst>
          </p:cNvPr>
          <p:cNvSpPr>
            <a:spLocks noGrp="1"/>
          </p:cNvSpPr>
          <p:nvPr>
            <p:ph sz="half" idx="2"/>
          </p:nvPr>
        </p:nvSpPr>
        <p:spPr>
          <a:xfrm>
            <a:off x="719999" y="1260000"/>
            <a:ext cx="6090375" cy="4320000"/>
          </a:xfrm>
        </p:spPr>
        <p:txBody>
          <a:bodyPr anchor="ctr">
            <a:normAutofit/>
          </a:bodyPr>
          <a:lstStyle/>
          <a:p>
            <a:pPr>
              <a:lnSpc>
                <a:spcPct val="100000"/>
              </a:lnSpc>
              <a:spcBef>
                <a:spcPts val="600"/>
              </a:spcBef>
            </a:pPr>
            <a:r>
              <a:rPr lang="en-AU" sz="2100" b="0" i="0" dirty="0">
                <a:solidFill>
                  <a:srgbClr val="000000"/>
                </a:solidFill>
                <a:effectLst/>
                <a:highlight>
                  <a:srgbClr val="FFFFFF"/>
                </a:highlight>
                <a:latin typeface="Arial" panose="020B0604020202020204" pitchFamily="34" charset="0"/>
              </a:rPr>
              <a:t>Go back through this learning resource</a:t>
            </a:r>
            <a:r>
              <a:rPr lang="en-AU" sz="2100" dirty="0">
                <a:solidFill>
                  <a:srgbClr val="000000"/>
                </a:solidFill>
                <a:highlight>
                  <a:srgbClr val="FFFFFF"/>
                </a:highlight>
              </a:rPr>
              <a:t> and as you work through it, th</a:t>
            </a:r>
            <a:r>
              <a:rPr lang="en-AU" sz="2100" b="0" i="0" dirty="0">
                <a:solidFill>
                  <a:srgbClr val="000000"/>
                </a:solidFill>
                <a:effectLst/>
                <a:highlight>
                  <a:srgbClr val="FFFFFF"/>
                </a:highlight>
                <a:latin typeface="Arial" panose="020B0604020202020204" pitchFamily="34" charset="0"/>
              </a:rPr>
              <a:t>ink about a course you are teaching.</a:t>
            </a:r>
          </a:p>
          <a:p>
            <a:pPr lvl="1">
              <a:lnSpc>
                <a:spcPct val="100000"/>
              </a:lnSpc>
              <a:spcBef>
                <a:spcPts val="600"/>
              </a:spcBef>
            </a:pPr>
            <a:r>
              <a:rPr lang="en-AU" sz="1900" dirty="0">
                <a:solidFill>
                  <a:srgbClr val="000000"/>
                </a:solidFill>
                <a:highlight>
                  <a:srgbClr val="FFFFFF"/>
                </a:highlight>
              </a:rPr>
              <a:t>What would work well online?</a:t>
            </a:r>
          </a:p>
          <a:p>
            <a:pPr lvl="1">
              <a:lnSpc>
                <a:spcPct val="100000"/>
              </a:lnSpc>
              <a:spcBef>
                <a:spcPts val="600"/>
              </a:spcBef>
            </a:pPr>
            <a:r>
              <a:rPr lang="en-AU" sz="1900" dirty="0">
                <a:solidFill>
                  <a:srgbClr val="000000"/>
                </a:solidFill>
                <a:highlight>
                  <a:srgbClr val="FFFFFF"/>
                </a:highlight>
              </a:rPr>
              <a:t>What would be challenging?</a:t>
            </a:r>
          </a:p>
          <a:p>
            <a:pPr lvl="1">
              <a:lnSpc>
                <a:spcPct val="100000"/>
              </a:lnSpc>
              <a:spcBef>
                <a:spcPts val="600"/>
              </a:spcBef>
            </a:pPr>
            <a:r>
              <a:rPr lang="en-AU" sz="1900" b="0" i="0" dirty="0">
                <a:solidFill>
                  <a:srgbClr val="000000"/>
                </a:solidFill>
                <a:effectLst/>
                <a:highlight>
                  <a:srgbClr val="FFFFFF"/>
                </a:highlight>
                <a:latin typeface="Arial" panose="020B0604020202020204" pitchFamily="34" charset="0"/>
              </a:rPr>
              <a:t>What benefits do you see for using online learning instead of printed resources?</a:t>
            </a:r>
            <a:endParaRPr lang="en-GB" sz="1900" dirty="0"/>
          </a:p>
        </p:txBody>
      </p:sp>
      <p:pic>
        <p:nvPicPr>
          <p:cNvPr id="9" name="Content Placeholder 8">
            <a:extLst>
              <a:ext uri="{FF2B5EF4-FFF2-40B4-BE49-F238E27FC236}">
                <a16:creationId xmlns:a16="http://schemas.microsoft.com/office/drawing/2014/main" id="{E54E294F-2D44-58E0-8573-37210C76C2CB}"/>
              </a:ext>
              <a:ext uri="{C183D7F6-B498-43B3-948B-1728B52AA6E4}">
                <adec:decorative xmlns:adec="http://schemas.microsoft.com/office/drawing/2017/decorative" val="1"/>
              </a:ext>
            </a:extLst>
          </p:cNvPr>
          <p:cNvPicPr>
            <a:picLocks noGrp="1" noChangeAspect="1"/>
          </p:cNvPicPr>
          <p:nvPr>
            <p:ph sz="quarter" idx="4"/>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01743" y="1260000"/>
            <a:ext cx="4319588" cy="4319588"/>
          </a:xfrm>
          <a:noFill/>
        </p:spPr>
      </p:pic>
    </p:spTree>
    <p:extLst>
      <p:ext uri="{BB962C8B-B14F-4D97-AF65-F5344CB8AC3E}">
        <p14:creationId xmlns:p14="http://schemas.microsoft.com/office/powerpoint/2010/main" val="1977684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EBC-5567-5C3E-85C6-0DCA37E7E7AA}"/>
              </a:ext>
            </a:extLst>
          </p:cNvPr>
          <p:cNvSpPr>
            <a:spLocks noGrp="1"/>
          </p:cNvSpPr>
          <p:nvPr>
            <p:ph type="title"/>
          </p:nvPr>
        </p:nvSpPr>
        <p:spPr/>
        <p:txBody>
          <a:bodyPr/>
          <a:lstStyle/>
          <a:p>
            <a:r>
              <a:rPr lang="en-GB" dirty="0"/>
              <a:t>Consider different types of online learning</a:t>
            </a:r>
          </a:p>
        </p:txBody>
      </p:sp>
      <p:sp>
        <p:nvSpPr>
          <p:cNvPr id="3" name="Content Placeholder 2">
            <a:extLst>
              <a:ext uri="{FF2B5EF4-FFF2-40B4-BE49-F238E27FC236}">
                <a16:creationId xmlns:a16="http://schemas.microsoft.com/office/drawing/2014/main" id="{9E286D19-C5F0-7015-2541-4272633A3BB0}"/>
              </a:ext>
            </a:extLst>
          </p:cNvPr>
          <p:cNvSpPr>
            <a:spLocks noGrp="1"/>
          </p:cNvSpPr>
          <p:nvPr>
            <p:ph idx="1"/>
          </p:nvPr>
        </p:nvSpPr>
        <p:spPr>
          <a:xfrm>
            <a:off x="323850" y="1315729"/>
            <a:ext cx="10576379" cy="532120"/>
          </a:xfrm>
        </p:spPr>
        <p:txBody>
          <a:bodyPr/>
          <a:lstStyle/>
          <a:p>
            <a:pPr indent="0" algn="l" rtl="0" fontAlgn="base">
              <a:buNone/>
            </a:pPr>
            <a:r>
              <a:rPr lang="en-AU" sz="1800" b="0" i="0" dirty="0">
                <a:solidFill>
                  <a:srgbClr val="000000"/>
                </a:solidFill>
                <a:effectLst/>
                <a:highlight>
                  <a:srgbClr val="FFFFFF"/>
                </a:highlight>
                <a:latin typeface="Arial" panose="020B0604020202020204" pitchFamily="34" charset="0"/>
              </a:rPr>
              <a:t>For your current course, make a list of positive and negative aspects for each type of online learning.</a:t>
            </a:r>
            <a:endParaRPr lang="en-AU" b="0" i="0" dirty="0">
              <a:solidFill>
                <a:srgbClr val="000000"/>
              </a:solidFill>
              <a:effectLst/>
              <a:highlight>
                <a:srgbClr val="FFFFFF"/>
              </a:highlight>
              <a:latin typeface="Segoe UI" panose="020B0502040204020203" pitchFamily="34" charset="0"/>
            </a:endParaRPr>
          </a:p>
          <a:p>
            <a:pPr marL="0" indent="0">
              <a:buNone/>
            </a:pPr>
            <a:endParaRPr lang="en-GB" dirty="0"/>
          </a:p>
        </p:txBody>
      </p:sp>
      <p:graphicFrame>
        <p:nvGraphicFramePr>
          <p:cNvPr id="4" name="Table 3">
            <a:extLst>
              <a:ext uri="{FF2B5EF4-FFF2-40B4-BE49-F238E27FC236}">
                <a16:creationId xmlns:a16="http://schemas.microsoft.com/office/drawing/2014/main" id="{1C89191F-CB07-C1A0-0F24-F7A4829F031B}"/>
              </a:ext>
            </a:extLst>
          </p:cNvPr>
          <p:cNvGraphicFramePr>
            <a:graphicFrameLocks noGrp="1"/>
          </p:cNvGraphicFramePr>
          <p:nvPr>
            <p:extLst>
              <p:ext uri="{D42A27DB-BD31-4B8C-83A1-F6EECF244321}">
                <p14:modId xmlns:p14="http://schemas.microsoft.com/office/powerpoint/2010/main" val="2966801278"/>
              </p:ext>
            </p:extLst>
          </p:nvPr>
        </p:nvGraphicFramePr>
        <p:xfrm>
          <a:off x="323850" y="1847848"/>
          <a:ext cx="10576379" cy="4400552"/>
        </p:xfrm>
        <a:graphic>
          <a:graphicData uri="http://schemas.openxmlformats.org/drawingml/2006/table">
            <a:tbl>
              <a:tblPr firstRow="1">
                <a:tableStyleId>{5DA37D80-6434-44D0-A028-1B22A696006F}</a:tableStyleId>
              </a:tblPr>
              <a:tblGrid>
                <a:gridCol w="2019300">
                  <a:extLst>
                    <a:ext uri="{9D8B030D-6E8A-4147-A177-3AD203B41FA5}">
                      <a16:colId xmlns:a16="http://schemas.microsoft.com/office/drawing/2014/main" val="2836227055"/>
                    </a:ext>
                  </a:extLst>
                </a:gridCol>
                <a:gridCol w="4191000">
                  <a:extLst>
                    <a:ext uri="{9D8B030D-6E8A-4147-A177-3AD203B41FA5}">
                      <a16:colId xmlns:a16="http://schemas.microsoft.com/office/drawing/2014/main" val="2797434538"/>
                    </a:ext>
                  </a:extLst>
                </a:gridCol>
                <a:gridCol w="4366079">
                  <a:extLst>
                    <a:ext uri="{9D8B030D-6E8A-4147-A177-3AD203B41FA5}">
                      <a16:colId xmlns:a16="http://schemas.microsoft.com/office/drawing/2014/main" val="2691119261"/>
                    </a:ext>
                  </a:extLst>
                </a:gridCol>
              </a:tblGrid>
              <a:tr h="440939">
                <a:tc>
                  <a:txBody>
                    <a:bodyPr/>
                    <a:lstStyle/>
                    <a:p>
                      <a:pPr algn="l" rtl="0" fontAlgn="base"/>
                      <a:r>
                        <a:rPr lang="en-NZ" sz="1600" b="1" dirty="0">
                          <a:solidFill>
                            <a:schemeClr val="bg1"/>
                          </a:solidFill>
                          <a:effectLst/>
                        </a:rPr>
                        <a:t>Type of e-learning</a:t>
                      </a:r>
                      <a:r>
                        <a:rPr lang="en-NZ" sz="1600" b="0" dirty="0">
                          <a:solidFill>
                            <a:schemeClr val="bg1"/>
                          </a:solidFill>
                          <a:effectLst/>
                        </a:rPr>
                        <a:t> </a:t>
                      </a:r>
                      <a:endParaRPr lang="en-NZ" sz="1600" b="0" i="0" dirty="0">
                        <a:solidFill>
                          <a:schemeClr val="bg1"/>
                        </a:solidFill>
                        <a:effectLst/>
                        <a:latin typeface="+mn-lt"/>
                      </a:endParaRPr>
                    </a:p>
                  </a:txBody>
                  <a:tcPr anchor="ctr">
                    <a:lnR w="28575" cap="flat" cmpd="sng" algn="ctr">
                      <a:solidFill>
                        <a:schemeClr val="bg1"/>
                      </a:solidFill>
                      <a:prstDash val="solid"/>
                      <a:round/>
                      <a:headEnd type="none" w="med" len="med"/>
                      <a:tailEnd type="none" w="med" len="med"/>
                    </a:lnR>
                    <a:solidFill>
                      <a:schemeClr val="accent2"/>
                    </a:solidFill>
                  </a:tcPr>
                </a:tc>
                <a:tc>
                  <a:txBody>
                    <a:bodyPr/>
                    <a:lstStyle/>
                    <a:p>
                      <a:pPr algn="l" rtl="0" fontAlgn="base"/>
                      <a:r>
                        <a:rPr lang="en-NZ" sz="1600" b="1" dirty="0">
                          <a:solidFill>
                            <a:schemeClr val="bg1"/>
                          </a:solidFill>
                          <a:effectLst/>
                        </a:rPr>
                        <a:t>Positive aspects for my course</a:t>
                      </a:r>
                      <a:r>
                        <a:rPr lang="en-NZ" sz="1600" b="0" dirty="0">
                          <a:solidFill>
                            <a:schemeClr val="bg1"/>
                          </a:solidFill>
                          <a:effectLst/>
                        </a:rPr>
                        <a:t> </a:t>
                      </a:r>
                      <a:endParaRPr lang="en-NZ" sz="16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solidFill>
                  </a:tcPr>
                </a:tc>
                <a:tc>
                  <a:txBody>
                    <a:bodyPr/>
                    <a:lstStyle/>
                    <a:p>
                      <a:pPr algn="l" rtl="0" fontAlgn="base"/>
                      <a:r>
                        <a:rPr lang="en-NZ" sz="1600" b="1" dirty="0">
                          <a:solidFill>
                            <a:schemeClr val="bg1"/>
                          </a:solidFill>
                          <a:effectLst/>
                        </a:rPr>
                        <a:t>Negative aspects for my course</a:t>
                      </a:r>
                      <a:r>
                        <a:rPr lang="en-NZ" sz="1600" b="0" dirty="0">
                          <a:solidFill>
                            <a:schemeClr val="bg1"/>
                          </a:solidFill>
                          <a:effectLst/>
                        </a:rPr>
                        <a:t> </a:t>
                      </a:r>
                      <a:endParaRPr lang="en-NZ" sz="16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1217741209"/>
                  </a:ext>
                </a:extLst>
              </a:tr>
              <a:tr h="439957">
                <a:tc>
                  <a:txBody>
                    <a:bodyPr/>
                    <a:lstStyle/>
                    <a:p>
                      <a:pPr algn="l" rtl="0" fontAlgn="base"/>
                      <a:r>
                        <a:rPr lang="en-NZ" sz="1600" b="0" dirty="0">
                          <a:effectLst/>
                        </a:rPr>
                        <a:t>Fully online </a:t>
                      </a:r>
                      <a:endParaRPr lang="en-NZ" sz="1600" b="0" i="0" dirty="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extLst>
                  <a:ext uri="{0D108BD9-81ED-4DB2-BD59-A6C34878D82A}">
                    <a16:rowId xmlns:a16="http://schemas.microsoft.com/office/drawing/2014/main" val="1228879760"/>
                  </a:ext>
                </a:extLst>
              </a:tr>
              <a:tr h="439957">
                <a:tc>
                  <a:txBody>
                    <a:bodyPr/>
                    <a:lstStyle/>
                    <a:p>
                      <a:pPr algn="l" rtl="0" fontAlgn="base"/>
                      <a:r>
                        <a:rPr lang="en-NZ" sz="1600" b="0" dirty="0">
                          <a:effectLst/>
                        </a:rPr>
                        <a:t>Blended </a:t>
                      </a:r>
                      <a:endParaRPr lang="en-NZ" sz="1600" b="0" i="0" dirty="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extLst>
                  <a:ext uri="{0D108BD9-81ED-4DB2-BD59-A6C34878D82A}">
                    <a16:rowId xmlns:a16="http://schemas.microsoft.com/office/drawing/2014/main" val="2322631864"/>
                  </a:ext>
                </a:extLst>
              </a:tr>
              <a:tr h="439957">
                <a:tc>
                  <a:txBody>
                    <a:bodyPr/>
                    <a:lstStyle/>
                    <a:p>
                      <a:pPr algn="l" rtl="0" fontAlgn="base"/>
                      <a:r>
                        <a:rPr lang="en-NZ" sz="1600" b="0">
                          <a:effectLst/>
                        </a:rPr>
                        <a:t>Live video </a:t>
                      </a:r>
                      <a:endParaRPr lang="en-NZ" sz="1600" b="0" i="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extLst>
                  <a:ext uri="{0D108BD9-81ED-4DB2-BD59-A6C34878D82A}">
                    <a16:rowId xmlns:a16="http://schemas.microsoft.com/office/drawing/2014/main" val="4171674025"/>
                  </a:ext>
                </a:extLst>
              </a:tr>
              <a:tr h="439957">
                <a:tc>
                  <a:txBody>
                    <a:bodyPr/>
                    <a:lstStyle/>
                    <a:p>
                      <a:pPr algn="l" rtl="0" fontAlgn="base"/>
                      <a:r>
                        <a:rPr lang="en-NZ" sz="1600" b="0">
                          <a:effectLst/>
                        </a:rPr>
                        <a:t>Pre-recorded </a:t>
                      </a:r>
                      <a:endParaRPr lang="en-NZ" sz="1600" b="0" i="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extLst>
                  <a:ext uri="{0D108BD9-81ED-4DB2-BD59-A6C34878D82A}">
                    <a16:rowId xmlns:a16="http://schemas.microsoft.com/office/drawing/2014/main" val="932766791"/>
                  </a:ext>
                </a:extLst>
              </a:tr>
              <a:tr h="439957">
                <a:tc>
                  <a:txBody>
                    <a:bodyPr/>
                    <a:lstStyle/>
                    <a:p>
                      <a:pPr algn="l" rtl="0" fontAlgn="base"/>
                      <a:r>
                        <a:rPr lang="en-NZ" sz="1600" b="0" dirty="0">
                          <a:effectLst/>
                        </a:rPr>
                        <a:t>Discussion boards </a:t>
                      </a:r>
                      <a:endParaRPr lang="en-NZ" sz="1600" b="0" i="0" dirty="0">
                        <a:effectLst/>
                        <a:latin typeface="+mn-lt"/>
                      </a:endParaRPr>
                    </a:p>
                  </a:txBody>
                  <a:tcPr anchor="ctr"/>
                </a:tc>
                <a:tc>
                  <a:txBody>
                    <a:bodyPr/>
                    <a:lstStyle/>
                    <a:p>
                      <a:pPr algn="l" rtl="0" fontAlgn="base"/>
                      <a:r>
                        <a:rPr lang="en-NZ" sz="1600" b="0">
                          <a:effectLst/>
                        </a:rPr>
                        <a:t> </a:t>
                      </a:r>
                      <a:endParaRPr lang="en-NZ" sz="1600" b="0" i="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extLst>
                  <a:ext uri="{0D108BD9-81ED-4DB2-BD59-A6C34878D82A}">
                    <a16:rowId xmlns:a16="http://schemas.microsoft.com/office/drawing/2014/main" val="340520957"/>
                  </a:ext>
                </a:extLst>
              </a:tr>
              <a:tr h="439957">
                <a:tc>
                  <a:txBody>
                    <a:bodyPr/>
                    <a:lstStyle/>
                    <a:p>
                      <a:pPr algn="l" rtl="0" fontAlgn="base"/>
                      <a:r>
                        <a:rPr lang="en-NZ" sz="1600" b="0">
                          <a:effectLst/>
                        </a:rPr>
                        <a:t>Online classes </a:t>
                      </a:r>
                      <a:endParaRPr lang="en-NZ" sz="1600" b="0" i="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extLst>
                  <a:ext uri="{0D108BD9-81ED-4DB2-BD59-A6C34878D82A}">
                    <a16:rowId xmlns:a16="http://schemas.microsoft.com/office/drawing/2014/main" val="3430232727"/>
                  </a:ext>
                </a:extLst>
              </a:tr>
              <a:tr h="439957">
                <a:tc>
                  <a:txBody>
                    <a:bodyPr/>
                    <a:lstStyle/>
                    <a:p>
                      <a:pPr algn="l" rtl="0" fontAlgn="base"/>
                      <a:r>
                        <a:rPr lang="en-NZ" sz="1600" b="0">
                          <a:effectLst/>
                        </a:rPr>
                        <a:t>Email </a:t>
                      </a:r>
                      <a:endParaRPr lang="en-NZ" sz="1600" b="0" i="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extLst>
                  <a:ext uri="{0D108BD9-81ED-4DB2-BD59-A6C34878D82A}">
                    <a16:rowId xmlns:a16="http://schemas.microsoft.com/office/drawing/2014/main" val="1683357484"/>
                  </a:ext>
                </a:extLst>
              </a:tr>
              <a:tr h="439957">
                <a:tc>
                  <a:txBody>
                    <a:bodyPr/>
                    <a:lstStyle/>
                    <a:p>
                      <a:pPr algn="l" rtl="0" fontAlgn="base"/>
                      <a:r>
                        <a:rPr lang="en-NZ" sz="1600" b="0">
                          <a:effectLst/>
                        </a:rPr>
                        <a:t>Telephone </a:t>
                      </a:r>
                      <a:endParaRPr lang="en-NZ" sz="1600" b="0" i="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extLst>
                  <a:ext uri="{0D108BD9-81ED-4DB2-BD59-A6C34878D82A}">
                    <a16:rowId xmlns:a16="http://schemas.microsoft.com/office/drawing/2014/main" val="927375931"/>
                  </a:ext>
                </a:extLst>
              </a:tr>
              <a:tr h="439957">
                <a:tc>
                  <a:txBody>
                    <a:bodyPr/>
                    <a:lstStyle/>
                    <a:p>
                      <a:pPr algn="l" rtl="0" fontAlgn="base"/>
                      <a:r>
                        <a:rPr lang="en-NZ" sz="1600" b="0">
                          <a:effectLst/>
                        </a:rPr>
                        <a:t>LMS </a:t>
                      </a:r>
                      <a:endParaRPr lang="en-NZ" sz="1600" b="0" i="0">
                        <a:effectLst/>
                        <a:latin typeface="+mn-lt"/>
                      </a:endParaRPr>
                    </a:p>
                  </a:txBody>
                  <a:tcPr anchor="ctr"/>
                </a:tc>
                <a:tc>
                  <a:txBody>
                    <a:bodyPr/>
                    <a:lstStyle/>
                    <a:p>
                      <a:pPr algn="l" rtl="0" fontAlgn="base"/>
                      <a:r>
                        <a:rPr lang="en-NZ" sz="1600" b="0">
                          <a:effectLst/>
                        </a:rPr>
                        <a:t> </a:t>
                      </a:r>
                      <a:endParaRPr lang="en-NZ" sz="1600" b="0" i="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extLst>
                  <a:ext uri="{0D108BD9-81ED-4DB2-BD59-A6C34878D82A}">
                    <a16:rowId xmlns:a16="http://schemas.microsoft.com/office/drawing/2014/main" val="3000608236"/>
                  </a:ext>
                </a:extLst>
              </a:tr>
            </a:tbl>
          </a:graphicData>
        </a:graphic>
      </p:graphicFrame>
    </p:spTree>
    <p:extLst>
      <p:ext uri="{BB962C8B-B14F-4D97-AF65-F5344CB8AC3E}">
        <p14:creationId xmlns:p14="http://schemas.microsoft.com/office/powerpoint/2010/main" val="4087709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EBC-5567-5C3E-85C6-0DCA37E7E7AA}"/>
              </a:ext>
            </a:extLst>
          </p:cNvPr>
          <p:cNvSpPr>
            <a:spLocks noGrp="1"/>
          </p:cNvSpPr>
          <p:nvPr>
            <p:ph type="title"/>
          </p:nvPr>
        </p:nvSpPr>
        <p:spPr/>
        <p:txBody>
          <a:bodyPr/>
          <a:lstStyle/>
          <a:p>
            <a:r>
              <a:rPr lang="en-GB" dirty="0"/>
              <a:t>Find solutions to challenges</a:t>
            </a:r>
          </a:p>
        </p:txBody>
      </p:sp>
      <p:sp>
        <p:nvSpPr>
          <p:cNvPr id="3" name="Content Placeholder 2">
            <a:extLst>
              <a:ext uri="{FF2B5EF4-FFF2-40B4-BE49-F238E27FC236}">
                <a16:creationId xmlns:a16="http://schemas.microsoft.com/office/drawing/2014/main" id="{9E286D19-C5F0-7015-2541-4272633A3BB0}"/>
              </a:ext>
            </a:extLst>
          </p:cNvPr>
          <p:cNvSpPr>
            <a:spLocks noGrp="1"/>
          </p:cNvSpPr>
          <p:nvPr>
            <p:ph idx="1"/>
          </p:nvPr>
        </p:nvSpPr>
        <p:spPr>
          <a:xfrm>
            <a:off x="323850" y="1315729"/>
            <a:ext cx="10576379" cy="1080000"/>
          </a:xfrm>
        </p:spPr>
        <p:txBody>
          <a:bodyPr>
            <a:normAutofit fontScale="92500" lnSpcReduction="10000"/>
          </a:bodyPr>
          <a:lstStyle/>
          <a:p>
            <a:pPr algn="l" rtl="0" fontAlgn="base"/>
            <a:r>
              <a:rPr lang="en-AU" sz="1800" b="0" i="0" dirty="0">
                <a:solidFill>
                  <a:srgbClr val="000000"/>
                </a:solidFill>
                <a:effectLst/>
                <a:highlight>
                  <a:srgbClr val="FFFFFF"/>
                </a:highlight>
                <a:latin typeface="Arial" panose="020B0604020202020204" pitchFamily="34" charset="0"/>
              </a:rPr>
              <a:t>Earlier, we read about ‘things to consider’ when offering an online course.</a:t>
            </a:r>
          </a:p>
          <a:p>
            <a:pPr algn="l" rtl="0" fontAlgn="base"/>
            <a:r>
              <a:rPr lang="en-AU" sz="1800" dirty="0">
                <a:solidFill>
                  <a:srgbClr val="000000"/>
                </a:solidFill>
                <a:highlight>
                  <a:srgbClr val="FFFFFF"/>
                </a:highlight>
              </a:rPr>
              <a:t>What are some solutions to these considerations for your students in your course?</a:t>
            </a:r>
            <a:endParaRPr lang="en-AU" sz="1800" b="0" i="0" dirty="0">
              <a:solidFill>
                <a:srgbClr val="000000"/>
              </a:solidFill>
              <a:effectLst/>
              <a:highlight>
                <a:srgbClr val="FFFFFF"/>
              </a:highlight>
              <a:latin typeface="Arial" panose="020B0604020202020204" pitchFamily="34" charset="0"/>
            </a:endParaRPr>
          </a:p>
          <a:p>
            <a:pPr algn="l" rtl="0" fontAlgn="base"/>
            <a:r>
              <a:rPr lang="en-AU" sz="1800" b="0" i="0" dirty="0">
                <a:solidFill>
                  <a:srgbClr val="000000"/>
                </a:solidFill>
                <a:effectLst/>
                <a:highlight>
                  <a:srgbClr val="FFFFFF"/>
                </a:highlight>
                <a:latin typeface="Arial" panose="020B0604020202020204" pitchFamily="34" charset="0"/>
              </a:rPr>
              <a:t>Add any other problems you or your learners might face</a:t>
            </a:r>
            <a:r>
              <a:rPr lang="en-AU" sz="1800" dirty="0">
                <a:solidFill>
                  <a:srgbClr val="000000"/>
                </a:solidFill>
                <a:highlight>
                  <a:srgbClr val="FFFFFF"/>
                </a:highlight>
              </a:rPr>
              <a:t>.</a:t>
            </a:r>
            <a:endParaRPr lang="en-AU" sz="1800" b="0" i="0" dirty="0">
              <a:solidFill>
                <a:srgbClr val="000000"/>
              </a:solidFill>
              <a:effectLst/>
              <a:highlight>
                <a:srgbClr val="FFFFFF"/>
              </a:highlight>
              <a:latin typeface="Arial" panose="020B0604020202020204" pitchFamily="34" charset="0"/>
            </a:endParaRPr>
          </a:p>
        </p:txBody>
      </p:sp>
      <p:graphicFrame>
        <p:nvGraphicFramePr>
          <p:cNvPr id="4" name="Table 3">
            <a:extLst>
              <a:ext uri="{FF2B5EF4-FFF2-40B4-BE49-F238E27FC236}">
                <a16:creationId xmlns:a16="http://schemas.microsoft.com/office/drawing/2014/main" id="{EC023200-ED9F-43CF-9E5C-22E944448DD8}"/>
              </a:ext>
            </a:extLst>
          </p:cNvPr>
          <p:cNvGraphicFramePr>
            <a:graphicFrameLocks noGrp="1"/>
          </p:cNvGraphicFramePr>
          <p:nvPr>
            <p:extLst>
              <p:ext uri="{D42A27DB-BD31-4B8C-83A1-F6EECF244321}">
                <p14:modId xmlns:p14="http://schemas.microsoft.com/office/powerpoint/2010/main" val="182951474"/>
              </p:ext>
            </p:extLst>
          </p:nvPr>
        </p:nvGraphicFramePr>
        <p:xfrm>
          <a:off x="323850" y="2631087"/>
          <a:ext cx="10576378" cy="3632744"/>
        </p:xfrm>
        <a:graphic>
          <a:graphicData uri="http://schemas.openxmlformats.org/drawingml/2006/table">
            <a:tbl>
              <a:tblPr firstRow="1">
                <a:tableStyleId>{5DA37D80-6434-44D0-A028-1B22A696006F}</a:tableStyleId>
              </a:tblPr>
              <a:tblGrid>
                <a:gridCol w="2143125">
                  <a:extLst>
                    <a:ext uri="{9D8B030D-6E8A-4147-A177-3AD203B41FA5}">
                      <a16:colId xmlns:a16="http://schemas.microsoft.com/office/drawing/2014/main" val="2097583985"/>
                    </a:ext>
                  </a:extLst>
                </a:gridCol>
                <a:gridCol w="8433253">
                  <a:extLst>
                    <a:ext uri="{9D8B030D-6E8A-4147-A177-3AD203B41FA5}">
                      <a16:colId xmlns:a16="http://schemas.microsoft.com/office/drawing/2014/main" val="1198618046"/>
                    </a:ext>
                  </a:extLst>
                </a:gridCol>
              </a:tblGrid>
              <a:tr h="454093">
                <a:tc>
                  <a:txBody>
                    <a:bodyPr/>
                    <a:lstStyle/>
                    <a:p>
                      <a:pPr algn="l" rtl="0" fontAlgn="base"/>
                      <a:r>
                        <a:rPr lang="en-NZ" sz="1600" b="1" dirty="0">
                          <a:solidFill>
                            <a:schemeClr val="bg1"/>
                          </a:solidFill>
                          <a:effectLst/>
                        </a:rPr>
                        <a:t>Things to consider</a:t>
                      </a:r>
                      <a:r>
                        <a:rPr lang="en-NZ" sz="1600" b="0" dirty="0">
                          <a:solidFill>
                            <a:schemeClr val="bg1"/>
                          </a:solidFill>
                          <a:effectLst/>
                        </a:rPr>
                        <a:t> </a:t>
                      </a:r>
                      <a:endParaRPr lang="en-NZ" sz="1600" b="0" i="0" dirty="0">
                        <a:solidFill>
                          <a:schemeClr val="bg1"/>
                        </a:solidFill>
                        <a:effectLst/>
                        <a:latin typeface="+mn-lt"/>
                      </a:endParaRPr>
                    </a:p>
                  </a:txBody>
                  <a:tcPr anchor="ctr">
                    <a:lnR w="28575" cap="flat" cmpd="sng" algn="ctr">
                      <a:solidFill>
                        <a:schemeClr val="bg1"/>
                      </a:solidFill>
                      <a:prstDash val="solid"/>
                      <a:round/>
                      <a:headEnd type="none" w="med" len="med"/>
                      <a:tailEnd type="none" w="med" len="med"/>
                    </a:lnR>
                    <a:solidFill>
                      <a:schemeClr val="accent2"/>
                    </a:solidFill>
                  </a:tcPr>
                </a:tc>
                <a:tc>
                  <a:txBody>
                    <a:bodyPr/>
                    <a:lstStyle/>
                    <a:p>
                      <a:pPr algn="l" rtl="0" fontAlgn="base"/>
                      <a:r>
                        <a:rPr lang="en-NZ" sz="1600" b="1" dirty="0">
                          <a:solidFill>
                            <a:schemeClr val="bg1"/>
                          </a:solidFill>
                          <a:effectLst/>
                        </a:rPr>
                        <a:t>Solution</a:t>
                      </a:r>
                      <a:r>
                        <a:rPr lang="en-NZ" sz="1600" b="0" dirty="0">
                          <a:solidFill>
                            <a:schemeClr val="bg1"/>
                          </a:solidFill>
                          <a:effectLst/>
                        </a:rPr>
                        <a:t>s</a:t>
                      </a:r>
                      <a:endParaRPr lang="en-NZ" sz="16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1689947514"/>
                  </a:ext>
                </a:extLst>
              </a:tr>
              <a:tr h="454093">
                <a:tc>
                  <a:txBody>
                    <a:bodyPr/>
                    <a:lstStyle/>
                    <a:p>
                      <a:pPr algn="l" rtl="0" fontAlgn="base"/>
                      <a:r>
                        <a:rPr lang="en-NZ" sz="1600" b="0" dirty="0">
                          <a:effectLst/>
                        </a:rPr>
                        <a:t>Reading online </a:t>
                      </a:r>
                      <a:endParaRPr lang="en-NZ" sz="1600" b="0" i="0" dirty="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extLst>
                  <a:ext uri="{0D108BD9-81ED-4DB2-BD59-A6C34878D82A}">
                    <a16:rowId xmlns:a16="http://schemas.microsoft.com/office/drawing/2014/main" val="3269870704"/>
                  </a:ext>
                </a:extLst>
              </a:tr>
              <a:tr h="454093">
                <a:tc>
                  <a:txBody>
                    <a:bodyPr/>
                    <a:lstStyle/>
                    <a:p>
                      <a:pPr algn="l" rtl="0" fontAlgn="base"/>
                      <a:r>
                        <a:rPr lang="en-NZ" sz="1600" b="0">
                          <a:effectLst/>
                        </a:rPr>
                        <a:t>Internet connection </a:t>
                      </a:r>
                      <a:endParaRPr lang="en-NZ" sz="1600" b="0" i="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extLst>
                  <a:ext uri="{0D108BD9-81ED-4DB2-BD59-A6C34878D82A}">
                    <a16:rowId xmlns:a16="http://schemas.microsoft.com/office/drawing/2014/main" val="3343839543"/>
                  </a:ext>
                </a:extLst>
              </a:tr>
              <a:tr h="454093">
                <a:tc>
                  <a:txBody>
                    <a:bodyPr/>
                    <a:lstStyle/>
                    <a:p>
                      <a:pPr algn="l" rtl="0" fontAlgn="base"/>
                      <a:r>
                        <a:rPr lang="en-NZ" sz="1600" b="0">
                          <a:effectLst/>
                        </a:rPr>
                        <a:t>Technology skills </a:t>
                      </a:r>
                      <a:endParaRPr lang="en-NZ" sz="1600" b="0" i="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extLst>
                  <a:ext uri="{0D108BD9-81ED-4DB2-BD59-A6C34878D82A}">
                    <a16:rowId xmlns:a16="http://schemas.microsoft.com/office/drawing/2014/main" val="3607294180"/>
                  </a:ext>
                </a:extLst>
              </a:tr>
              <a:tr h="454093">
                <a:tc>
                  <a:txBody>
                    <a:bodyPr/>
                    <a:lstStyle/>
                    <a:p>
                      <a:pPr algn="l" rtl="0" fontAlgn="base"/>
                      <a:r>
                        <a:rPr lang="en-NZ" sz="1600" b="0">
                          <a:effectLst/>
                        </a:rPr>
                        <a:t>Isolation </a:t>
                      </a:r>
                      <a:endParaRPr lang="en-NZ" sz="1600" b="0" i="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extLst>
                  <a:ext uri="{0D108BD9-81ED-4DB2-BD59-A6C34878D82A}">
                    <a16:rowId xmlns:a16="http://schemas.microsoft.com/office/drawing/2014/main" val="2122972745"/>
                  </a:ext>
                </a:extLst>
              </a:tr>
              <a:tr h="454093">
                <a:tc>
                  <a:txBody>
                    <a:bodyPr/>
                    <a:lstStyle/>
                    <a:p>
                      <a:pPr algn="l" rtl="0" fontAlgn="base"/>
                      <a:r>
                        <a:rPr lang="en-NZ" sz="1600" b="0">
                          <a:effectLst/>
                        </a:rPr>
                        <a:t> </a:t>
                      </a:r>
                      <a:endParaRPr lang="en-NZ" sz="1600" b="0" i="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extLst>
                  <a:ext uri="{0D108BD9-81ED-4DB2-BD59-A6C34878D82A}">
                    <a16:rowId xmlns:a16="http://schemas.microsoft.com/office/drawing/2014/main" val="531779381"/>
                  </a:ext>
                </a:extLst>
              </a:tr>
              <a:tr h="454093">
                <a:tc>
                  <a:txBody>
                    <a:bodyPr/>
                    <a:lstStyle/>
                    <a:p>
                      <a:pPr algn="l" rtl="0" fontAlgn="base"/>
                      <a:r>
                        <a:rPr lang="en-NZ" sz="1600" b="0">
                          <a:effectLst/>
                        </a:rPr>
                        <a:t> </a:t>
                      </a:r>
                      <a:endParaRPr lang="en-NZ" sz="1600" b="0" i="0">
                        <a:effectLst/>
                        <a:latin typeface="+mn-lt"/>
                      </a:endParaRPr>
                    </a:p>
                  </a:txBody>
                  <a:tcPr anchor="ctr"/>
                </a:tc>
                <a:tc>
                  <a:txBody>
                    <a:bodyPr/>
                    <a:lstStyle/>
                    <a:p>
                      <a:pPr algn="l" rtl="0" fontAlgn="base"/>
                      <a:r>
                        <a:rPr lang="en-NZ" sz="1600" b="0" dirty="0">
                          <a:effectLst/>
                        </a:rPr>
                        <a:t> </a:t>
                      </a:r>
                      <a:endParaRPr lang="en-NZ" sz="1600" b="0" i="0" dirty="0">
                        <a:effectLst/>
                        <a:latin typeface="+mn-lt"/>
                      </a:endParaRPr>
                    </a:p>
                  </a:txBody>
                  <a:tcPr anchor="ctr"/>
                </a:tc>
                <a:extLst>
                  <a:ext uri="{0D108BD9-81ED-4DB2-BD59-A6C34878D82A}">
                    <a16:rowId xmlns:a16="http://schemas.microsoft.com/office/drawing/2014/main" val="292129689"/>
                  </a:ext>
                </a:extLst>
              </a:tr>
              <a:tr h="454093">
                <a:tc>
                  <a:txBody>
                    <a:bodyPr/>
                    <a:lstStyle/>
                    <a:p>
                      <a:pPr algn="l" rtl="0" fontAlgn="base"/>
                      <a:endParaRPr lang="en-NZ" sz="1600" b="0" i="0" dirty="0">
                        <a:effectLst/>
                        <a:latin typeface="+mn-lt"/>
                      </a:endParaRPr>
                    </a:p>
                  </a:txBody>
                  <a:tcPr anchor="ctr"/>
                </a:tc>
                <a:tc>
                  <a:txBody>
                    <a:bodyPr/>
                    <a:lstStyle/>
                    <a:p>
                      <a:pPr algn="l" rtl="0" fontAlgn="base"/>
                      <a:endParaRPr lang="en-NZ" sz="1600" b="0" i="0" dirty="0">
                        <a:effectLst/>
                        <a:latin typeface="+mn-lt"/>
                      </a:endParaRPr>
                    </a:p>
                  </a:txBody>
                  <a:tcPr anchor="ctr"/>
                </a:tc>
                <a:extLst>
                  <a:ext uri="{0D108BD9-81ED-4DB2-BD59-A6C34878D82A}">
                    <a16:rowId xmlns:a16="http://schemas.microsoft.com/office/drawing/2014/main" val="3751421976"/>
                  </a:ext>
                </a:extLst>
              </a:tr>
            </a:tbl>
          </a:graphicData>
        </a:graphic>
      </p:graphicFrame>
    </p:spTree>
    <p:extLst>
      <p:ext uri="{BB962C8B-B14F-4D97-AF65-F5344CB8AC3E}">
        <p14:creationId xmlns:p14="http://schemas.microsoft.com/office/powerpoint/2010/main" val="3809829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EBC-5567-5C3E-85C6-0DCA37E7E7AA}"/>
              </a:ext>
            </a:extLst>
          </p:cNvPr>
          <p:cNvSpPr>
            <a:spLocks noGrp="1"/>
          </p:cNvSpPr>
          <p:nvPr>
            <p:ph type="title"/>
          </p:nvPr>
        </p:nvSpPr>
        <p:spPr/>
        <p:txBody>
          <a:bodyPr anchor="ctr">
            <a:normAutofit/>
          </a:bodyPr>
          <a:lstStyle/>
          <a:p>
            <a:r>
              <a:rPr lang="en-GB" dirty="0"/>
              <a:t>Trial some tools</a:t>
            </a:r>
          </a:p>
        </p:txBody>
      </p:sp>
      <p:graphicFrame>
        <p:nvGraphicFramePr>
          <p:cNvPr id="5" name="Content Placeholder 2" descr="Authoring tools&#10; Try an authoring tool like Articulate Rise. &#10; Build a simple online learning module.&#10; Use phone or tablet mode to see different formats.&#10;Feedback survey&#10; Try Mentimeter or Microsoft Forms. &#10; Create a feedback survey.&#10;Embed your survey into Rise&#10; From within Rise, use ‘interactive’ and add a button.&#10; Insert the website link to your survey.">
            <a:extLst>
              <a:ext uri="{FF2B5EF4-FFF2-40B4-BE49-F238E27FC236}">
                <a16:creationId xmlns:a16="http://schemas.microsoft.com/office/drawing/2014/main" id="{DE1203F7-0E7D-7AC2-64D7-3A681E7BDC57}"/>
              </a:ext>
            </a:extLst>
          </p:cNvPr>
          <p:cNvGraphicFramePr>
            <a:graphicFrameLocks noGrp="1"/>
          </p:cNvGraphicFramePr>
          <p:nvPr>
            <p:ph idx="1"/>
            <p:extLst>
              <p:ext uri="{D42A27DB-BD31-4B8C-83A1-F6EECF244321}">
                <p14:modId xmlns:p14="http://schemas.microsoft.com/office/powerpoint/2010/main" val="647133220"/>
              </p:ext>
            </p:extLst>
          </p:nvPr>
        </p:nvGraphicFramePr>
        <p:xfrm>
          <a:off x="720725" y="1260475"/>
          <a:ext cx="10799763" cy="421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42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8C968-E8B9-7D0B-43B0-013FC10AF2A8}"/>
              </a:ext>
            </a:extLst>
          </p:cNvPr>
          <p:cNvSpPr>
            <a:spLocks noGrp="1"/>
          </p:cNvSpPr>
          <p:nvPr>
            <p:ph type="title"/>
          </p:nvPr>
        </p:nvSpPr>
        <p:spPr/>
        <p:txBody>
          <a:bodyPr/>
          <a:lstStyle/>
          <a:p>
            <a:r>
              <a:rPr lang="en-AU" dirty="0"/>
              <a:t>Follow up to learn more</a:t>
            </a:r>
          </a:p>
        </p:txBody>
      </p:sp>
      <p:sp>
        <p:nvSpPr>
          <p:cNvPr id="3" name="Content Placeholder 2">
            <a:extLst>
              <a:ext uri="{FF2B5EF4-FFF2-40B4-BE49-F238E27FC236}">
                <a16:creationId xmlns:a16="http://schemas.microsoft.com/office/drawing/2014/main" id="{0EBD053F-056E-C4B9-5AB5-FEA3EA8274D6}"/>
              </a:ext>
            </a:extLst>
          </p:cNvPr>
          <p:cNvSpPr>
            <a:spLocks noGrp="1"/>
          </p:cNvSpPr>
          <p:nvPr>
            <p:ph sz="half" idx="2"/>
          </p:nvPr>
        </p:nvSpPr>
        <p:spPr/>
        <p:txBody>
          <a:bodyPr anchor="ctr">
            <a:normAutofit/>
          </a:bodyPr>
          <a:lstStyle/>
          <a:p>
            <a:r>
              <a:rPr lang="en-GB" sz="2100" b="0" i="0" dirty="0">
                <a:solidFill>
                  <a:srgbClr val="000000"/>
                </a:solidFill>
                <a:effectLst/>
                <a:latin typeface="+mj-lt"/>
              </a:rPr>
              <a:t>Go back to some of the sites mentioned earlier in this module. </a:t>
            </a:r>
          </a:p>
          <a:p>
            <a:r>
              <a:rPr lang="en-GB" sz="2100" b="0" i="0" dirty="0">
                <a:solidFill>
                  <a:srgbClr val="000000"/>
                </a:solidFill>
                <a:effectLst/>
                <a:latin typeface="+mj-lt"/>
              </a:rPr>
              <a:t>What kinds of design features will suit your skill level, your program, and your learners? </a:t>
            </a:r>
            <a:endParaRPr lang="en-AU" sz="2100" dirty="0">
              <a:latin typeface="+mj-lt"/>
            </a:endParaRPr>
          </a:p>
        </p:txBody>
      </p:sp>
      <p:pic>
        <p:nvPicPr>
          <p:cNvPr id="7" name="Content Placeholder 6">
            <a:extLst>
              <a:ext uri="{FF2B5EF4-FFF2-40B4-BE49-F238E27FC236}">
                <a16:creationId xmlns:a16="http://schemas.microsoft.com/office/drawing/2014/main" id="{369B027F-0962-6DAE-B839-3144AA74DA74}"/>
              </a:ext>
              <a:ext uri="{C183D7F6-B498-43B3-948B-1728B52AA6E4}">
                <adec:decorative xmlns:adec="http://schemas.microsoft.com/office/drawing/2017/decorative" val="1"/>
              </a:ext>
            </a:extLst>
          </p:cNvPr>
          <p:cNvPicPr>
            <a:picLocks noGrp="1" noChangeAspect="1"/>
          </p:cNvPicPr>
          <p:nvPr>
            <p:ph sz="quarter" idx="4"/>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6792118" y="1260475"/>
            <a:ext cx="4319588" cy="4319588"/>
          </a:xfrm>
          <a:prstGeom prst="rect">
            <a:avLst/>
          </a:prstGeom>
        </p:spPr>
      </p:pic>
    </p:spTree>
    <p:extLst>
      <p:ext uri="{BB962C8B-B14F-4D97-AF65-F5344CB8AC3E}">
        <p14:creationId xmlns:p14="http://schemas.microsoft.com/office/powerpoint/2010/main" val="136170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ADF3-B4F1-6D6E-6C70-2902A6BC0A59}"/>
              </a:ext>
            </a:extLst>
          </p:cNvPr>
          <p:cNvSpPr>
            <a:spLocks noGrp="1"/>
          </p:cNvSpPr>
          <p:nvPr>
            <p:ph type="title"/>
          </p:nvPr>
        </p:nvSpPr>
        <p:spPr/>
        <p:txBody>
          <a:bodyPr/>
          <a:lstStyle/>
          <a:p>
            <a:r>
              <a:rPr lang="en-GB" dirty="0"/>
              <a:t>Introduction </a:t>
            </a:r>
          </a:p>
        </p:txBody>
      </p:sp>
      <p:sp>
        <p:nvSpPr>
          <p:cNvPr id="3" name="Content Placeholder 2">
            <a:extLst>
              <a:ext uri="{FF2B5EF4-FFF2-40B4-BE49-F238E27FC236}">
                <a16:creationId xmlns:a16="http://schemas.microsoft.com/office/drawing/2014/main" id="{9E752EA2-7B58-E58E-9B23-BE9E0F7B2A6C}"/>
              </a:ext>
            </a:extLst>
          </p:cNvPr>
          <p:cNvSpPr>
            <a:spLocks noGrp="1"/>
          </p:cNvSpPr>
          <p:nvPr>
            <p:ph idx="1"/>
          </p:nvPr>
        </p:nvSpPr>
        <p:spPr/>
        <p:txBody>
          <a:bodyPr>
            <a:normAutofit/>
          </a:bodyPr>
          <a:lstStyle/>
          <a:p>
            <a:r>
              <a:rPr lang="en-AU" b="0" i="0" dirty="0">
                <a:solidFill>
                  <a:srgbClr val="000000"/>
                </a:solidFill>
                <a:effectLst/>
                <a:latin typeface="Arial" panose="020B0604020202020204" pitchFamily="34" charset="0"/>
              </a:rPr>
              <a:t>Online learning is learning that takes place on a computer.</a:t>
            </a:r>
          </a:p>
          <a:p>
            <a:r>
              <a:rPr lang="en-AU" b="0" i="0" dirty="0">
                <a:solidFill>
                  <a:srgbClr val="000000"/>
                </a:solidFill>
                <a:effectLst/>
                <a:latin typeface="Arial" panose="020B0604020202020204" pitchFamily="34" charset="0"/>
              </a:rPr>
              <a:t>Some people also refer to it as e-learning.</a:t>
            </a:r>
          </a:p>
          <a:p>
            <a:r>
              <a:rPr lang="en-AU" b="0" i="0" dirty="0">
                <a:solidFill>
                  <a:srgbClr val="000000"/>
                </a:solidFill>
                <a:effectLst/>
                <a:latin typeface="Arial" panose="020B0604020202020204" pitchFamily="34" charset="0"/>
              </a:rPr>
              <a:t>It is in a virtual environment rather than a physical classroom.</a:t>
            </a:r>
          </a:p>
          <a:p>
            <a:r>
              <a:rPr lang="en-AU" b="0" i="0" dirty="0">
                <a:solidFill>
                  <a:srgbClr val="000000"/>
                </a:solidFill>
                <a:effectLst/>
                <a:latin typeface="Arial" panose="020B0604020202020204" pitchFamily="34" charset="0"/>
              </a:rPr>
              <a:t>Online learning started in the 1990s with the rise of the internet.</a:t>
            </a:r>
          </a:p>
          <a:p>
            <a:r>
              <a:rPr lang="en-AU" b="0" i="0" dirty="0">
                <a:solidFill>
                  <a:srgbClr val="000000"/>
                </a:solidFill>
                <a:effectLst/>
                <a:latin typeface="Arial" panose="020B0604020202020204" pitchFamily="34" charset="0"/>
              </a:rPr>
              <a:t>It has helped learners from different parts of the world to access learning.</a:t>
            </a:r>
          </a:p>
          <a:p>
            <a:r>
              <a:rPr lang="en-AU" b="0" i="0" dirty="0">
                <a:solidFill>
                  <a:srgbClr val="000000"/>
                </a:solidFill>
                <a:effectLst/>
                <a:latin typeface="Arial" panose="020B0604020202020204" pitchFamily="34" charset="0"/>
              </a:rPr>
              <a:t>Online learning is flexible and often lets learners set their own pace.</a:t>
            </a:r>
            <a:endParaRPr lang="en-GB" dirty="0"/>
          </a:p>
        </p:txBody>
      </p:sp>
    </p:spTree>
    <p:extLst>
      <p:ext uri="{BB962C8B-B14F-4D97-AF65-F5344CB8AC3E}">
        <p14:creationId xmlns:p14="http://schemas.microsoft.com/office/powerpoint/2010/main" val="1035550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B93F7-96D6-0247-8BBC-4169147CFA58}"/>
              </a:ext>
            </a:extLst>
          </p:cNvPr>
          <p:cNvSpPr>
            <a:spLocks noGrp="1"/>
          </p:cNvSpPr>
          <p:nvPr>
            <p:ph type="title"/>
          </p:nvPr>
        </p:nvSpPr>
        <p:spPr/>
        <p:txBody>
          <a:bodyPr/>
          <a:lstStyle/>
          <a:p>
            <a:r>
              <a:rPr lang="en-GB" dirty="0"/>
              <a:t>Types of online learning</a:t>
            </a:r>
          </a:p>
        </p:txBody>
      </p:sp>
      <p:sp>
        <p:nvSpPr>
          <p:cNvPr id="3" name="Content Placeholder 2">
            <a:extLst>
              <a:ext uri="{FF2B5EF4-FFF2-40B4-BE49-F238E27FC236}">
                <a16:creationId xmlns:a16="http://schemas.microsoft.com/office/drawing/2014/main" id="{7EABB3B9-9BD4-8087-B4A6-53FE49522DB3}"/>
              </a:ext>
            </a:extLst>
          </p:cNvPr>
          <p:cNvSpPr>
            <a:spLocks noGrp="1"/>
          </p:cNvSpPr>
          <p:nvPr>
            <p:ph idx="1"/>
          </p:nvPr>
        </p:nvSpPr>
        <p:spPr/>
        <p:txBody>
          <a:bodyPr>
            <a:normAutofit/>
          </a:bodyPr>
          <a:lstStyle/>
          <a:p>
            <a:pPr algn="l" rtl="0" fontAlgn="base"/>
            <a:r>
              <a:rPr lang="en-AU" b="0" i="0" dirty="0">
                <a:solidFill>
                  <a:srgbClr val="000000"/>
                </a:solidFill>
                <a:effectLst/>
                <a:latin typeface="+mn-lt"/>
              </a:rPr>
              <a:t>Programs can be: </a:t>
            </a:r>
          </a:p>
          <a:p>
            <a:pPr lvl="1" fontAlgn="base"/>
            <a:r>
              <a:rPr lang="en-AU" dirty="0">
                <a:solidFill>
                  <a:srgbClr val="000000"/>
                </a:solidFill>
                <a:latin typeface="+mn-lt"/>
              </a:rPr>
              <a:t>c</a:t>
            </a:r>
            <a:r>
              <a:rPr lang="en-AU" b="0" i="0" dirty="0">
                <a:solidFill>
                  <a:srgbClr val="000000"/>
                </a:solidFill>
                <a:effectLst/>
                <a:latin typeface="+mn-lt"/>
              </a:rPr>
              <a:t>ompletely online </a:t>
            </a:r>
          </a:p>
          <a:p>
            <a:pPr lvl="1" fontAlgn="base"/>
            <a:r>
              <a:rPr lang="en-AU" b="0" i="0" dirty="0">
                <a:solidFill>
                  <a:srgbClr val="000000"/>
                </a:solidFill>
                <a:effectLst/>
                <a:latin typeface="+mn-lt"/>
              </a:rPr>
              <a:t>a mix of online and in-person learning</a:t>
            </a:r>
            <a:endParaRPr lang="en-AU" sz="1800" dirty="0">
              <a:solidFill>
                <a:srgbClr val="000000"/>
              </a:solidFill>
              <a:latin typeface="+mn-lt"/>
            </a:endParaRPr>
          </a:p>
          <a:p>
            <a:pPr lvl="2" fontAlgn="base">
              <a:spcAft>
                <a:spcPts val="1200"/>
              </a:spcAft>
            </a:pPr>
            <a:r>
              <a:rPr lang="en-AU" b="0" i="0" dirty="0">
                <a:solidFill>
                  <a:srgbClr val="000000"/>
                </a:solidFill>
                <a:effectLst/>
                <a:latin typeface="+mn-lt"/>
              </a:rPr>
              <a:t>Called blended, hybrid or mixed-mode learning.</a:t>
            </a:r>
          </a:p>
          <a:p>
            <a:r>
              <a:rPr lang="en-AU" dirty="0">
                <a:solidFill>
                  <a:srgbClr val="000000"/>
                </a:solidFill>
                <a:latin typeface="+mn-lt"/>
              </a:rPr>
              <a:t>Online learning can include:</a:t>
            </a:r>
          </a:p>
          <a:p>
            <a:pPr lvl="1" fontAlgn="base"/>
            <a:r>
              <a:rPr lang="en-AU" dirty="0">
                <a:solidFill>
                  <a:srgbClr val="000000"/>
                </a:solidFill>
                <a:latin typeface="+mn-lt"/>
              </a:rPr>
              <a:t>live video classes </a:t>
            </a:r>
          </a:p>
          <a:p>
            <a:pPr lvl="1" fontAlgn="base"/>
            <a:r>
              <a:rPr lang="en-AU" dirty="0">
                <a:solidFill>
                  <a:srgbClr val="000000"/>
                </a:solidFill>
                <a:latin typeface="+mn-lt"/>
              </a:rPr>
              <a:t>pre-recorded lessons.</a:t>
            </a:r>
            <a:endParaRPr lang="en-GB" dirty="0">
              <a:solidFill>
                <a:srgbClr val="000000"/>
              </a:solidFill>
              <a:latin typeface="+mn-lt"/>
            </a:endParaRPr>
          </a:p>
        </p:txBody>
      </p:sp>
      <p:pic>
        <p:nvPicPr>
          <p:cNvPr id="6" name="Picture 5">
            <a:extLst>
              <a:ext uri="{FF2B5EF4-FFF2-40B4-BE49-F238E27FC236}">
                <a16:creationId xmlns:a16="http://schemas.microsoft.com/office/drawing/2014/main" id="{E31540E0-2B58-3C64-09A3-00C45FDE743F}"/>
              </a:ext>
              <a:ext uri="{C183D7F6-B498-43B3-948B-1728B52AA6E4}">
                <adec:decorative xmlns:adec="http://schemas.microsoft.com/office/drawing/2017/decorative" val="1"/>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039380" y="1989000"/>
            <a:ext cx="2880000" cy="2880000"/>
          </a:xfrm>
          <a:prstGeom prst="rect">
            <a:avLst/>
          </a:prstGeom>
        </p:spPr>
      </p:pic>
    </p:spTree>
    <p:extLst>
      <p:ext uri="{BB962C8B-B14F-4D97-AF65-F5344CB8AC3E}">
        <p14:creationId xmlns:p14="http://schemas.microsoft.com/office/powerpoint/2010/main" val="3492702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3D9BD69-880C-30DA-78E8-3726F2B95AB3}"/>
              </a:ext>
            </a:extLst>
          </p:cNvPr>
          <p:cNvSpPr>
            <a:spLocks noGrp="1"/>
          </p:cNvSpPr>
          <p:nvPr>
            <p:ph type="title"/>
          </p:nvPr>
        </p:nvSpPr>
        <p:spPr/>
        <p:txBody>
          <a:bodyPr/>
          <a:lstStyle/>
          <a:p>
            <a:r>
              <a:rPr lang="en-AU" dirty="0"/>
              <a:t>Types of online learning (continued)</a:t>
            </a:r>
          </a:p>
        </p:txBody>
      </p:sp>
      <p:pic>
        <p:nvPicPr>
          <p:cNvPr id="8" name="Picture 7">
            <a:extLst>
              <a:ext uri="{FF2B5EF4-FFF2-40B4-BE49-F238E27FC236}">
                <a16:creationId xmlns:a16="http://schemas.microsoft.com/office/drawing/2014/main" id="{EB52EA6F-ED19-27E5-7D12-031DB5040DE0}"/>
              </a:ext>
              <a:ext uri="{C183D7F6-B498-43B3-948B-1728B52AA6E4}">
                <adec:decorative xmlns:adec="http://schemas.microsoft.com/office/drawing/2017/decorative" val="1"/>
              </a:ext>
            </a:extLst>
          </p:cNvPr>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11519" b="5694"/>
          <a:stretch/>
        </p:blipFill>
        <p:spPr>
          <a:xfrm>
            <a:off x="1776608" y="1372619"/>
            <a:ext cx="2160000" cy="1788199"/>
          </a:xfrm>
          <a:prstGeom prst="rect">
            <a:avLst/>
          </a:prstGeom>
        </p:spPr>
      </p:pic>
      <p:sp>
        <p:nvSpPr>
          <p:cNvPr id="3" name="Content Placeholder 2">
            <a:extLst>
              <a:ext uri="{FF2B5EF4-FFF2-40B4-BE49-F238E27FC236}">
                <a16:creationId xmlns:a16="http://schemas.microsoft.com/office/drawing/2014/main" id="{91D66A45-C2BD-0A62-C1A0-FC4D5B7A535B}"/>
              </a:ext>
            </a:extLst>
          </p:cNvPr>
          <p:cNvSpPr>
            <a:spLocks noGrp="1"/>
          </p:cNvSpPr>
          <p:nvPr>
            <p:ph sz="half" idx="2"/>
          </p:nvPr>
        </p:nvSpPr>
        <p:spPr>
          <a:xfrm>
            <a:off x="341856" y="3723221"/>
            <a:ext cx="5040000" cy="2160000"/>
          </a:xfrm>
        </p:spPr>
        <p:txBody>
          <a:bodyPr>
            <a:normAutofit/>
          </a:bodyPr>
          <a:lstStyle/>
          <a:p>
            <a:pPr fontAlgn="base">
              <a:lnSpc>
                <a:spcPct val="80000"/>
              </a:lnSpc>
            </a:pPr>
            <a:r>
              <a:rPr lang="en-AU" sz="2100" dirty="0">
                <a:solidFill>
                  <a:srgbClr val="000000"/>
                </a:solidFill>
                <a:highlight>
                  <a:srgbClr val="FFFFFF"/>
                </a:highlight>
                <a:latin typeface="+mn-lt"/>
              </a:rPr>
              <a:t>Some online programs let learners work at their own pace and do assessments when they are ready.</a:t>
            </a:r>
          </a:p>
          <a:p>
            <a:pPr fontAlgn="base">
              <a:lnSpc>
                <a:spcPct val="80000"/>
              </a:lnSpc>
            </a:pPr>
            <a:r>
              <a:rPr lang="en-AU" sz="2100" dirty="0">
                <a:solidFill>
                  <a:srgbClr val="000000"/>
                </a:solidFill>
                <a:highlight>
                  <a:srgbClr val="FFFFFF"/>
                </a:highlight>
                <a:latin typeface="+mn-lt"/>
              </a:rPr>
              <a:t>Other programs have a schedule for classes and assessments.</a:t>
            </a:r>
          </a:p>
        </p:txBody>
      </p:sp>
      <p:pic>
        <p:nvPicPr>
          <p:cNvPr id="10" name="Picture 9">
            <a:extLst>
              <a:ext uri="{FF2B5EF4-FFF2-40B4-BE49-F238E27FC236}">
                <a16:creationId xmlns:a16="http://schemas.microsoft.com/office/drawing/2014/main" id="{836C02D8-31BF-5F99-0ABC-307075B85D22}"/>
              </a:ext>
              <a:ext uri="{C183D7F6-B498-43B3-948B-1728B52AA6E4}">
                <adec:decorative xmlns:adec="http://schemas.microsoft.com/office/drawing/2017/decorative" val="1"/>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12"/>
          <a:stretch/>
        </p:blipFill>
        <p:spPr>
          <a:xfrm flipH="1">
            <a:off x="7302592" y="1186718"/>
            <a:ext cx="2159740" cy="2160000"/>
          </a:xfrm>
          <a:prstGeom prst="rect">
            <a:avLst/>
          </a:prstGeom>
        </p:spPr>
      </p:pic>
      <p:sp>
        <p:nvSpPr>
          <p:cNvPr id="4" name="Content Placeholder 3">
            <a:extLst>
              <a:ext uri="{FF2B5EF4-FFF2-40B4-BE49-F238E27FC236}">
                <a16:creationId xmlns:a16="http://schemas.microsoft.com/office/drawing/2014/main" id="{7421A574-0708-8535-49AA-C0731FC3E4C5}"/>
              </a:ext>
            </a:extLst>
          </p:cNvPr>
          <p:cNvSpPr>
            <a:spLocks noGrp="1"/>
          </p:cNvSpPr>
          <p:nvPr>
            <p:ph sz="quarter" idx="4"/>
          </p:nvPr>
        </p:nvSpPr>
        <p:spPr>
          <a:xfrm>
            <a:off x="5862462" y="3723221"/>
            <a:ext cx="5040000" cy="2160000"/>
          </a:xfrm>
        </p:spPr>
        <p:txBody>
          <a:bodyPr>
            <a:normAutofit lnSpcReduction="10000"/>
          </a:bodyPr>
          <a:lstStyle/>
          <a:p>
            <a:pPr algn="l" rtl="0" fontAlgn="base"/>
            <a:r>
              <a:rPr lang="en-AU" sz="2100" b="0" i="0" dirty="0">
                <a:solidFill>
                  <a:srgbClr val="000000"/>
                </a:solidFill>
                <a:effectLst/>
                <a:highlight>
                  <a:srgbClr val="FFFFFF"/>
                </a:highlight>
                <a:latin typeface="+mn-lt"/>
              </a:rPr>
              <a:t>Learners can interact with their trainers and other learners using: </a:t>
            </a:r>
          </a:p>
          <a:p>
            <a:pPr lvl="1" fontAlgn="base"/>
            <a:r>
              <a:rPr lang="en-AU" sz="1900" b="0" i="0" dirty="0">
                <a:solidFill>
                  <a:srgbClr val="000000"/>
                </a:solidFill>
                <a:effectLst/>
                <a:highlight>
                  <a:srgbClr val="FFFFFF"/>
                </a:highlight>
                <a:latin typeface="Arial" panose="020B0604020202020204" pitchFamily="34" charset="0"/>
              </a:rPr>
              <a:t>Online discussion boards </a:t>
            </a:r>
          </a:p>
          <a:p>
            <a:pPr lvl="1" fontAlgn="base"/>
            <a:r>
              <a:rPr lang="en-AU" sz="1900" b="0" i="0" dirty="0">
                <a:solidFill>
                  <a:srgbClr val="000000"/>
                </a:solidFill>
                <a:effectLst/>
                <a:highlight>
                  <a:srgbClr val="FFFFFF"/>
                </a:highlight>
                <a:latin typeface="Arial" panose="020B0604020202020204" pitchFamily="34" charset="0"/>
              </a:rPr>
              <a:t>Online meeting software, such as MS Teams and Zoom </a:t>
            </a:r>
          </a:p>
          <a:p>
            <a:pPr lvl="1" fontAlgn="base"/>
            <a:r>
              <a:rPr lang="en-AU" sz="1900" b="0" i="0" dirty="0">
                <a:solidFill>
                  <a:srgbClr val="000000"/>
                </a:solidFill>
                <a:effectLst/>
                <a:highlight>
                  <a:srgbClr val="FFFFFF"/>
                </a:highlight>
                <a:latin typeface="Arial" panose="020B0604020202020204" pitchFamily="34" charset="0"/>
              </a:rPr>
              <a:t>Email </a:t>
            </a:r>
          </a:p>
          <a:p>
            <a:pPr lvl="1" fontAlgn="base"/>
            <a:r>
              <a:rPr lang="en-AU" sz="1900" b="0" i="0" dirty="0">
                <a:solidFill>
                  <a:srgbClr val="000000"/>
                </a:solidFill>
                <a:effectLst/>
                <a:highlight>
                  <a:srgbClr val="FFFFFF"/>
                </a:highlight>
                <a:latin typeface="Arial" panose="020B0604020202020204" pitchFamily="34" charset="0"/>
              </a:rPr>
              <a:t>Telephone.</a:t>
            </a:r>
            <a:endParaRPr lang="en-AU" dirty="0"/>
          </a:p>
        </p:txBody>
      </p:sp>
    </p:spTree>
    <p:extLst>
      <p:ext uri="{BB962C8B-B14F-4D97-AF65-F5344CB8AC3E}">
        <p14:creationId xmlns:p14="http://schemas.microsoft.com/office/powerpoint/2010/main" val="361343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96EA-59AD-40C0-8F36-3AA04D1C938E}"/>
              </a:ext>
            </a:extLst>
          </p:cNvPr>
          <p:cNvSpPr>
            <a:spLocks noGrp="1"/>
          </p:cNvSpPr>
          <p:nvPr>
            <p:ph type="title"/>
          </p:nvPr>
        </p:nvSpPr>
        <p:spPr/>
        <p:txBody>
          <a:bodyPr/>
          <a:lstStyle/>
          <a:p>
            <a:pPr marL="542925" indent="1588"/>
            <a:r>
              <a:rPr lang="en-GB" dirty="0"/>
              <a:t>The benefits of online learning</a:t>
            </a:r>
          </a:p>
        </p:txBody>
      </p:sp>
      <p:graphicFrame>
        <p:nvGraphicFramePr>
          <p:cNvPr id="4" name="Content Placeholder 3">
            <a:extLst>
              <a:ext uri="{FF2B5EF4-FFF2-40B4-BE49-F238E27FC236}">
                <a16:creationId xmlns:a16="http://schemas.microsoft.com/office/drawing/2014/main" id="{BAC856AC-E391-E8A0-1C13-F6E1C839B7EC}"/>
              </a:ext>
            </a:extLst>
          </p:cNvPr>
          <p:cNvGraphicFramePr>
            <a:graphicFrameLocks noGrp="1"/>
          </p:cNvGraphicFramePr>
          <p:nvPr>
            <p:ph idx="1"/>
            <p:extLst>
              <p:ext uri="{D42A27DB-BD31-4B8C-83A1-F6EECF244321}">
                <p14:modId xmlns:p14="http://schemas.microsoft.com/office/powerpoint/2010/main" val="2308564972"/>
              </p:ext>
            </p:extLst>
          </p:nvPr>
        </p:nvGraphicFramePr>
        <p:xfrm>
          <a:off x="695325" y="1277938"/>
          <a:ext cx="10204449" cy="5019676"/>
        </p:xfrm>
        <a:graphic>
          <a:graphicData uri="http://schemas.openxmlformats.org/drawingml/2006/table">
            <a:tbl>
              <a:tblPr firstRow="1" firstCol="1" bandRow="1">
                <a:tableStyleId>{C083E6E3-FA7D-4D7B-A595-EF9225AFEA82}</a:tableStyleId>
              </a:tblPr>
              <a:tblGrid>
                <a:gridCol w="2697421">
                  <a:extLst>
                    <a:ext uri="{9D8B030D-6E8A-4147-A177-3AD203B41FA5}">
                      <a16:colId xmlns:a16="http://schemas.microsoft.com/office/drawing/2014/main" val="1315499596"/>
                    </a:ext>
                  </a:extLst>
                </a:gridCol>
                <a:gridCol w="7507028">
                  <a:extLst>
                    <a:ext uri="{9D8B030D-6E8A-4147-A177-3AD203B41FA5}">
                      <a16:colId xmlns:a16="http://schemas.microsoft.com/office/drawing/2014/main" val="3606761789"/>
                    </a:ext>
                  </a:extLst>
                </a:gridCol>
              </a:tblGrid>
              <a:tr h="667428">
                <a:tc>
                  <a:txBody>
                    <a:bodyPr/>
                    <a:lstStyle/>
                    <a:p>
                      <a:pPr>
                        <a:lnSpc>
                          <a:spcPct val="110000"/>
                        </a:lnSpc>
                        <a:spcAft>
                          <a:spcPts val="1200"/>
                        </a:spcAft>
                      </a:pPr>
                      <a:r>
                        <a:rPr lang="en-GB" sz="1800" b="0" dirty="0">
                          <a:effectLst/>
                        </a:rPr>
                        <a:t>Flexibility</a:t>
                      </a:r>
                      <a:endParaRPr lang="en-AU" sz="1800" b="0" dirty="0">
                        <a:effectLst/>
                        <a:latin typeface="Verdana" panose="020B0604030504040204" pitchFamily="34" charset="0"/>
                        <a:ea typeface="DengXian" panose="02010600030101010101" pitchFamily="2" charset="-122"/>
                        <a:cs typeface="Cordia New" panose="020B0304020202020204" pitchFamily="34" charset="-34"/>
                      </a:endParaRPr>
                    </a:p>
                  </a:txBody>
                  <a:tcPr marL="68580" marR="68580" marT="0" marB="0" anchor="ctr">
                    <a:lnL>
                      <a:noFill/>
                    </a:lnL>
                    <a:lnR>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0000"/>
                        </a:lnSpc>
                        <a:spcAft>
                          <a:spcPts val="1200"/>
                        </a:spcAft>
                      </a:pPr>
                      <a:r>
                        <a:rPr lang="en-GB" sz="1800" b="0" dirty="0">
                          <a:effectLst/>
                        </a:rPr>
                        <a:t>Learners can learn in their own location. This may be useful when learners face challenges in getting to class. </a:t>
                      </a:r>
                      <a:endParaRPr lang="en-AU" sz="1800" b="0" dirty="0">
                        <a:effectLst/>
                        <a:latin typeface="Verdana" panose="020B0604030504040204" pitchFamily="34" charset="0"/>
                        <a:ea typeface="DengXian" panose="02010600030101010101" pitchFamily="2" charset="-122"/>
                        <a:cs typeface="Cordia New" panose="020B0304020202020204" pitchFamily="34" charset="-34"/>
                      </a:endParaRPr>
                    </a:p>
                  </a:txBody>
                  <a:tcPr marL="68580" marR="68580" marT="0" marB="0" anchor="ctr">
                    <a:lnL>
                      <a:noFill/>
                    </a:lnL>
                    <a:lnR>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67544388"/>
                  </a:ext>
                </a:extLst>
              </a:tr>
              <a:tr h="1015108">
                <a:tc>
                  <a:txBody>
                    <a:bodyPr/>
                    <a:lstStyle/>
                    <a:p>
                      <a:pPr>
                        <a:lnSpc>
                          <a:spcPct val="110000"/>
                        </a:lnSpc>
                        <a:spcAft>
                          <a:spcPts val="1200"/>
                        </a:spcAft>
                      </a:pPr>
                      <a:r>
                        <a:rPr lang="en-GB" sz="1800" b="0" dirty="0">
                          <a:effectLst/>
                        </a:rPr>
                        <a:t>Better time management</a:t>
                      </a:r>
                      <a:endParaRPr lang="en-AU" sz="1800" b="0" dirty="0">
                        <a:effectLst/>
                        <a:latin typeface="Verdana" panose="020B0604030504040204" pitchFamily="34" charset="0"/>
                        <a:ea typeface="DengXian" panose="02010600030101010101" pitchFamily="2" charset="-122"/>
                        <a:cs typeface="Cordia New" panose="020B0304020202020204" pitchFamily="34" charset="-34"/>
                      </a:endParaRPr>
                    </a:p>
                  </a:txBody>
                  <a:tcPr marL="68580" marR="68580" marT="0" marB="0" anchor="ctr">
                    <a:lnT w="12700" cmpd="sng">
                      <a:noFill/>
                    </a:lnT>
                  </a:tcPr>
                </a:tc>
                <a:tc>
                  <a:txBody>
                    <a:bodyPr/>
                    <a:lstStyle/>
                    <a:p>
                      <a:pPr>
                        <a:lnSpc>
                          <a:spcPct val="110000"/>
                        </a:lnSpc>
                        <a:spcAft>
                          <a:spcPts val="1200"/>
                        </a:spcAft>
                      </a:pPr>
                      <a:r>
                        <a:rPr lang="en-GB" sz="1800" dirty="0">
                          <a:effectLst/>
                        </a:rPr>
                        <a:t>Learners can manage their learning with other commitments like home, family or work since they can learn at times to suit them. </a:t>
                      </a:r>
                      <a:endParaRPr lang="en-AU" sz="1800" dirty="0">
                        <a:effectLst/>
                        <a:latin typeface="Verdana" panose="020B0604030504040204" pitchFamily="34" charset="0"/>
                        <a:ea typeface="DengXian" panose="02010600030101010101" pitchFamily="2" charset="-122"/>
                        <a:cs typeface="Cordia New" panose="020B0304020202020204" pitchFamily="34" charset="-34"/>
                      </a:endParaRPr>
                    </a:p>
                  </a:txBody>
                  <a:tcPr marL="68580" marR="68580" marT="0" marB="0" anchor="ctr">
                    <a:lnT w="12700" cmpd="sng">
                      <a:noFill/>
                    </a:lnT>
                  </a:tcPr>
                </a:tc>
                <a:extLst>
                  <a:ext uri="{0D108BD9-81ED-4DB2-BD59-A6C34878D82A}">
                    <a16:rowId xmlns:a16="http://schemas.microsoft.com/office/drawing/2014/main" val="2980758200"/>
                  </a:ext>
                </a:extLst>
              </a:tr>
              <a:tr h="667428">
                <a:tc>
                  <a:txBody>
                    <a:bodyPr/>
                    <a:lstStyle/>
                    <a:p>
                      <a:pPr>
                        <a:lnSpc>
                          <a:spcPct val="110000"/>
                        </a:lnSpc>
                        <a:spcAft>
                          <a:spcPts val="1200"/>
                        </a:spcAft>
                      </a:pPr>
                      <a:r>
                        <a:rPr lang="en-GB" sz="1800" b="0" dirty="0">
                          <a:effectLst/>
                        </a:rPr>
                        <a:t>Better attendance</a:t>
                      </a:r>
                      <a:endParaRPr lang="en-AU" sz="1800" b="0" dirty="0">
                        <a:effectLst/>
                        <a:latin typeface="Verdana" panose="020B0604030504040204" pitchFamily="34" charset="0"/>
                        <a:ea typeface="DengXian" panose="02010600030101010101" pitchFamily="2" charset="-122"/>
                        <a:cs typeface="Cordia New" panose="020B0304020202020204" pitchFamily="34" charset="-34"/>
                      </a:endParaRPr>
                    </a:p>
                  </a:txBody>
                  <a:tcPr marL="68580" marR="68580" marT="0" marB="0" anchor="ctr"/>
                </a:tc>
                <a:tc>
                  <a:txBody>
                    <a:bodyPr/>
                    <a:lstStyle/>
                    <a:p>
                      <a:pPr>
                        <a:lnSpc>
                          <a:spcPct val="110000"/>
                        </a:lnSpc>
                        <a:spcAft>
                          <a:spcPts val="1200"/>
                        </a:spcAft>
                      </a:pPr>
                      <a:r>
                        <a:rPr lang="en-GB" sz="1800" dirty="0">
                          <a:effectLst/>
                        </a:rPr>
                        <a:t>Because learners can be flexible about where and when they learn, they may have better attendance.</a:t>
                      </a:r>
                      <a:endParaRPr lang="en-AU" sz="1800" dirty="0">
                        <a:effectLst/>
                        <a:latin typeface="Verdana" panose="020B0604030504040204" pitchFamily="34" charset="0"/>
                        <a:ea typeface="DengXian" panose="02010600030101010101" pitchFamily="2" charset="-122"/>
                        <a:cs typeface="Cordia New" panose="020B0304020202020204" pitchFamily="34" charset="-34"/>
                      </a:endParaRPr>
                    </a:p>
                  </a:txBody>
                  <a:tcPr marL="68580" marR="68580" marT="0" marB="0" anchor="ctr"/>
                </a:tc>
                <a:extLst>
                  <a:ext uri="{0D108BD9-81ED-4DB2-BD59-A6C34878D82A}">
                    <a16:rowId xmlns:a16="http://schemas.microsoft.com/office/drawing/2014/main" val="1025448319"/>
                  </a:ext>
                </a:extLst>
              </a:tr>
              <a:tr h="667428">
                <a:tc>
                  <a:txBody>
                    <a:bodyPr/>
                    <a:lstStyle/>
                    <a:p>
                      <a:pPr>
                        <a:lnSpc>
                          <a:spcPct val="110000"/>
                        </a:lnSpc>
                        <a:spcAft>
                          <a:spcPts val="1200"/>
                        </a:spcAft>
                      </a:pPr>
                      <a:r>
                        <a:rPr lang="en-GB" sz="1800" b="0" dirty="0">
                          <a:effectLst/>
                        </a:rPr>
                        <a:t>Cost-effective</a:t>
                      </a:r>
                      <a:endParaRPr lang="en-AU" sz="1800" b="0" dirty="0">
                        <a:effectLst/>
                        <a:latin typeface="Verdana" panose="020B0604030504040204" pitchFamily="34" charset="0"/>
                        <a:ea typeface="DengXian" panose="02010600030101010101" pitchFamily="2" charset="-122"/>
                        <a:cs typeface="Cordia New" panose="020B0304020202020204" pitchFamily="34" charset="-34"/>
                      </a:endParaRPr>
                    </a:p>
                  </a:txBody>
                  <a:tcPr marL="68580" marR="68580" marT="0" marB="0" anchor="ctr"/>
                </a:tc>
                <a:tc>
                  <a:txBody>
                    <a:bodyPr/>
                    <a:lstStyle/>
                    <a:p>
                      <a:pPr>
                        <a:lnSpc>
                          <a:spcPct val="110000"/>
                        </a:lnSpc>
                        <a:spcAft>
                          <a:spcPts val="1200"/>
                        </a:spcAft>
                      </a:pPr>
                      <a:r>
                        <a:rPr lang="en-GB" sz="1800" dirty="0">
                          <a:effectLst/>
                        </a:rPr>
                        <a:t>Learners save on travel expenses and trainers may save on printing and resource costs. </a:t>
                      </a:r>
                      <a:endParaRPr lang="en-AU" sz="1800" dirty="0">
                        <a:effectLst/>
                        <a:latin typeface="Verdana" panose="020B0604030504040204" pitchFamily="34" charset="0"/>
                        <a:ea typeface="DengXian" panose="02010600030101010101" pitchFamily="2" charset="-122"/>
                        <a:cs typeface="Cordia New" panose="020B0304020202020204" pitchFamily="34" charset="-34"/>
                      </a:endParaRPr>
                    </a:p>
                  </a:txBody>
                  <a:tcPr marL="68580" marR="68580" marT="0" marB="0" anchor="ctr"/>
                </a:tc>
                <a:extLst>
                  <a:ext uri="{0D108BD9-81ED-4DB2-BD59-A6C34878D82A}">
                    <a16:rowId xmlns:a16="http://schemas.microsoft.com/office/drawing/2014/main" val="3275138690"/>
                  </a:ext>
                </a:extLst>
              </a:tr>
              <a:tr h="667428">
                <a:tc>
                  <a:txBody>
                    <a:bodyPr/>
                    <a:lstStyle/>
                    <a:p>
                      <a:pPr>
                        <a:lnSpc>
                          <a:spcPct val="110000"/>
                        </a:lnSpc>
                        <a:spcAft>
                          <a:spcPts val="1200"/>
                        </a:spcAft>
                      </a:pPr>
                      <a:r>
                        <a:rPr lang="en-GB" sz="1800" b="0" dirty="0">
                          <a:effectLst/>
                        </a:rPr>
                        <a:t>Visually appealing</a:t>
                      </a:r>
                      <a:endParaRPr lang="en-AU" sz="1800" b="0" dirty="0">
                        <a:effectLst/>
                        <a:latin typeface="Verdana" panose="020B0604030504040204" pitchFamily="34" charset="0"/>
                        <a:ea typeface="DengXian" panose="02010600030101010101" pitchFamily="2" charset="-122"/>
                        <a:cs typeface="Cordia New" panose="020B0304020202020204" pitchFamily="34" charset="-34"/>
                      </a:endParaRPr>
                    </a:p>
                  </a:txBody>
                  <a:tcPr marL="68580" marR="68580" marT="0" marB="0" anchor="ctr"/>
                </a:tc>
                <a:tc>
                  <a:txBody>
                    <a:bodyPr/>
                    <a:lstStyle/>
                    <a:p>
                      <a:pPr>
                        <a:lnSpc>
                          <a:spcPct val="110000"/>
                        </a:lnSpc>
                        <a:spcAft>
                          <a:spcPts val="1200"/>
                        </a:spcAft>
                      </a:pPr>
                      <a:r>
                        <a:rPr lang="en-GB" sz="1800" dirty="0">
                          <a:effectLst/>
                        </a:rPr>
                        <a:t>Online modules can include more colour and interactive activities than printed resources.</a:t>
                      </a:r>
                      <a:endParaRPr lang="en-AU" sz="1800" dirty="0">
                        <a:effectLst/>
                        <a:latin typeface="Verdana" panose="020B0604030504040204" pitchFamily="34" charset="0"/>
                        <a:ea typeface="DengXian" panose="02010600030101010101" pitchFamily="2" charset="-122"/>
                        <a:cs typeface="Cordia New" panose="020B0304020202020204" pitchFamily="34" charset="-34"/>
                      </a:endParaRPr>
                    </a:p>
                  </a:txBody>
                  <a:tcPr marL="68580" marR="68580" marT="0" marB="0" anchor="ctr"/>
                </a:tc>
                <a:extLst>
                  <a:ext uri="{0D108BD9-81ED-4DB2-BD59-A6C34878D82A}">
                    <a16:rowId xmlns:a16="http://schemas.microsoft.com/office/drawing/2014/main" val="1243632518"/>
                  </a:ext>
                </a:extLst>
              </a:tr>
              <a:tr h="667428">
                <a:tc>
                  <a:txBody>
                    <a:bodyPr/>
                    <a:lstStyle/>
                    <a:p>
                      <a:pPr>
                        <a:lnSpc>
                          <a:spcPct val="110000"/>
                        </a:lnSpc>
                        <a:spcAft>
                          <a:spcPts val="1200"/>
                        </a:spcAft>
                      </a:pPr>
                      <a:r>
                        <a:rPr lang="en-GB" sz="1800" b="0" dirty="0">
                          <a:effectLst/>
                        </a:rPr>
                        <a:t>Instant changes</a:t>
                      </a:r>
                      <a:endParaRPr lang="en-AU" sz="1800" b="0" dirty="0">
                        <a:effectLst/>
                        <a:latin typeface="Verdana" panose="020B0604030504040204" pitchFamily="34" charset="0"/>
                        <a:ea typeface="DengXian" panose="02010600030101010101" pitchFamily="2" charset="-122"/>
                        <a:cs typeface="Cordia New" panose="020B0304020202020204" pitchFamily="34" charset="-34"/>
                      </a:endParaRPr>
                    </a:p>
                  </a:txBody>
                  <a:tcPr marL="68580" marR="68580" marT="0" marB="0" anchor="ctr"/>
                </a:tc>
                <a:tc>
                  <a:txBody>
                    <a:bodyPr/>
                    <a:lstStyle/>
                    <a:p>
                      <a:pPr>
                        <a:lnSpc>
                          <a:spcPct val="110000"/>
                        </a:lnSpc>
                        <a:spcAft>
                          <a:spcPts val="1200"/>
                        </a:spcAft>
                      </a:pPr>
                      <a:r>
                        <a:rPr lang="en-GB" sz="1800" dirty="0">
                          <a:effectLst/>
                        </a:rPr>
                        <a:t>Changes to resources can be made very quickly without needing to reprint any resources. </a:t>
                      </a:r>
                      <a:endParaRPr lang="en-AU" sz="1800" dirty="0">
                        <a:effectLst/>
                        <a:latin typeface="Verdana" panose="020B0604030504040204" pitchFamily="34" charset="0"/>
                        <a:ea typeface="DengXian" panose="02010600030101010101" pitchFamily="2" charset="-122"/>
                        <a:cs typeface="Cordia New" panose="020B0304020202020204" pitchFamily="34" charset="-34"/>
                      </a:endParaRPr>
                    </a:p>
                  </a:txBody>
                  <a:tcPr marL="68580" marR="68580" marT="0" marB="0" anchor="ctr"/>
                </a:tc>
                <a:extLst>
                  <a:ext uri="{0D108BD9-81ED-4DB2-BD59-A6C34878D82A}">
                    <a16:rowId xmlns:a16="http://schemas.microsoft.com/office/drawing/2014/main" val="4079453787"/>
                  </a:ext>
                </a:extLst>
              </a:tr>
              <a:tr h="667428">
                <a:tc>
                  <a:txBody>
                    <a:bodyPr/>
                    <a:lstStyle/>
                    <a:p>
                      <a:pPr>
                        <a:lnSpc>
                          <a:spcPct val="110000"/>
                        </a:lnSpc>
                        <a:spcAft>
                          <a:spcPts val="1200"/>
                        </a:spcAft>
                      </a:pPr>
                      <a:r>
                        <a:rPr lang="en-GB" sz="1800" b="0" dirty="0">
                          <a:effectLst/>
                        </a:rPr>
                        <a:t>Accessible</a:t>
                      </a:r>
                      <a:endParaRPr lang="en-AU" sz="1800" b="0" dirty="0">
                        <a:effectLst/>
                        <a:latin typeface="Verdana" panose="020B0604030504040204" pitchFamily="34" charset="0"/>
                        <a:ea typeface="DengXian" panose="02010600030101010101" pitchFamily="2" charset="-122"/>
                        <a:cs typeface="Cordia New" panose="020B0304020202020204" pitchFamily="34" charset="-34"/>
                      </a:endParaRPr>
                    </a:p>
                  </a:txBody>
                  <a:tcPr marL="68580" marR="68580" marT="0" marB="0" anchor="ctr"/>
                </a:tc>
                <a:tc>
                  <a:txBody>
                    <a:bodyPr/>
                    <a:lstStyle/>
                    <a:p>
                      <a:pPr>
                        <a:lnSpc>
                          <a:spcPct val="110000"/>
                        </a:lnSpc>
                        <a:spcAft>
                          <a:spcPts val="1200"/>
                        </a:spcAft>
                      </a:pPr>
                      <a:r>
                        <a:rPr lang="en-GB" sz="1800" dirty="0">
                          <a:effectLst/>
                        </a:rPr>
                        <a:t>Learners can access the internet and research topics covered in the module. This will help them learn.</a:t>
                      </a:r>
                      <a:endParaRPr lang="en-AU" sz="1800" dirty="0">
                        <a:effectLst/>
                        <a:latin typeface="Verdana" panose="020B0604030504040204" pitchFamily="34" charset="0"/>
                        <a:ea typeface="DengXian" panose="02010600030101010101" pitchFamily="2" charset="-122"/>
                        <a:cs typeface="Cordia New" panose="020B0304020202020204" pitchFamily="34" charset="-34"/>
                      </a:endParaRPr>
                    </a:p>
                  </a:txBody>
                  <a:tcPr marL="68580" marR="68580" marT="0" marB="0" anchor="ctr"/>
                </a:tc>
                <a:extLst>
                  <a:ext uri="{0D108BD9-81ED-4DB2-BD59-A6C34878D82A}">
                    <a16:rowId xmlns:a16="http://schemas.microsoft.com/office/drawing/2014/main" val="1876311337"/>
                  </a:ext>
                </a:extLst>
              </a:tr>
            </a:tbl>
          </a:graphicData>
        </a:graphic>
      </p:graphicFrame>
    </p:spTree>
    <p:extLst>
      <p:ext uri="{BB962C8B-B14F-4D97-AF65-F5344CB8AC3E}">
        <p14:creationId xmlns:p14="http://schemas.microsoft.com/office/powerpoint/2010/main" val="77117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455D5F-8029-DDE2-3899-225C2F97118C}"/>
              </a:ext>
            </a:extLst>
          </p:cNvPr>
          <p:cNvSpPr>
            <a:spLocks noGrp="1"/>
          </p:cNvSpPr>
          <p:nvPr>
            <p:ph type="title"/>
          </p:nvPr>
        </p:nvSpPr>
        <p:spPr/>
        <p:txBody>
          <a:bodyPr/>
          <a:lstStyle/>
          <a:p>
            <a:r>
              <a:rPr lang="en-AU" dirty="0"/>
              <a:t>Things to consider when designing</a:t>
            </a:r>
            <a:br>
              <a:rPr lang="en-AU" dirty="0"/>
            </a:br>
            <a:r>
              <a:rPr lang="en-AU" dirty="0"/>
              <a:t>online learning</a:t>
            </a:r>
          </a:p>
        </p:txBody>
      </p:sp>
    </p:spTree>
    <p:extLst>
      <p:ext uri="{BB962C8B-B14F-4D97-AF65-F5344CB8AC3E}">
        <p14:creationId xmlns:p14="http://schemas.microsoft.com/office/powerpoint/2010/main" val="206407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81F7-A8C2-9434-3DD0-0B7286E8EE16}"/>
              </a:ext>
            </a:extLst>
          </p:cNvPr>
          <p:cNvSpPr>
            <a:spLocks noGrp="1"/>
          </p:cNvSpPr>
          <p:nvPr>
            <p:ph type="title"/>
          </p:nvPr>
        </p:nvSpPr>
        <p:spPr/>
        <p:txBody>
          <a:bodyPr/>
          <a:lstStyle/>
          <a:p>
            <a:r>
              <a:rPr lang="en-GB" dirty="0"/>
              <a:t>Things to consider</a:t>
            </a:r>
          </a:p>
        </p:txBody>
      </p:sp>
      <p:pic>
        <p:nvPicPr>
          <p:cNvPr id="4" name="Graphic 3" descr="Thought bubble outline">
            <a:extLst>
              <a:ext uri="{FF2B5EF4-FFF2-40B4-BE49-F238E27FC236}">
                <a16:creationId xmlns:a16="http://schemas.microsoft.com/office/drawing/2014/main" id="{9F369089-D85F-285F-4B4A-4E613EEC0B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326025" y="2349000"/>
            <a:ext cx="2160000" cy="2160000"/>
          </a:xfrm>
          <a:prstGeom prst="rect">
            <a:avLst/>
          </a:prstGeom>
        </p:spPr>
      </p:pic>
      <p:sp>
        <p:nvSpPr>
          <p:cNvPr id="3" name="Content Placeholder 2">
            <a:extLst>
              <a:ext uri="{FF2B5EF4-FFF2-40B4-BE49-F238E27FC236}">
                <a16:creationId xmlns:a16="http://schemas.microsoft.com/office/drawing/2014/main" id="{F31A4CD1-FA6B-98FE-A950-A3C7469C4497}"/>
              </a:ext>
            </a:extLst>
          </p:cNvPr>
          <p:cNvSpPr>
            <a:spLocks noGrp="1"/>
          </p:cNvSpPr>
          <p:nvPr>
            <p:ph idx="1"/>
          </p:nvPr>
        </p:nvSpPr>
        <p:spPr>
          <a:xfrm>
            <a:off x="2486025" y="1277629"/>
            <a:ext cx="8414204" cy="4500000"/>
          </a:xfrm>
        </p:spPr>
        <p:txBody>
          <a:bodyPr anchor="ctr">
            <a:normAutofit/>
          </a:bodyPr>
          <a:lstStyle/>
          <a:p>
            <a:pPr marL="342900" indent="-342900"/>
            <a:r>
              <a:rPr lang="en-AU" sz="2100" b="0" i="0" dirty="0">
                <a:solidFill>
                  <a:srgbClr val="000000"/>
                </a:solidFill>
                <a:effectLst/>
                <a:latin typeface="Arial" panose="020B0604020202020204" pitchFamily="34" charset="0"/>
              </a:rPr>
              <a:t>Some aspects of online learning will be different from in-person learning with printed resources</a:t>
            </a:r>
            <a:endParaRPr lang="en-GB" sz="2100" b="0" i="0" dirty="0">
              <a:solidFill>
                <a:srgbClr val="000000"/>
              </a:solidFill>
              <a:effectLst/>
              <a:latin typeface="Arial" panose="020B0604020202020204" pitchFamily="34" charset="0"/>
            </a:endParaRPr>
          </a:p>
          <a:p>
            <a:pPr marL="342900" indent="-342900"/>
            <a:r>
              <a:rPr lang="en-GB" sz="2100" b="0" i="0" dirty="0">
                <a:solidFill>
                  <a:srgbClr val="000000"/>
                </a:solidFill>
                <a:effectLst/>
                <a:latin typeface="Arial" panose="020B0604020202020204" pitchFamily="34" charset="0"/>
              </a:rPr>
              <a:t>When designing for online learning, we need to think about:</a:t>
            </a:r>
          </a:p>
          <a:p>
            <a:pPr lvl="1"/>
            <a:r>
              <a:rPr lang="en-GB" sz="1900" dirty="0">
                <a:solidFill>
                  <a:srgbClr val="000000"/>
                </a:solidFill>
                <a:latin typeface="Arial" panose="020B0604020202020204" pitchFamily="34" charset="0"/>
              </a:rPr>
              <a:t>Reading on a screen</a:t>
            </a:r>
          </a:p>
          <a:p>
            <a:pPr lvl="1"/>
            <a:r>
              <a:rPr lang="en-GB" sz="1900" b="0" i="0" dirty="0">
                <a:solidFill>
                  <a:srgbClr val="000000"/>
                </a:solidFill>
                <a:effectLst/>
                <a:latin typeface="Arial" panose="020B0604020202020204" pitchFamily="34" charset="0"/>
              </a:rPr>
              <a:t>Internet connection</a:t>
            </a:r>
          </a:p>
          <a:p>
            <a:pPr lvl="1"/>
            <a:r>
              <a:rPr lang="en-GB" sz="1900" dirty="0">
                <a:solidFill>
                  <a:srgbClr val="000000"/>
                </a:solidFill>
              </a:rPr>
              <a:t>Available t</a:t>
            </a:r>
            <a:r>
              <a:rPr lang="en-GB" sz="1900" dirty="0">
                <a:solidFill>
                  <a:srgbClr val="000000"/>
                </a:solidFill>
                <a:latin typeface="Arial" panose="020B0604020202020204" pitchFamily="34" charset="0"/>
              </a:rPr>
              <a:t>echnology </a:t>
            </a:r>
          </a:p>
          <a:p>
            <a:pPr lvl="1"/>
            <a:r>
              <a:rPr lang="en-GB" sz="1900" b="0" i="0" dirty="0">
                <a:solidFill>
                  <a:srgbClr val="000000"/>
                </a:solidFill>
                <a:effectLst/>
                <a:latin typeface="Arial" panose="020B0604020202020204" pitchFamily="34" charset="0"/>
              </a:rPr>
              <a:t>Isolation</a:t>
            </a:r>
          </a:p>
          <a:p>
            <a:r>
              <a:rPr lang="en-GB" sz="2100" dirty="0">
                <a:solidFill>
                  <a:srgbClr val="000000"/>
                </a:solidFill>
              </a:rPr>
              <a:t>We will look at each of these in order.</a:t>
            </a:r>
            <a:r>
              <a:rPr lang="en-GB" sz="2100" b="0" i="0" dirty="0">
                <a:solidFill>
                  <a:srgbClr val="000000"/>
                </a:solidFill>
                <a:effectLst/>
                <a:latin typeface="Arial" panose="020B0604020202020204" pitchFamily="34" charset="0"/>
              </a:rPr>
              <a:t> </a:t>
            </a:r>
            <a:endParaRPr lang="en-AU" sz="21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62519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1A91-32BC-6534-BBF3-C3A68B616803}"/>
              </a:ext>
            </a:extLst>
          </p:cNvPr>
          <p:cNvSpPr>
            <a:spLocks noGrp="1"/>
          </p:cNvSpPr>
          <p:nvPr>
            <p:ph type="title"/>
          </p:nvPr>
        </p:nvSpPr>
        <p:spPr/>
        <p:txBody>
          <a:bodyPr>
            <a:normAutofit/>
          </a:bodyPr>
          <a:lstStyle/>
          <a:p>
            <a:pPr marL="0" algn="ctr"/>
            <a:r>
              <a:rPr lang="en-GB" dirty="0"/>
              <a:t>It is harder to read on a screen</a:t>
            </a:r>
          </a:p>
        </p:txBody>
      </p:sp>
      <p:sp>
        <p:nvSpPr>
          <p:cNvPr id="3" name="Content Placeholder 2">
            <a:extLst>
              <a:ext uri="{FF2B5EF4-FFF2-40B4-BE49-F238E27FC236}">
                <a16:creationId xmlns:a16="http://schemas.microsoft.com/office/drawing/2014/main" id="{78EB928C-0E12-10E0-1CB7-72DB9E3DED7E}"/>
              </a:ext>
            </a:extLst>
          </p:cNvPr>
          <p:cNvSpPr>
            <a:spLocks noGrp="1"/>
          </p:cNvSpPr>
          <p:nvPr>
            <p:ph sz="half" idx="2"/>
          </p:nvPr>
        </p:nvSpPr>
        <p:spPr/>
        <p:txBody>
          <a:bodyPr>
            <a:normAutofit/>
          </a:bodyPr>
          <a:lstStyle/>
          <a:p>
            <a:pPr algn="l" rtl="0" fontAlgn="base"/>
            <a:r>
              <a:rPr lang="en-AU" sz="2100" b="0" i="0" dirty="0">
                <a:solidFill>
                  <a:srgbClr val="000000"/>
                </a:solidFill>
                <a:effectLst/>
                <a:highlight>
                  <a:srgbClr val="FFFFFF"/>
                </a:highlight>
                <a:latin typeface="Arial" panose="020B0604020202020204" pitchFamily="34" charset="0"/>
              </a:rPr>
              <a:t>Reading something on paper is easier because it is still, so it is easier to focus on the content </a:t>
            </a:r>
            <a:endParaRPr lang="en-AU" sz="2100" b="0" i="0" dirty="0">
              <a:solidFill>
                <a:srgbClr val="000000"/>
              </a:solidFill>
              <a:effectLst/>
              <a:highlight>
                <a:srgbClr val="FFFFFF"/>
              </a:highlight>
              <a:latin typeface="Segoe UI" panose="020B0502040204020203" pitchFamily="34" charset="0"/>
            </a:endParaRPr>
          </a:p>
          <a:p>
            <a:pPr algn="l" rtl="0" fontAlgn="base"/>
            <a:r>
              <a:rPr lang="en-AU" sz="2100" b="0" i="0" dirty="0">
                <a:solidFill>
                  <a:srgbClr val="000000"/>
                </a:solidFill>
                <a:effectLst/>
                <a:highlight>
                  <a:srgbClr val="FFFFFF"/>
                </a:highlight>
                <a:latin typeface="Arial" panose="020B0604020202020204" pitchFamily="34" charset="0"/>
              </a:rPr>
              <a:t>If there is movement on the screen, and learners need to scroll and click it can be harder to stay focused</a:t>
            </a:r>
            <a:endParaRPr lang="en-AU" sz="2100" b="0" i="0" dirty="0">
              <a:solidFill>
                <a:srgbClr val="000000"/>
              </a:solidFill>
              <a:effectLst/>
              <a:highlight>
                <a:srgbClr val="FFFFFF"/>
              </a:highlight>
              <a:latin typeface="Segoe UI" panose="020B0502040204020203" pitchFamily="34" charset="0"/>
            </a:endParaRPr>
          </a:p>
          <a:p>
            <a:pPr algn="l" rtl="0" fontAlgn="base"/>
            <a:r>
              <a:rPr lang="en-AU" sz="2100" b="0" i="0" dirty="0">
                <a:solidFill>
                  <a:srgbClr val="000000"/>
                </a:solidFill>
                <a:effectLst/>
                <a:highlight>
                  <a:srgbClr val="FFFFFF"/>
                </a:highlight>
                <a:latin typeface="Arial" panose="020B0604020202020204" pitchFamily="34" charset="0"/>
              </a:rPr>
              <a:t>Learners may be less likely to read carefully if they are reading online</a:t>
            </a:r>
          </a:p>
          <a:p>
            <a:pPr lvl="1" fontAlgn="base"/>
            <a:r>
              <a:rPr lang="en-AU" sz="1900" dirty="0">
                <a:solidFill>
                  <a:srgbClr val="000000"/>
                </a:solidFill>
                <a:highlight>
                  <a:srgbClr val="FFFFFF"/>
                </a:highlight>
              </a:rPr>
              <a:t>O</a:t>
            </a:r>
            <a:r>
              <a:rPr lang="en-AU" sz="1900" b="0" i="0" dirty="0">
                <a:solidFill>
                  <a:srgbClr val="000000"/>
                </a:solidFill>
                <a:effectLst/>
                <a:highlight>
                  <a:srgbClr val="FFFFFF"/>
                </a:highlight>
                <a:latin typeface="Arial" panose="020B0604020202020204" pitchFamily="34" charset="0"/>
              </a:rPr>
              <a:t>nline content must be shorter</a:t>
            </a:r>
          </a:p>
          <a:p>
            <a:pPr lvl="1" fontAlgn="base"/>
            <a:r>
              <a:rPr lang="en-AU" sz="1900" b="0" i="0" dirty="0">
                <a:solidFill>
                  <a:srgbClr val="000000"/>
                </a:solidFill>
                <a:effectLst/>
                <a:highlight>
                  <a:srgbClr val="FFFFFF"/>
                </a:highlight>
                <a:latin typeface="Arial" panose="020B0604020202020204" pitchFamily="34" charset="0"/>
              </a:rPr>
              <a:t>Printed resources should not just be copied and pasted to an online format</a:t>
            </a:r>
            <a:endParaRPr lang="en-AU" sz="1900" b="0" i="0" dirty="0">
              <a:solidFill>
                <a:srgbClr val="000000"/>
              </a:solidFill>
              <a:effectLst/>
              <a:highlight>
                <a:srgbClr val="FFFFFF"/>
              </a:highlight>
              <a:latin typeface="Segoe UI" panose="020B0502040204020203" pitchFamily="34" charset="0"/>
            </a:endParaRPr>
          </a:p>
          <a:p>
            <a:endParaRPr lang="en-GB" dirty="0"/>
          </a:p>
        </p:txBody>
      </p:sp>
      <p:sp>
        <p:nvSpPr>
          <p:cNvPr id="11" name="Content Placeholder 10">
            <a:extLst>
              <a:ext uri="{FF2B5EF4-FFF2-40B4-BE49-F238E27FC236}">
                <a16:creationId xmlns:a16="http://schemas.microsoft.com/office/drawing/2014/main" id="{4D340518-FDE0-891C-F4EE-0716E7682D6D}"/>
              </a:ext>
            </a:extLst>
          </p:cNvPr>
          <p:cNvSpPr>
            <a:spLocks noGrp="1"/>
          </p:cNvSpPr>
          <p:nvPr>
            <p:ph sz="quarter" idx="4"/>
          </p:nvPr>
        </p:nvSpPr>
        <p:spPr>
          <a:xfrm>
            <a:off x="6432000" y="3420000"/>
            <a:ext cx="5040000" cy="2160000"/>
          </a:xfrm>
        </p:spPr>
        <p:txBody>
          <a:bodyPr anchor="t"/>
          <a:lstStyle/>
          <a:p>
            <a:pPr marL="0" indent="0" algn="ctr">
              <a:buNone/>
            </a:pPr>
            <a:r>
              <a:rPr lang="en-GB" sz="1800" b="1" dirty="0">
                <a:solidFill>
                  <a:srgbClr val="000000"/>
                </a:solidFill>
                <a:effectLst/>
                <a:latin typeface="Verdana" panose="020B0604030504040204" pitchFamily="34" charset="0"/>
                <a:ea typeface="DengXian" panose="02010600030101010101" pitchFamily="2" charset="-122"/>
                <a:cs typeface="Cordia New" panose="020B0304020202020204" pitchFamily="34" charset="-34"/>
              </a:rPr>
              <a:t>Tip 1</a:t>
            </a:r>
          </a:p>
          <a:p>
            <a:pPr marL="0" indent="0" algn="ctr">
              <a:buNone/>
            </a:pPr>
            <a:r>
              <a:rPr lang="en-GB" sz="1800" dirty="0">
                <a:solidFill>
                  <a:srgbClr val="000000"/>
                </a:solidFill>
                <a:effectLst/>
                <a:latin typeface="Verdana" panose="020B0604030504040204" pitchFamily="34" charset="0"/>
                <a:ea typeface="DengXian" panose="02010600030101010101" pitchFamily="2" charset="-122"/>
                <a:cs typeface="Cordia New" panose="020B0304020202020204" pitchFamily="34" charset="-34"/>
              </a:rPr>
              <a:t>Instead of putting a lot of written content online, you could create an interactive activity or use a video.</a:t>
            </a:r>
            <a:endParaRPr lang="en-AU" sz="1800" dirty="0">
              <a:effectLst/>
              <a:latin typeface="Verdana" panose="020B0604030504040204" pitchFamily="34" charset="0"/>
              <a:ea typeface="DengXian" panose="02010600030101010101" pitchFamily="2" charset="-122"/>
              <a:cs typeface="Cordia New" panose="020B0304020202020204" pitchFamily="34" charset="-34"/>
            </a:endParaRPr>
          </a:p>
        </p:txBody>
      </p:sp>
      <p:pic>
        <p:nvPicPr>
          <p:cNvPr id="14" name="Graphic 13">
            <a:extLst>
              <a:ext uri="{FF2B5EF4-FFF2-40B4-BE49-F238E27FC236}">
                <a16:creationId xmlns:a16="http://schemas.microsoft.com/office/drawing/2014/main" id="{07EE1A62-413A-2C5F-C2B5-9ABB3098F77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2000" y="1278000"/>
            <a:ext cx="2160000" cy="2160000"/>
          </a:xfrm>
          <a:prstGeom prst="rect">
            <a:avLst/>
          </a:prstGeom>
        </p:spPr>
      </p:pic>
    </p:spTree>
    <p:extLst>
      <p:ext uri="{BB962C8B-B14F-4D97-AF65-F5344CB8AC3E}">
        <p14:creationId xmlns:p14="http://schemas.microsoft.com/office/powerpoint/2010/main" val="2262056"/>
      </p:ext>
    </p:extLst>
  </p:cSld>
  <p:clrMapOvr>
    <a:masterClrMapping/>
  </p:clrMapOvr>
</p:sld>
</file>

<file path=ppt/theme/theme1.xml><?xml version="1.0" encoding="utf-8"?>
<a:theme xmlns:a="http://schemas.openxmlformats.org/drawingml/2006/main" name="Teal_Blues">
  <a:themeElements>
    <a:clrScheme name="CoL - Set 4 Grn Ppl Mute">
      <a:dk1>
        <a:srgbClr val="1D3138"/>
      </a:dk1>
      <a:lt1>
        <a:srgbClr val="FFFFFF"/>
      </a:lt1>
      <a:dk2>
        <a:srgbClr val="251863"/>
      </a:dk2>
      <a:lt2>
        <a:srgbClr val="F1F0F0"/>
      </a:lt2>
      <a:accent1>
        <a:srgbClr val="1D3138"/>
      </a:accent1>
      <a:accent2>
        <a:srgbClr val="02AA6D"/>
      </a:accent2>
      <a:accent3>
        <a:srgbClr val="6F6798"/>
      </a:accent3>
      <a:accent4>
        <a:srgbClr val="58C79F"/>
      </a:accent4>
      <a:accent5>
        <a:srgbClr val="2DAD9D"/>
      </a:accent5>
      <a:accent6>
        <a:srgbClr val="9B4922"/>
      </a:accent6>
      <a:hlink>
        <a:srgbClr val="0066FF"/>
      </a:hlink>
      <a:folHlink>
        <a:srgbClr val="6F6798"/>
      </a:folHlink>
    </a:clrScheme>
    <a:fontScheme name="TVET ARIAL">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VET Toolkit Ppt Template Grn Ppl Mute .potx" id="{D04DFE79-D231-4015-8DAC-59949F798086}" vid="{491B58D5-112B-43A1-9A2C-EC4390B38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TVET Toolkit Ppt Template Grn Ppl Mute </Template>
  <TotalTime>208</TotalTime>
  <Words>1861</Words>
  <Application>Microsoft Office PowerPoint</Application>
  <PresentationFormat>Widescreen</PresentationFormat>
  <Paragraphs>254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Arial</vt:lpstr>
      <vt:lpstr>Segoe UI</vt:lpstr>
      <vt:lpstr>Verdana</vt:lpstr>
      <vt:lpstr>Teal_Blues</vt:lpstr>
      <vt:lpstr>Design Online Learning Activities</vt:lpstr>
      <vt:lpstr>Contents </vt:lpstr>
      <vt:lpstr>Introduction </vt:lpstr>
      <vt:lpstr>Types of online learning</vt:lpstr>
      <vt:lpstr>Types of online learning (continued)</vt:lpstr>
      <vt:lpstr>The benefits of online learning</vt:lpstr>
      <vt:lpstr>Things to consider when designing online learning</vt:lpstr>
      <vt:lpstr>Things to consider</vt:lpstr>
      <vt:lpstr>It is harder to read on a screen</vt:lpstr>
      <vt:lpstr>Internet connection</vt:lpstr>
      <vt:lpstr>Available technology</vt:lpstr>
      <vt:lpstr>Isolation</vt:lpstr>
      <vt:lpstr>8 best practice features of e-learning</vt:lpstr>
      <vt:lpstr>Best practice features</vt:lpstr>
      <vt:lpstr>Best practice features (more) </vt:lpstr>
      <vt:lpstr>Best practice features (even more) </vt:lpstr>
      <vt:lpstr>Useful tools for online learning</vt:lpstr>
      <vt:lpstr>Learning Management System (LMS)</vt:lpstr>
      <vt:lpstr>Authoring tools</vt:lpstr>
      <vt:lpstr>Other tools to try</vt:lpstr>
      <vt:lpstr>Design skills: Learning and staying up to date</vt:lpstr>
      <vt:lpstr>Engaging online learning</vt:lpstr>
      <vt:lpstr>Review activity</vt:lpstr>
      <vt:lpstr>Reflect and think</vt:lpstr>
      <vt:lpstr>Consider different types of online learning</vt:lpstr>
      <vt:lpstr>Find solutions to challenges</vt:lpstr>
      <vt:lpstr>Trial some tools</vt:lpstr>
      <vt:lpstr>Follow up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 Ralston</dc:creator>
  <cp:lastModifiedBy>Cath Ralston</cp:lastModifiedBy>
  <cp:revision>1</cp:revision>
  <dcterms:created xsi:type="dcterms:W3CDTF">2024-09-22T22:06:58Z</dcterms:created>
  <dcterms:modified xsi:type="dcterms:W3CDTF">2024-09-23T01:39:45Z</dcterms:modified>
</cp:coreProperties>
</file>