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7" r:id="rId12"/>
    <p:sldId id="267" r:id="rId13"/>
    <p:sldId id="278" r:id="rId14"/>
    <p:sldId id="282" r:id="rId15"/>
    <p:sldId id="279" r:id="rId16"/>
    <p:sldId id="280" r:id="rId17"/>
    <p:sldId id="281" r:id="rId18"/>
    <p:sldId id="283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7E1CF"/>
    <a:srgbClr val="FDFCE3"/>
    <a:srgbClr val="081F68"/>
    <a:srgbClr val="C00C42"/>
    <a:srgbClr val="89D2C7"/>
    <a:srgbClr val="000000"/>
    <a:srgbClr val="D3C8A9"/>
    <a:srgbClr val="761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94673" autoAdjust="0"/>
  </p:normalViewPr>
  <p:slideViewPr>
    <p:cSldViewPr snapToGrid="0">
      <p:cViewPr>
        <p:scale>
          <a:sx n="75" d="100"/>
          <a:sy n="75" d="100"/>
        </p:scale>
        <p:origin x="1206" y="648"/>
      </p:cViewPr>
      <p:guideLst/>
    </p:cSldViewPr>
  </p:slideViewPr>
  <p:outlineViewPr>
    <p:cViewPr>
      <p:scale>
        <a:sx n="33" d="100"/>
        <a:sy n="33" d="100"/>
      </p:scale>
      <p:origin x="0" y="-39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37908-D662-4965-BE17-6E1BAC2B91D9}" type="datetimeFigureOut">
              <a:rPr lang="en-AU" smtClean="0"/>
              <a:t>23/09/2024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BA9E1-BB0E-447F-AEA3-EF9B00FF74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165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5581992-5606-D31A-4C74-8E2968E26A4D}"/>
              </a:ext>
            </a:extLst>
          </p:cNvPr>
          <p:cNvSpPr/>
          <p:nvPr userDrawn="1"/>
        </p:nvSpPr>
        <p:spPr>
          <a:xfrm>
            <a:off x="0" y="0"/>
            <a:ext cx="12190230" cy="10800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0AC32D8-86DD-6847-365C-9C9F73749F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5710" y="3816180"/>
            <a:ext cx="10971013" cy="71029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Level 1	Stage 2	Core</a:t>
            </a:r>
          </a:p>
        </p:txBody>
      </p:sp>
      <p:pic>
        <p:nvPicPr>
          <p:cNvPr id="6" name="Picture 1" descr="Logo for Commonwealth of Learning (image including a book and a globe)">
            <a:extLst>
              <a:ext uri="{FF2B5EF4-FFF2-40B4-BE49-F238E27FC236}">
                <a16:creationId xmlns:a16="http://schemas.microsoft.com/office/drawing/2014/main" id="{F597B9C4-D697-F172-F5DD-E71486BE85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636" y="100199"/>
            <a:ext cx="3083849" cy="81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F0B829F-9751-B3DA-D25A-CB0DE0C840FA}"/>
              </a:ext>
            </a:extLst>
          </p:cNvPr>
          <p:cNvSpPr txBox="1"/>
          <p:nvPr userDrawn="1"/>
        </p:nvSpPr>
        <p:spPr>
          <a:xfrm>
            <a:off x="2815584" y="185231"/>
            <a:ext cx="5840133" cy="6345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NZ" sz="1600" b="0" dirty="0">
                <a:solidFill>
                  <a:schemeClr val="bg1"/>
                </a:solidFill>
                <a:effectLst/>
                <a:latin typeface="+mj-lt"/>
              </a:rPr>
              <a:t>This resource was created by Commonwealth of Learning for the TVET Professional Development Toolkit for the Pacific</a:t>
            </a:r>
            <a:endParaRPr lang="en-AU" sz="1600" b="0" dirty="0">
              <a:solidFill>
                <a:schemeClr val="bg1"/>
              </a:solidFill>
              <a:effectLst/>
              <a:latin typeface="+mj-lt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4B4C74-A18C-7C15-1EAB-28D744EAA5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5711" y="1270000"/>
            <a:ext cx="10971012" cy="2171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5000"/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BDAD87E-CBF7-17D6-6880-C4AB039E2D74}"/>
              </a:ext>
            </a:extLst>
          </p:cNvPr>
          <p:cNvGrpSpPr/>
          <p:nvPr userDrawn="1"/>
        </p:nvGrpSpPr>
        <p:grpSpPr>
          <a:xfrm>
            <a:off x="885708" y="4907267"/>
            <a:ext cx="10971013" cy="1728000"/>
            <a:chOff x="885710" y="4907267"/>
            <a:chExt cx="10971013" cy="1728000"/>
          </a:xfrm>
        </p:grpSpPr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id="{3204F037-02C1-1CD6-C549-275BCD2431C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56725" y="4907267"/>
              <a:ext cx="7199998" cy="1728000"/>
            </a:xfrm>
            <a:custGeom>
              <a:avLst/>
              <a:gdLst/>
              <a:ahLst/>
              <a:cxnLst/>
              <a:rect l="l" t="t" r="r" b="b"/>
              <a:pathLst>
                <a:path w="7940269" h="1905665">
                  <a:moveTo>
                    <a:pt x="0" y="0"/>
                  </a:moveTo>
                  <a:lnTo>
                    <a:pt x="7940270" y="0"/>
                  </a:lnTo>
                  <a:lnTo>
                    <a:pt x="7940270" y="1905664"/>
                  </a:lnTo>
                  <a:lnTo>
                    <a:pt x="0" y="1905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3">
              <a:extLst>
                <a:ext uri="{FF2B5EF4-FFF2-40B4-BE49-F238E27FC236}">
                  <a16:creationId xmlns:a16="http://schemas.microsoft.com/office/drawing/2014/main" id="{280DB858-207E-CAA6-55A0-A88B855BC54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85710" y="4907267"/>
              <a:ext cx="7199998" cy="1728000"/>
            </a:xfrm>
            <a:custGeom>
              <a:avLst/>
              <a:gdLst/>
              <a:ahLst/>
              <a:cxnLst/>
              <a:rect l="l" t="t" r="r" b="b"/>
              <a:pathLst>
                <a:path w="7940269" h="1905665">
                  <a:moveTo>
                    <a:pt x="0" y="0"/>
                  </a:moveTo>
                  <a:lnTo>
                    <a:pt x="7940270" y="0"/>
                  </a:lnTo>
                  <a:lnTo>
                    <a:pt x="7940270" y="1905664"/>
                  </a:lnTo>
                  <a:lnTo>
                    <a:pt x="0" y="1905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A09FE9-36E2-4856-BBFC-F3A03252C2AC}"/>
              </a:ext>
            </a:extLst>
          </p:cNvPr>
          <p:cNvCxnSpPr/>
          <p:nvPr userDrawn="1"/>
        </p:nvCxnSpPr>
        <p:spPr>
          <a:xfrm>
            <a:off x="647584" y="1080000"/>
            <a:ext cx="0" cy="5778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88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39343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39343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748356-2635-7B0C-B6B0-7018FE2FEE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5448" y="5317150"/>
            <a:ext cx="12091354" cy="1342800"/>
            <a:chOff x="-151669" y="5304450"/>
            <a:chExt cx="12318269" cy="1368000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5291D5B6-8F96-D983-8D23-CC6B5BC29B9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51669" y="5304450"/>
              <a:ext cx="5699998" cy="1368000"/>
            </a:xfrm>
            <a:custGeom>
              <a:avLst/>
              <a:gdLst/>
              <a:ahLst/>
              <a:cxnLst/>
              <a:rect l="l" t="t" r="r" b="b"/>
              <a:pathLst>
                <a:path w="7940269" h="1905665">
                  <a:moveTo>
                    <a:pt x="0" y="0"/>
                  </a:moveTo>
                  <a:lnTo>
                    <a:pt x="7940270" y="0"/>
                  </a:lnTo>
                  <a:lnTo>
                    <a:pt x="7940270" y="1905664"/>
                  </a:lnTo>
                  <a:lnTo>
                    <a:pt x="0" y="1905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A8089C0A-8DAE-8C53-BDF2-8364CB8DC0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501605" y="5304450"/>
              <a:ext cx="5699998" cy="1368000"/>
            </a:xfrm>
            <a:custGeom>
              <a:avLst/>
              <a:gdLst/>
              <a:ahLst/>
              <a:cxnLst/>
              <a:rect l="l" t="t" r="r" b="b"/>
              <a:pathLst>
                <a:path w="7940269" h="1905665">
                  <a:moveTo>
                    <a:pt x="0" y="0"/>
                  </a:moveTo>
                  <a:lnTo>
                    <a:pt x="7940270" y="0"/>
                  </a:lnTo>
                  <a:lnTo>
                    <a:pt x="7940270" y="1905664"/>
                  </a:lnTo>
                  <a:lnTo>
                    <a:pt x="0" y="1905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241AF9FF-FABE-303B-095C-FCF418B3FE9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811776" y="5304450"/>
              <a:ext cx="3354824" cy="1368000"/>
            </a:xfrm>
            <a:custGeom>
              <a:avLst/>
              <a:gdLst/>
              <a:ahLst/>
              <a:cxnLst/>
              <a:rect l="l" t="t" r="r" b="b"/>
              <a:pathLst>
                <a:path w="7940269" h="1905665">
                  <a:moveTo>
                    <a:pt x="0" y="0"/>
                  </a:moveTo>
                  <a:lnTo>
                    <a:pt x="7940270" y="0"/>
                  </a:lnTo>
                  <a:lnTo>
                    <a:pt x="7940270" y="1905664"/>
                  </a:lnTo>
                  <a:lnTo>
                    <a:pt x="0" y="1905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9906" r="2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4407383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989CD3-C355-D28D-888D-3269F3A6419F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89395" y="2861403"/>
            <a:ext cx="6825909" cy="1141200"/>
            <a:chOff x="4870837" y="5607984"/>
            <a:chExt cx="7321163" cy="1224000"/>
          </a:xfrm>
        </p:grpSpPr>
        <p:pic>
          <p:nvPicPr>
            <p:cNvPr id="12" name="Picture 11" descr="A blue and white flower&#10;&#10;Description automatically generated">
              <a:extLst>
                <a:ext uri="{FF2B5EF4-FFF2-40B4-BE49-F238E27FC236}">
                  <a16:creationId xmlns:a16="http://schemas.microsoft.com/office/drawing/2014/main" id="{1D732436-4ADC-87BC-FB08-829EA1C306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000" y="5607984"/>
              <a:ext cx="1224000" cy="1224000"/>
            </a:xfrm>
            <a:prstGeom prst="rect">
              <a:avLst/>
            </a:prstGeom>
          </p:spPr>
        </p:pic>
        <p:pic>
          <p:nvPicPr>
            <p:cNvPr id="13" name="Picture 12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0C07191E-E534-4C30-8AB6-7EA086CDF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0837" y="5607984"/>
              <a:ext cx="1224000" cy="1224000"/>
            </a:xfrm>
            <a:prstGeom prst="rect">
              <a:avLst/>
            </a:prstGeom>
          </p:spPr>
        </p:pic>
        <p:pic>
          <p:nvPicPr>
            <p:cNvPr id="15" name="Picture 14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B98482F3-4166-779A-1FD5-1AE1C4C941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269" y="5607984"/>
              <a:ext cx="1224000" cy="1224000"/>
            </a:xfrm>
            <a:prstGeom prst="rect">
              <a:avLst/>
            </a:prstGeom>
          </p:spPr>
        </p:pic>
        <p:pic>
          <p:nvPicPr>
            <p:cNvPr id="16" name="Picture 15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656D5D16-05D1-8A51-D019-2EA76D33D9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701" y="5607984"/>
              <a:ext cx="1224000" cy="1224000"/>
            </a:xfrm>
            <a:prstGeom prst="rect">
              <a:avLst/>
            </a:prstGeom>
          </p:spPr>
        </p:pic>
        <p:pic>
          <p:nvPicPr>
            <p:cNvPr id="17" name="Picture 16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ED4E6B90-34C3-5EF5-7F11-7AEB896FAB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9133" y="5607984"/>
              <a:ext cx="1224000" cy="1224000"/>
            </a:xfrm>
            <a:prstGeom prst="rect">
              <a:avLst/>
            </a:prstGeom>
          </p:spPr>
        </p:pic>
        <p:pic>
          <p:nvPicPr>
            <p:cNvPr id="18" name="Picture 17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75C610E2-E6C9-4113-2851-D3F8D5D652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8565" y="5607984"/>
              <a:ext cx="1224000" cy="12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29831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0"/>
            <a:ext cx="10801350" cy="10800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650" y="1266825"/>
            <a:ext cx="4705350" cy="503872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0600" y="1266825"/>
            <a:ext cx="4494600" cy="503872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E1563C-4A95-EFF7-F774-10F41C6175D5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813780" y="2842354"/>
            <a:ext cx="6825909" cy="1141200"/>
            <a:chOff x="4870837" y="5607984"/>
            <a:chExt cx="7321163" cy="1224000"/>
          </a:xfrm>
        </p:grpSpPr>
        <p:pic>
          <p:nvPicPr>
            <p:cNvPr id="13" name="Picture 12" descr="A blue and white flower&#10;&#10;Description automatically generated">
              <a:extLst>
                <a:ext uri="{FF2B5EF4-FFF2-40B4-BE49-F238E27FC236}">
                  <a16:creationId xmlns:a16="http://schemas.microsoft.com/office/drawing/2014/main" id="{AB04FCC1-B243-4575-F05D-563FEE5263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000" y="5607984"/>
              <a:ext cx="1224000" cy="1224000"/>
            </a:xfrm>
            <a:prstGeom prst="rect">
              <a:avLst/>
            </a:prstGeom>
          </p:spPr>
        </p:pic>
        <p:pic>
          <p:nvPicPr>
            <p:cNvPr id="14" name="Picture 13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76600861-1654-DD36-01DD-271B025A65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0837" y="5607984"/>
              <a:ext cx="1224000" cy="1224000"/>
            </a:xfrm>
            <a:prstGeom prst="rect">
              <a:avLst/>
            </a:prstGeom>
          </p:spPr>
        </p:pic>
        <p:pic>
          <p:nvPicPr>
            <p:cNvPr id="15" name="Picture 14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8715AA0C-D5F3-0735-1356-4CD7604197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269" y="5607984"/>
              <a:ext cx="1224000" cy="1224000"/>
            </a:xfrm>
            <a:prstGeom prst="rect">
              <a:avLst/>
            </a:prstGeom>
          </p:spPr>
        </p:pic>
        <p:pic>
          <p:nvPicPr>
            <p:cNvPr id="16" name="Picture 15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38A4AFD4-877B-C2EF-E2C5-F436ACE8C7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701" y="5607984"/>
              <a:ext cx="1224000" cy="1224000"/>
            </a:xfrm>
            <a:prstGeom prst="rect">
              <a:avLst/>
            </a:prstGeom>
          </p:spPr>
        </p:pic>
        <p:pic>
          <p:nvPicPr>
            <p:cNvPr id="17" name="Picture 16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34871356-FCA3-8704-A9A0-624A5D1217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9133" y="5607984"/>
              <a:ext cx="1224000" cy="1224000"/>
            </a:xfrm>
            <a:prstGeom prst="rect">
              <a:avLst/>
            </a:prstGeom>
          </p:spPr>
        </p:pic>
        <p:pic>
          <p:nvPicPr>
            <p:cNvPr id="18" name="Picture 17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BC2FBF73-A0C8-B540-6008-953E8C309C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8565" y="5607984"/>
              <a:ext cx="1224000" cy="12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82521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D60256B-E0DE-A808-127F-7E598883D18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8000" y="4842000"/>
            <a:ext cx="12117600" cy="2019600"/>
            <a:chOff x="0" y="4878000"/>
            <a:chExt cx="11880000" cy="1980000"/>
          </a:xfrm>
        </p:grpSpPr>
        <p:pic>
          <p:nvPicPr>
            <p:cNvPr id="10" name="Picture 9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D7ECA07E-1F0D-179D-63DB-891003011A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8000"/>
              <a:ext cx="1980000" cy="1980000"/>
            </a:xfrm>
            <a:prstGeom prst="rect">
              <a:avLst/>
            </a:prstGeom>
          </p:spPr>
        </p:pic>
        <p:pic>
          <p:nvPicPr>
            <p:cNvPr id="11" name="Picture 10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F8AF440C-740B-1874-827C-E3D69CEE95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000" y="4878000"/>
              <a:ext cx="1980000" cy="1980000"/>
            </a:xfrm>
            <a:prstGeom prst="rect">
              <a:avLst/>
            </a:prstGeom>
          </p:spPr>
        </p:pic>
        <p:pic>
          <p:nvPicPr>
            <p:cNvPr id="12" name="Picture 11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A0AC3F73-010A-D320-128B-6297BAC7F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000" y="4878000"/>
              <a:ext cx="1980000" cy="1980000"/>
            </a:xfrm>
            <a:prstGeom prst="rect">
              <a:avLst/>
            </a:prstGeom>
          </p:spPr>
        </p:pic>
        <p:pic>
          <p:nvPicPr>
            <p:cNvPr id="13" name="Picture 12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2B3B57D5-22AE-8B6F-13E4-3B57815F8C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000" y="4878000"/>
              <a:ext cx="1980000" cy="1980000"/>
            </a:xfrm>
            <a:prstGeom prst="rect">
              <a:avLst/>
            </a:prstGeom>
          </p:spPr>
        </p:pic>
        <p:pic>
          <p:nvPicPr>
            <p:cNvPr id="14" name="Picture 13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EE1047BA-55BE-C908-4910-E2299B0AAE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000" y="4878000"/>
              <a:ext cx="1980000" cy="1980000"/>
            </a:xfrm>
            <a:prstGeom prst="rect">
              <a:avLst/>
            </a:prstGeom>
          </p:spPr>
        </p:pic>
        <p:pic>
          <p:nvPicPr>
            <p:cNvPr id="15" name="Picture 14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4F9202F3-A608-DFBF-0180-1F3D534509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000" y="4878000"/>
              <a:ext cx="1980000" cy="1980000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EBEE73B-C426-6AA7-D730-62967AF14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753" y="1421878"/>
            <a:ext cx="10008094" cy="20071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68510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525" y="0"/>
            <a:ext cx="12168000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714375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AU" sz="400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CA5A11-FD2D-A24D-9DED-B9A648533BC7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720000" y="1260000"/>
            <a:ext cx="10800000" cy="4093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DC7018E-E93B-FB2A-542D-D2731DBB3B2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25" y="5533050"/>
            <a:ext cx="12156036" cy="1278000"/>
            <a:chOff x="-230788" y="5519023"/>
            <a:chExt cx="11984824" cy="1345309"/>
          </a:xfrm>
        </p:grpSpPr>
        <p:pic>
          <p:nvPicPr>
            <p:cNvPr id="5" name="Picture 4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7F0E5CB7-3692-3FA2-97DC-BE1A03BC17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494" y="5519023"/>
              <a:ext cx="1340160" cy="1340160"/>
            </a:xfrm>
            <a:prstGeom prst="rect">
              <a:avLst/>
            </a:prstGeom>
          </p:spPr>
        </p:pic>
        <p:pic>
          <p:nvPicPr>
            <p:cNvPr id="7" name="Picture 6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8DDFB00C-FB0A-6544-BECD-51644D391C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3696" y="5519023"/>
              <a:ext cx="1340160" cy="1340160"/>
            </a:xfrm>
            <a:prstGeom prst="rect">
              <a:avLst/>
            </a:prstGeom>
          </p:spPr>
        </p:pic>
        <p:pic>
          <p:nvPicPr>
            <p:cNvPr id="8" name="Picture 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23CE6AC7-41CA-3C6E-0611-96FE644D8A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4636" y="5519023"/>
              <a:ext cx="1340160" cy="1340160"/>
            </a:xfrm>
            <a:prstGeom prst="rect">
              <a:avLst/>
            </a:prstGeom>
          </p:spPr>
        </p:pic>
        <p:pic>
          <p:nvPicPr>
            <p:cNvPr id="10" name="Picture 9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34E34142-06C8-C532-020A-E1D2877C7B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7656" y="5519023"/>
              <a:ext cx="1340160" cy="1340160"/>
            </a:xfrm>
            <a:prstGeom prst="rect">
              <a:avLst/>
            </a:prstGeom>
          </p:spPr>
        </p:pic>
        <p:pic>
          <p:nvPicPr>
            <p:cNvPr id="11" name="Picture 10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543EB58C-063A-DF67-61AF-988D753F43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676" y="5519023"/>
              <a:ext cx="1340160" cy="1340160"/>
            </a:xfrm>
            <a:prstGeom prst="rect">
              <a:avLst/>
            </a:prstGeom>
          </p:spPr>
        </p:pic>
        <p:pic>
          <p:nvPicPr>
            <p:cNvPr id="12" name="Picture 11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BAC7877B-8D49-B5A4-F602-480C638A59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716" y="5519023"/>
              <a:ext cx="1340160" cy="1340161"/>
            </a:xfrm>
            <a:prstGeom prst="rect">
              <a:avLst/>
            </a:prstGeom>
          </p:spPr>
        </p:pic>
        <p:pic>
          <p:nvPicPr>
            <p:cNvPr id="13" name="Picture 12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63CA065B-91CC-7BDD-3A91-010741F0AC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0858" y="5519023"/>
              <a:ext cx="1340160" cy="1340160"/>
            </a:xfrm>
            <a:prstGeom prst="rect">
              <a:avLst/>
            </a:prstGeom>
          </p:spPr>
        </p:pic>
        <p:pic>
          <p:nvPicPr>
            <p:cNvPr id="14" name="Picture 13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272BB62F-0D22-63CD-BEF1-7E6CA37A09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3876" y="5519023"/>
              <a:ext cx="1340160" cy="1340160"/>
            </a:xfrm>
            <a:prstGeom prst="rect">
              <a:avLst/>
            </a:prstGeom>
          </p:spPr>
        </p:pic>
        <p:pic>
          <p:nvPicPr>
            <p:cNvPr id="15" name="Picture 14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78211E14-3863-4D95-F68F-C9ECF55200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788" y="5524172"/>
              <a:ext cx="1340160" cy="1340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1015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26CFBF3B-DD62-C9DF-B1E8-15682E97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1"/>
            <a:ext cx="10900229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EA602E-DF8C-BB17-CB3C-F6A57CCDA80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89149" y="30388"/>
            <a:ext cx="1140705" cy="6797223"/>
            <a:chOff x="234815" y="98191"/>
            <a:chExt cx="1111732" cy="66245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01DFBFE-20EB-4B20-0902-60AB1EE65FCB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>
              <a:off x="-1972390" y="2305398"/>
              <a:ext cx="5526143" cy="1111730"/>
              <a:chOff x="-230788" y="5517533"/>
              <a:chExt cx="6661624" cy="1340162"/>
            </a:xfrm>
          </p:grpSpPr>
          <p:pic>
            <p:nvPicPr>
              <p:cNvPr id="5" name="Picture 4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64CA1FD1-4EB5-BE01-900F-CCF82B3BBC2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0494" y="5517533"/>
                <a:ext cx="1340160" cy="1340160"/>
              </a:xfrm>
              <a:prstGeom prst="rect">
                <a:avLst/>
              </a:prstGeom>
            </p:spPr>
          </p:pic>
          <p:pic>
            <p:nvPicPr>
              <p:cNvPr id="6" name="Picture 5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7A4CA5D2-4D15-DE31-67FB-3CF703CAB9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636" y="5517535"/>
                <a:ext cx="1340160" cy="1340160"/>
              </a:xfrm>
              <a:prstGeom prst="rect">
                <a:avLst/>
              </a:prstGeom>
            </p:spPr>
          </p:pic>
          <p:pic>
            <p:nvPicPr>
              <p:cNvPr id="7" name="Picture 6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783B5D24-745E-87F4-FEC1-785620EA8FA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7656" y="5517535"/>
                <a:ext cx="1340160" cy="1340160"/>
              </a:xfrm>
              <a:prstGeom prst="rect">
                <a:avLst/>
              </a:prstGeom>
            </p:spPr>
          </p:pic>
          <p:pic>
            <p:nvPicPr>
              <p:cNvPr id="8" name="Picture 7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21A22B96-6429-C785-3514-085447EEB6C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0676" y="5517534"/>
                <a:ext cx="1340160" cy="1340160"/>
              </a:xfrm>
              <a:prstGeom prst="rect">
                <a:avLst/>
              </a:prstGeom>
            </p:spPr>
          </p:pic>
          <p:pic>
            <p:nvPicPr>
              <p:cNvPr id="12" name="Picture 11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CA753564-3F6A-17D2-397D-816A60F798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0788" y="5517535"/>
                <a:ext cx="1340160" cy="1340160"/>
              </a:xfrm>
              <a:prstGeom prst="rect">
                <a:avLst/>
              </a:prstGeom>
            </p:spPr>
          </p:pic>
        </p:grpSp>
        <p:pic>
          <p:nvPicPr>
            <p:cNvPr id="4" name="Picture 3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4C044EF4-AB3B-1E81-5CA6-3FE8AB24A4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34816" y="5611046"/>
              <a:ext cx="1111728" cy="1111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59387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8" y="0"/>
            <a:ext cx="10752422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B63D17-DDD7-EEF6-4EF8-C7E1C47BEA5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6815" y="30389"/>
            <a:ext cx="1140705" cy="6797223"/>
            <a:chOff x="234815" y="98191"/>
            <a:chExt cx="1111732" cy="66245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AF116A-83E4-7227-CEEF-4ED83DFFACC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>
              <a:off x="-1972390" y="2305398"/>
              <a:ext cx="5526143" cy="1111730"/>
              <a:chOff x="-230788" y="5517533"/>
              <a:chExt cx="6661624" cy="1340162"/>
            </a:xfrm>
          </p:grpSpPr>
          <p:pic>
            <p:nvPicPr>
              <p:cNvPr id="16" name="Picture 15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F4AD0F05-4037-AF3D-C700-B30A4701959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0494" y="5517533"/>
                <a:ext cx="1340160" cy="1340160"/>
              </a:xfrm>
              <a:prstGeom prst="rect">
                <a:avLst/>
              </a:prstGeom>
            </p:spPr>
          </p:pic>
          <p:pic>
            <p:nvPicPr>
              <p:cNvPr id="17" name="Picture 16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FC0BE417-ADC1-2B9B-6EA6-55E6B4BED57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636" y="5517535"/>
                <a:ext cx="1340160" cy="1340160"/>
              </a:xfrm>
              <a:prstGeom prst="rect">
                <a:avLst/>
              </a:prstGeom>
            </p:spPr>
          </p:pic>
          <p:pic>
            <p:nvPicPr>
              <p:cNvPr id="20" name="Picture 19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D8C51FC9-EBC2-7BBB-B9B8-026AB22A43C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7656" y="5517535"/>
                <a:ext cx="1340160" cy="1340160"/>
              </a:xfrm>
              <a:prstGeom prst="rect">
                <a:avLst/>
              </a:prstGeom>
            </p:spPr>
          </p:pic>
          <p:pic>
            <p:nvPicPr>
              <p:cNvPr id="21" name="Picture 20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297B7CBE-240B-9F3E-14B7-D240F330039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0676" y="5517534"/>
                <a:ext cx="1340160" cy="1340160"/>
              </a:xfrm>
              <a:prstGeom prst="rect">
                <a:avLst/>
              </a:prstGeom>
            </p:spPr>
          </p:pic>
          <p:pic>
            <p:nvPicPr>
              <p:cNvPr id="22" name="Picture 21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C75253F9-B22B-BDEE-ED53-B38215C4F23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0788" y="5517535"/>
                <a:ext cx="1340160" cy="1340160"/>
              </a:xfrm>
              <a:prstGeom prst="rect">
                <a:avLst/>
              </a:prstGeom>
            </p:spPr>
          </p:pic>
        </p:grpSp>
        <p:pic>
          <p:nvPicPr>
            <p:cNvPr id="15" name="Picture 14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F3A1BFC6-F5D2-7254-48EA-A0E030E9E3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34816" y="5611046"/>
              <a:ext cx="1111728" cy="1111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16304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0"/>
            <a:ext cx="10801350" cy="10800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650" y="1266825"/>
            <a:ext cx="4705350" cy="503872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0600" y="1266825"/>
            <a:ext cx="4494600" cy="503872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FC0F9F-C19E-038D-2E7D-F8E2DCB52DD0}"/>
              </a:ext>
            </a:extLst>
          </p:cNvPr>
          <p:cNvGrpSpPr/>
          <p:nvPr userDrawn="1"/>
        </p:nvGrpSpPr>
        <p:grpSpPr>
          <a:xfrm>
            <a:off x="124534" y="116707"/>
            <a:ext cx="1116000" cy="6624585"/>
            <a:chOff x="229309" y="98190"/>
            <a:chExt cx="1116000" cy="662458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D6BC077-BB4C-27DF-68A3-353FB1AF05A6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>
              <a:off x="-1975763" y="2303262"/>
              <a:ext cx="5526143" cy="1116000"/>
              <a:chOff x="-230788" y="5519023"/>
              <a:chExt cx="6661624" cy="1345309"/>
            </a:xfrm>
          </p:grpSpPr>
          <p:pic>
            <p:nvPicPr>
              <p:cNvPr id="5" name="Picture 4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B11724B1-EEAE-50D4-56E7-9E040B3D54F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0494" y="5519023"/>
                <a:ext cx="1340160" cy="1340160"/>
              </a:xfrm>
              <a:prstGeom prst="rect">
                <a:avLst/>
              </a:prstGeom>
            </p:spPr>
          </p:pic>
          <p:pic>
            <p:nvPicPr>
              <p:cNvPr id="15" name="Picture 14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D5242342-3C9D-4C6B-C24B-DCB0256BE66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636" y="5519023"/>
                <a:ext cx="1340160" cy="1340160"/>
              </a:xfrm>
              <a:prstGeom prst="rect">
                <a:avLst/>
              </a:prstGeom>
            </p:spPr>
          </p:pic>
          <p:pic>
            <p:nvPicPr>
              <p:cNvPr id="16" name="Picture 15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723C7010-142B-54E9-37CB-5BBBF001D03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7656" y="5519023"/>
                <a:ext cx="1340160" cy="1340160"/>
              </a:xfrm>
              <a:prstGeom prst="rect">
                <a:avLst/>
              </a:prstGeom>
            </p:spPr>
          </p:pic>
          <p:pic>
            <p:nvPicPr>
              <p:cNvPr id="17" name="Picture 16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9B225AC8-401E-FFC7-3934-3E00EA06808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0676" y="5519023"/>
                <a:ext cx="1340160" cy="1340160"/>
              </a:xfrm>
              <a:prstGeom prst="rect">
                <a:avLst/>
              </a:prstGeom>
            </p:spPr>
          </p:pic>
          <p:pic>
            <p:nvPicPr>
              <p:cNvPr id="21" name="Picture 20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BD0D688E-F2FC-6002-65B8-206B2757626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0788" y="5524172"/>
                <a:ext cx="1340160" cy="1340160"/>
              </a:xfrm>
              <a:prstGeom prst="rect">
                <a:avLst/>
              </a:prstGeom>
            </p:spPr>
          </p:pic>
        </p:grpSp>
        <p:pic>
          <p:nvPicPr>
            <p:cNvPr id="7" name="Picture 6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B43DB540-89FD-A0EF-DF26-164FFCB000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31444" y="5611046"/>
              <a:ext cx="1111728" cy="1111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93784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560569" cy="51625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B94C6C-831D-F1BD-B1A9-BF0480064FFD}"/>
              </a:ext>
            </a:extLst>
          </p:cNvPr>
          <p:cNvGrpSpPr/>
          <p:nvPr userDrawn="1"/>
        </p:nvGrpSpPr>
        <p:grpSpPr>
          <a:xfrm>
            <a:off x="11013575" y="98192"/>
            <a:ext cx="1116000" cy="6624584"/>
            <a:chOff x="11013575" y="98192"/>
            <a:chExt cx="1116000" cy="6624584"/>
          </a:xfrm>
        </p:grpSpPr>
        <p:pic>
          <p:nvPicPr>
            <p:cNvPr id="12" name="Picture 11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3950B996-5F9E-0308-A7C6-8FB9C2DF05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017847" y="1202555"/>
              <a:ext cx="1111728" cy="1111729"/>
            </a:xfrm>
            <a:prstGeom prst="rect">
              <a:avLst/>
            </a:prstGeom>
          </p:spPr>
        </p:pic>
        <p:pic>
          <p:nvPicPr>
            <p:cNvPr id="13" name="Picture 12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E45D8541-B9B2-3D4A-A42D-8BD7F0E200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017847" y="2300995"/>
              <a:ext cx="1111728" cy="1111729"/>
            </a:xfrm>
            <a:prstGeom prst="rect">
              <a:avLst/>
            </a:prstGeom>
          </p:spPr>
        </p:pic>
        <p:pic>
          <p:nvPicPr>
            <p:cNvPr id="15" name="Picture 14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FBAC35C6-FFA5-30D3-9000-6950DF7AB0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017847" y="3406801"/>
              <a:ext cx="1111728" cy="1111729"/>
            </a:xfrm>
            <a:prstGeom prst="rect">
              <a:avLst/>
            </a:prstGeom>
          </p:spPr>
        </p:pic>
        <p:pic>
          <p:nvPicPr>
            <p:cNvPr id="16" name="Picture 15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E470B19F-374F-A18F-213F-6379E7D571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017847" y="4512606"/>
              <a:ext cx="1111728" cy="1111729"/>
            </a:xfrm>
            <a:prstGeom prst="rect">
              <a:avLst/>
            </a:prstGeom>
          </p:spPr>
        </p:pic>
        <p:pic>
          <p:nvPicPr>
            <p:cNvPr id="17" name="Picture 16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8E6BAA9B-E867-0201-BD4D-3FC861DD7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013576" y="98191"/>
              <a:ext cx="1111728" cy="1111729"/>
            </a:xfrm>
            <a:prstGeom prst="rect">
              <a:avLst/>
            </a:prstGeom>
          </p:spPr>
        </p:pic>
        <p:pic>
          <p:nvPicPr>
            <p:cNvPr id="4" name="Picture 3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8655581F-81AF-338C-76CE-4E852DAB81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015711" y="5611047"/>
              <a:ext cx="1111728" cy="1111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63782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F18C108-62C3-9516-019F-EEC414CFA6C4}"/>
              </a:ext>
            </a:extLst>
          </p:cNvPr>
          <p:cNvGrpSpPr/>
          <p:nvPr userDrawn="1"/>
        </p:nvGrpSpPr>
        <p:grpSpPr>
          <a:xfrm>
            <a:off x="197736" y="5694375"/>
            <a:ext cx="11796527" cy="1116000"/>
            <a:chOff x="103589" y="5514677"/>
            <a:chExt cx="11796527" cy="1116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8C6E0B6-0FAD-ABBA-5F12-3DCA270F1B94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3589" y="5514677"/>
              <a:ext cx="10615129" cy="1116000"/>
              <a:chOff x="-230788" y="5519023"/>
              <a:chExt cx="11984824" cy="1345309"/>
            </a:xfrm>
          </p:grpSpPr>
          <p:pic>
            <p:nvPicPr>
              <p:cNvPr id="8" name="Picture 7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E653FA40-4E4D-0487-A5C6-60BE1ECE4E9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0494" y="5519023"/>
                <a:ext cx="1340160" cy="1340160"/>
              </a:xfrm>
              <a:prstGeom prst="rect">
                <a:avLst/>
              </a:prstGeom>
            </p:spPr>
          </p:pic>
          <p:pic>
            <p:nvPicPr>
              <p:cNvPr id="9" name="Picture 8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8CD76A33-865B-9123-F294-E431216F02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3696" y="5519023"/>
                <a:ext cx="1340160" cy="1340160"/>
              </a:xfrm>
              <a:prstGeom prst="rect">
                <a:avLst/>
              </a:prstGeom>
            </p:spPr>
          </p:pic>
          <p:pic>
            <p:nvPicPr>
              <p:cNvPr id="10" name="Picture 9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57F3D8C1-0F97-0D21-5B3B-DE600EA76E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636" y="5519023"/>
                <a:ext cx="1340160" cy="1340160"/>
              </a:xfrm>
              <a:prstGeom prst="rect">
                <a:avLst/>
              </a:prstGeom>
            </p:spPr>
          </p:pic>
          <p:pic>
            <p:nvPicPr>
              <p:cNvPr id="11" name="Picture 10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EA4E342F-B3AE-07C4-0DBA-8E82179EB9F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7656" y="5519023"/>
                <a:ext cx="1340160" cy="1340160"/>
              </a:xfrm>
              <a:prstGeom prst="rect">
                <a:avLst/>
              </a:prstGeom>
            </p:spPr>
          </p:pic>
          <p:pic>
            <p:nvPicPr>
              <p:cNvPr id="12" name="Picture 11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5A49D677-D8F3-F74E-8910-BFC98CED827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0676" y="5519023"/>
                <a:ext cx="1340160" cy="1340160"/>
              </a:xfrm>
              <a:prstGeom prst="rect">
                <a:avLst/>
              </a:prstGeom>
            </p:spPr>
          </p:pic>
          <p:pic>
            <p:nvPicPr>
              <p:cNvPr id="13" name="Picture 12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3C892A62-E40C-A6A5-13F2-07F611BDADB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6716" y="5519023"/>
                <a:ext cx="1340160" cy="1340161"/>
              </a:xfrm>
              <a:prstGeom prst="rect">
                <a:avLst/>
              </a:prstGeom>
            </p:spPr>
          </p:pic>
          <p:pic>
            <p:nvPicPr>
              <p:cNvPr id="14" name="Picture 13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A333AA4A-3D80-B239-DB97-C2059D38CAC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0858" y="5519023"/>
                <a:ext cx="1340160" cy="1340160"/>
              </a:xfrm>
              <a:prstGeom prst="rect">
                <a:avLst/>
              </a:prstGeom>
            </p:spPr>
          </p:pic>
          <p:pic>
            <p:nvPicPr>
              <p:cNvPr id="15" name="Picture 14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55F84422-189A-D954-077B-4A0C40A9ECF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13876" y="5519023"/>
                <a:ext cx="1340160" cy="1340160"/>
              </a:xfrm>
              <a:prstGeom prst="rect">
                <a:avLst/>
              </a:prstGeom>
            </p:spPr>
          </p:pic>
          <p:pic>
            <p:nvPicPr>
              <p:cNvPr id="16" name="Picture 15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12B3001F-08A2-1718-D9B7-36579B704C5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0788" y="5524172"/>
                <a:ext cx="1340160" cy="1340160"/>
              </a:xfrm>
              <a:prstGeom prst="rect">
                <a:avLst/>
              </a:prstGeom>
            </p:spPr>
          </p:pic>
        </p:grpSp>
        <p:pic>
          <p:nvPicPr>
            <p:cNvPr id="17" name="Picture 16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ADD96237-332A-1CE7-7A84-00117683E7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117" y="5514677"/>
              <a:ext cx="1186999" cy="1111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30455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ctr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8471D5-05D3-9CE5-9E25-192F8FAECB64}"/>
              </a:ext>
            </a:extLst>
          </p:cNvPr>
          <p:cNvGrpSpPr/>
          <p:nvPr userDrawn="1"/>
        </p:nvGrpSpPr>
        <p:grpSpPr>
          <a:xfrm>
            <a:off x="11004050" y="98192"/>
            <a:ext cx="1116000" cy="6624584"/>
            <a:chOff x="11013575" y="98192"/>
            <a:chExt cx="1116000" cy="6624584"/>
          </a:xfrm>
        </p:grpSpPr>
        <p:pic>
          <p:nvPicPr>
            <p:cNvPr id="5" name="Picture 4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3463FCBC-CC4E-0238-5DE4-D709116AA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017847" y="1202555"/>
              <a:ext cx="1111728" cy="1111729"/>
            </a:xfrm>
            <a:prstGeom prst="rect">
              <a:avLst/>
            </a:prstGeom>
          </p:spPr>
        </p:pic>
        <p:pic>
          <p:nvPicPr>
            <p:cNvPr id="15" name="Picture 14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68C46CD3-870D-833E-898F-56080E5C23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017847" y="2300995"/>
              <a:ext cx="1111728" cy="1111729"/>
            </a:xfrm>
            <a:prstGeom prst="rect">
              <a:avLst/>
            </a:prstGeom>
          </p:spPr>
        </p:pic>
        <p:pic>
          <p:nvPicPr>
            <p:cNvPr id="16" name="Picture 15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A1A99A7C-2510-5908-3648-B8CDA319CD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017847" y="3406801"/>
              <a:ext cx="1111728" cy="1111729"/>
            </a:xfrm>
            <a:prstGeom prst="rect">
              <a:avLst/>
            </a:prstGeom>
          </p:spPr>
        </p:pic>
        <p:pic>
          <p:nvPicPr>
            <p:cNvPr id="17" name="Picture 16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CEC2FB82-C88E-7B0C-7B20-C3E5F12E7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017847" y="4512606"/>
              <a:ext cx="1111728" cy="1111729"/>
            </a:xfrm>
            <a:prstGeom prst="rect">
              <a:avLst/>
            </a:prstGeom>
          </p:spPr>
        </p:pic>
        <p:pic>
          <p:nvPicPr>
            <p:cNvPr id="18" name="Picture 1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FD085790-A3B4-A64D-4CF8-7A77E900BB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013576" y="98191"/>
              <a:ext cx="1111728" cy="1111729"/>
            </a:xfrm>
            <a:prstGeom prst="rect">
              <a:avLst/>
            </a:prstGeom>
          </p:spPr>
        </p:pic>
        <p:pic>
          <p:nvPicPr>
            <p:cNvPr id="19" name="Picture 18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88C93DC3-F2C0-1A1C-AA39-05E39E01A9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015711" y="5611047"/>
              <a:ext cx="1111728" cy="1111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154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0"/>
            <a:ext cx="1026363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85399"/>
            <a:ext cx="4644000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19631" y="1285398"/>
            <a:ext cx="4644000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256A717-1FAF-DA6D-EAB3-91D95A94394B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7852663" y="2564999"/>
            <a:ext cx="6749998" cy="1620000"/>
          </a:xfrm>
          <a:custGeom>
            <a:avLst/>
            <a:gdLst/>
            <a:ahLst/>
            <a:cxnLst/>
            <a:rect l="l" t="t" r="r" b="b"/>
            <a:pathLst>
              <a:path w="7940269" h="1905665">
                <a:moveTo>
                  <a:pt x="0" y="0"/>
                </a:moveTo>
                <a:lnTo>
                  <a:pt x="7940270" y="0"/>
                </a:lnTo>
                <a:lnTo>
                  <a:pt x="7940270" y="1905664"/>
                </a:lnTo>
                <a:lnTo>
                  <a:pt x="0" y="19056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17809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0DB06D3-D6F9-D2A1-980A-573F263975BF}"/>
              </a:ext>
            </a:extLst>
          </p:cNvPr>
          <p:cNvGrpSpPr/>
          <p:nvPr userDrawn="1"/>
        </p:nvGrpSpPr>
        <p:grpSpPr>
          <a:xfrm>
            <a:off x="197736" y="5694375"/>
            <a:ext cx="11796527" cy="1116000"/>
            <a:chOff x="103589" y="5514677"/>
            <a:chExt cx="11796527" cy="1116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B0C42F-86D6-44C5-8979-672003E61416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3589" y="5514677"/>
              <a:ext cx="10615129" cy="1116000"/>
              <a:chOff x="-230788" y="5519023"/>
              <a:chExt cx="11984824" cy="1345309"/>
            </a:xfrm>
          </p:grpSpPr>
          <p:pic>
            <p:nvPicPr>
              <p:cNvPr id="10" name="Picture 9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4FF8453E-2919-69F7-1E6F-B1C264BD3D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0494" y="5519023"/>
                <a:ext cx="1340160" cy="1340160"/>
              </a:xfrm>
              <a:prstGeom prst="rect">
                <a:avLst/>
              </a:prstGeom>
            </p:spPr>
          </p:pic>
          <p:pic>
            <p:nvPicPr>
              <p:cNvPr id="11" name="Picture 10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9CFB6204-C0BA-953D-BFA4-979CE972B77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3696" y="5519023"/>
                <a:ext cx="1340160" cy="1340160"/>
              </a:xfrm>
              <a:prstGeom prst="rect">
                <a:avLst/>
              </a:prstGeom>
            </p:spPr>
          </p:pic>
          <p:pic>
            <p:nvPicPr>
              <p:cNvPr id="12" name="Picture 11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91AA77D6-11FA-7362-B12E-87ED3F97DDD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636" y="5519023"/>
                <a:ext cx="1340160" cy="1340160"/>
              </a:xfrm>
              <a:prstGeom prst="rect">
                <a:avLst/>
              </a:prstGeom>
            </p:spPr>
          </p:pic>
          <p:pic>
            <p:nvPicPr>
              <p:cNvPr id="13" name="Picture 12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83B06EC5-14D5-33D3-9C74-6B41CCBCA6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7656" y="5519023"/>
                <a:ext cx="1340160" cy="1340160"/>
              </a:xfrm>
              <a:prstGeom prst="rect">
                <a:avLst/>
              </a:prstGeom>
            </p:spPr>
          </p:pic>
          <p:pic>
            <p:nvPicPr>
              <p:cNvPr id="14" name="Picture 13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318BE963-6394-7F1C-68B5-9AE4CDF186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0676" y="5519023"/>
                <a:ext cx="1340160" cy="1340160"/>
              </a:xfrm>
              <a:prstGeom prst="rect">
                <a:avLst/>
              </a:prstGeom>
            </p:spPr>
          </p:pic>
          <p:pic>
            <p:nvPicPr>
              <p:cNvPr id="15" name="Picture 14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F2C1F3CF-1B58-3AAD-9DA9-0722AE23AC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6716" y="5519023"/>
                <a:ext cx="1340160" cy="1340161"/>
              </a:xfrm>
              <a:prstGeom prst="rect">
                <a:avLst/>
              </a:prstGeom>
            </p:spPr>
          </p:pic>
          <p:pic>
            <p:nvPicPr>
              <p:cNvPr id="16" name="Picture 15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614CE1AB-AF25-7327-ED1D-BA9BF8A93C9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0858" y="5519023"/>
                <a:ext cx="1340160" cy="1340160"/>
              </a:xfrm>
              <a:prstGeom prst="rect">
                <a:avLst/>
              </a:prstGeom>
            </p:spPr>
          </p:pic>
          <p:pic>
            <p:nvPicPr>
              <p:cNvPr id="17" name="Picture 16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468D708D-0926-55BD-78EA-8B0A5D0D5FC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13876" y="5519023"/>
                <a:ext cx="1340160" cy="1340160"/>
              </a:xfrm>
              <a:prstGeom prst="rect">
                <a:avLst/>
              </a:prstGeom>
            </p:spPr>
          </p:pic>
          <p:pic>
            <p:nvPicPr>
              <p:cNvPr id="18" name="Picture 17" descr="A purple flower with black border&#10;&#10;Description automatically generated">
                <a:extLst>
                  <a:ext uri="{FF2B5EF4-FFF2-40B4-BE49-F238E27FC236}">
                    <a16:creationId xmlns:a16="http://schemas.microsoft.com/office/drawing/2014/main" id="{000CE6CF-D89D-F392-C59F-8FDE7CFA5A1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0788" y="5524172"/>
                <a:ext cx="1340160" cy="1340160"/>
              </a:xfrm>
              <a:prstGeom prst="rect">
                <a:avLst/>
              </a:prstGeom>
            </p:spPr>
          </p:pic>
        </p:grpSp>
        <p:pic>
          <p:nvPicPr>
            <p:cNvPr id="9" name="Picture 8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80C93515-0B26-4133-E608-0E3C603715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117" y="5514677"/>
              <a:ext cx="1186999" cy="1111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85981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3C295F0-3689-10D0-40DA-7635441F75A1}"/>
              </a:ext>
            </a:extLst>
          </p:cNvPr>
          <p:cNvGrpSpPr/>
          <p:nvPr userDrawn="1"/>
        </p:nvGrpSpPr>
        <p:grpSpPr>
          <a:xfrm>
            <a:off x="140943" y="4878000"/>
            <a:ext cx="11910114" cy="1980000"/>
            <a:chOff x="0" y="4878000"/>
            <a:chExt cx="11910114" cy="1980000"/>
          </a:xfrm>
        </p:grpSpPr>
        <p:pic>
          <p:nvPicPr>
            <p:cNvPr id="10" name="Picture 9" descr="A blue and black design&#10;&#10;Description automatically generated">
              <a:extLst>
                <a:ext uri="{FF2B5EF4-FFF2-40B4-BE49-F238E27FC236}">
                  <a16:creationId xmlns:a16="http://schemas.microsoft.com/office/drawing/2014/main" id="{AA99C2FF-E141-0F54-1860-81D0A714C4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8000"/>
              <a:ext cx="1985019" cy="1980000"/>
            </a:xfrm>
            <a:prstGeom prst="rect">
              <a:avLst/>
            </a:prstGeom>
          </p:spPr>
        </p:pic>
        <p:pic>
          <p:nvPicPr>
            <p:cNvPr id="12" name="Picture 11" descr="A blue and black design&#10;&#10;Description automatically generated">
              <a:extLst>
                <a:ext uri="{FF2B5EF4-FFF2-40B4-BE49-F238E27FC236}">
                  <a16:creationId xmlns:a16="http://schemas.microsoft.com/office/drawing/2014/main" id="{0232DD24-2F19-3AEF-4929-2652A83776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019" y="4878000"/>
              <a:ext cx="1985019" cy="1980000"/>
            </a:xfrm>
            <a:prstGeom prst="rect">
              <a:avLst/>
            </a:prstGeom>
          </p:spPr>
        </p:pic>
        <p:pic>
          <p:nvPicPr>
            <p:cNvPr id="13" name="Picture 12" descr="A blue and black design&#10;&#10;Description automatically generated">
              <a:extLst>
                <a:ext uri="{FF2B5EF4-FFF2-40B4-BE49-F238E27FC236}">
                  <a16:creationId xmlns:a16="http://schemas.microsoft.com/office/drawing/2014/main" id="{480544F5-DCF6-E1D9-9966-E9ED4A6518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038" y="4878000"/>
              <a:ext cx="1985019" cy="1980000"/>
            </a:xfrm>
            <a:prstGeom prst="rect">
              <a:avLst/>
            </a:prstGeom>
          </p:spPr>
        </p:pic>
        <p:pic>
          <p:nvPicPr>
            <p:cNvPr id="14" name="Picture 13" descr="A blue and black design&#10;&#10;Description automatically generated">
              <a:extLst>
                <a:ext uri="{FF2B5EF4-FFF2-40B4-BE49-F238E27FC236}">
                  <a16:creationId xmlns:a16="http://schemas.microsoft.com/office/drawing/2014/main" id="{779A1DBC-CCC8-88E1-A6B3-5E51C1E58A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5095" y="4878000"/>
              <a:ext cx="1985019" cy="1980000"/>
            </a:xfrm>
            <a:prstGeom prst="rect">
              <a:avLst/>
            </a:prstGeom>
          </p:spPr>
        </p:pic>
        <p:pic>
          <p:nvPicPr>
            <p:cNvPr id="15" name="Picture 1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72CA8B9F-F2C4-B06B-5BBF-E898EF9CA5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057" y="4878000"/>
              <a:ext cx="1985019" cy="1980000"/>
            </a:xfrm>
            <a:prstGeom prst="rect">
              <a:avLst/>
            </a:prstGeom>
          </p:spPr>
        </p:pic>
        <p:pic>
          <p:nvPicPr>
            <p:cNvPr id="16" name="Picture 15" descr="A blue and black design&#10;&#10;Description automatically generated">
              <a:extLst>
                <a:ext uri="{FF2B5EF4-FFF2-40B4-BE49-F238E27FC236}">
                  <a16:creationId xmlns:a16="http://schemas.microsoft.com/office/drawing/2014/main" id="{91109F92-9A39-1FAA-1BA7-4021C6AE1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076" y="4878000"/>
              <a:ext cx="1985019" cy="1980000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7DFE5DC9-0CAB-7D38-A710-2FD3C624C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753" y="1421878"/>
            <a:ext cx="10008094" cy="20071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02829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F1924E7-CB71-6667-BFA0-D36EB5F6D8E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803" y="5598000"/>
            <a:ext cx="12198820" cy="1216800"/>
            <a:chOff x="1223682" y="4877998"/>
            <a:chExt cx="10827375" cy="10800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6E601BF-BBB6-02CB-F2D7-1277C4A884BE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223682" y="4878000"/>
              <a:ext cx="5413688" cy="1080000"/>
              <a:chOff x="1985019" y="4878000"/>
              <a:chExt cx="9925095" cy="1980000"/>
            </a:xfrm>
          </p:grpSpPr>
          <p:pic>
            <p:nvPicPr>
              <p:cNvPr id="4" name="Picture 3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B17CEEB9-7B8E-7E15-9CD2-9E0494C7D6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5019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5" name="Picture 4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3E187382-172D-8E7E-EAC9-EF5838C1C47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0038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6" name="Picture 5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EDAFD28F-11A1-ACA4-B2AB-E29893AB77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5095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7" name="Picture 6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0DF0FFCC-1D7F-8F3F-92CF-08A3FD2C56B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5057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8" name="Picture 7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219A423B-D537-B15C-B411-59F94CF1DDD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0076" y="4878000"/>
                <a:ext cx="1985019" cy="198000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304BF51-608D-C625-949C-3A3EF4442C98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637369" y="4877998"/>
              <a:ext cx="5413688" cy="1080002"/>
              <a:chOff x="0" y="4877998"/>
              <a:chExt cx="9925096" cy="1980004"/>
            </a:xfrm>
          </p:grpSpPr>
          <p:pic>
            <p:nvPicPr>
              <p:cNvPr id="38" name="Picture 37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13306444-3A58-ED42-A1A3-68F300A92C8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39" name="Picture 38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18ECD654-A610-8675-D435-84581F04F0F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5019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40" name="Picture 39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D9F53D39-66B7-2853-66F3-A5324D4F6C0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0038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42" name="Picture 41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F21A9ED4-F9FC-0A32-D36E-6D07EA8BAA4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5056" y="4877998"/>
                <a:ext cx="1985018" cy="1980000"/>
              </a:xfrm>
              <a:prstGeom prst="rect">
                <a:avLst/>
              </a:prstGeom>
            </p:spPr>
          </p:pic>
          <p:pic>
            <p:nvPicPr>
              <p:cNvPr id="43" name="Picture 42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B114F19D-ABA4-4E9E-4EF3-53DAE900366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0076" y="4878002"/>
                <a:ext cx="1985020" cy="198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477522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26CFBF3B-DD62-C9DF-B1E8-15682E97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1"/>
            <a:ext cx="10900229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B52156-52DA-3081-D47E-7181710A6458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0842" y="2871001"/>
            <a:ext cx="6712966" cy="1115999"/>
            <a:chOff x="0" y="4878000"/>
            <a:chExt cx="11910114" cy="1980000"/>
          </a:xfrm>
        </p:grpSpPr>
        <p:pic>
          <p:nvPicPr>
            <p:cNvPr id="11" name="Picture 10" descr="A blue and black design&#10;&#10;Description automatically generated">
              <a:extLst>
                <a:ext uri="{FF2B5EF4-FFF2-40B4-BE49-F238E27FC236}">
                  <a16:creationId xmlns:a16="http://schemas.microsoft.com/office/drawing/2014/main" id="{2DAC99D9-67EB-6BE7-E12E-F339E552CC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8000"/>
              <a:ext cx="1985019" cy="1980000"/>
            </a:xfrm>
            <a:prstGeom prst="rect">
              <a:avLst/>
            </a:prstGeom>
          </p:spPr>
        </p:pic>
        <p:pic>
          <p:nvPicPr>
            <p:cNvPr id="14" name="Picture 13" descr="A blue and black design&#10;&#10;Description automatically generated">
              <a:extLst>
                <a:ext uri="{FF2B5EF4-FFF2-40B4-BE49-F238E27FC236}">
                  <a16:creationId xmlns:a16="http://schemas.microsoft.com/office/drawing/2014/main" id="{2AB2A69E-4132-587D-E1C6-8132AFB389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019" y="4878000"/>
              <a:ext cx="1985019" cy="1980000"/>
            </a:xfrm>
            <a:prstGeom prst="rect">
              <a:avLst/>
            </a:prstGeom>
          </p:spPr>
        </p:pic>
        <p:pic>
          <p:nvPicPr>
            <p:cNvPr id="15" name="Picture 1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EE93F46B-1FAA-489A-8596-5760F4F707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038" y="4878000"/>
              <a:ext cx="1985019" cy="1980000"/>
            </a:xfrm>
            <a:prstGeom prst="rect">
              <a:avLst/>
            </a:prstGeom>
          </p:spPr>
        </p:pic>
        <p:pic>
          <p:nvPicPr>
            <p:cNvPr id="16" name="Picture 15" descr="A blue and black design&#10;&#10;Description automatically generated">
              <a:extLst>
                <a:ext uri="{FF2B5EF4-FFF2-40B4-BE49-F238E27FC236}">
                  <a16:creationId xmlns:a16="http://schemas.microsoft.com/office/drawing/2014/main" id="{82C43F1B-D070-9052-1B8E-74C7997146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5095" y="4878000"/>
              <a:ext cx="1985019" cy="1980000"/>
            </a:xfrm>
            <a:prstGeom prst="rect">
              <a:avLst/>
            </a:prstGeom>
          </p:spPr>
        </p:pic>
        <p:pic>
          <p:nvPicPr>
            <p:cNvPr id="17" name="Picture 16" descr="A blue and black design&#10;&#10;Description automatically generated">
              <a:extLst>
                <a:ext uri="{FF2B5EF4-FFF2-40B4-BE49-F238E27FC236}">
                  <a16:creationId xmlns:a16="http://schemas.microsoft.com/office/drawing/2014/main" id="{DA28F335-91FA-1AA7-9CB3-D09A923EE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057" y="4878000"/>
              <a:ext cx="1985019" cy="1980000"/>
            </a:xfrm>
            <a:prstGeom prst="rect">
              <a:avLst/>
            </a:prstGeom>
          </p:spPr>
        </p:pic>
        <p:pic>
          <p:nvPicPr>
            <p:cNvPr id="19" name="Picture 18" descr="A blue and black design&#10;&#10;Description automatically generated">
              <a:extLst>
                <a:ext uri="{FF2B5EF4-FFF2-40B4-BE49-F238E27FC236}">
                  <a16:creationId xmlns:a16="http://schemas.microsoft.com/office/drawing/2014/main" id="{CD9B4DA6-B13B-36C4-8BD4-A5DA6318C1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076" y="4878000"/>
              <a:ext cx="1985019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48841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8" y="0"/>
            <a:ext cx="10752422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73C3B9-6C0F-B45A-E9D5-41A982C7096C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723858" y="2871000"/>
            <a:ext cx="6712966" cy="1115999"/>
            <a:chOff x="0" y="4878000"/>
            <a:chExt cx="11910114" cy="1980000"/>
          </a:xfrm>
        </p:grpSpPr>
        <p:pic>
          <p:nvPicPr>
            <p:cNvPr id="3" name="Picture 2" descr="A blue and black design&#10;&#10;Description automatically generated">
              <a:extLst>
                <a:ext uri="{FF2B5EF4-FFF2-40B4-BE49-F238E27FC236}">
                  <a16:creationId xmlns:a16="http://schemas.microsoft.com/office/drawing/2014/main" id="{8E03E59D-CF9B-A84F-7730-B3BC3D5F51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8000"/>
              <a:ext cx="1985019" cy="1980000"/>
            </a:xfrm>
            <a:prstGeom prst="rect">
              <a:avLst/>
            </a:prstGeom>
          </p:spPr>
        </p:pic>
        <p:pic>
          <p:nvPicPr>
            <p:cNvPr id="4" name="Picture 3" descr="A blue and black design&#10;&#10;Description automatically generated">
              <a:extLst>
                <a:ext uri="{FF2B5EF4-FFF2-40B4-BE49-F238E27FC236}">
                  <a16:creationId xmlns:a16="http://schemas.microsoft.com/office/drawing/2014/main" id="{05C874DA-8483-C964-1DF8-DB4BDDDA02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019" y="4878000"/>
              <a:ext cx="1985019" cy="1980000"/>
            </a:xfrm>
            <a:prstGeom prst="rect">
              <a:avLst/>
            </a:prstGeom>
          </p:spPr>
        </p:pic>
        <p:pic>
          <p:nvPicPr>
            <p:cNvPr id="6" name="Picture 5" descr="A blue and black design&#10;&#10;Description automatically generated">
              <a:extLst>
                <a:ext uri="{FF2B5EF4-FFF2-40B4-BE49-F238E27FC236}">
                  <a16:creationId xmlns:a16="http://schemas.microsoft.com/office/drawing/2014/main" id="{DAFFF8C8-50B2-47CA-D410-C81A952343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038" y="4878000"/>
              <a:ext cx="1985019" cy="1980000"/>
            </a:xfrm>
            <a:prstGeom prst="rect">
              <a:avLst/>
            </a:prstGeom>
          </p:spPr>
        </p:pic>
        <p:pic>
          <p:nvPicPr>
            <p:cNvPr id="7" name="Picture 6" descr="A blue and black design&#10;&#10;Description automatically generated">
              <a:extLst>
                <a:ext uri="{FF2B5EF4-FFF2-40B4-BE49-F238E27FC236}">
                  <a16:creationId xmlns:a16="http://schemas.microsoft.com/office/drawing/2014/main" id="{423BB9CB-A69E-B0DC-FB3C-909A48AC47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5095" y="4878000"/>
              <a:ext cx="1985019" cy="1980000"/>
            </a:xfrm>
            <a:prstGeom prst="rect">
              <a:avLst/>
            </a:prstGeom>
          </p:spPr>
        </p:pic>
        <p:pic>
          <p:nvPicPr>
            <p:cNvPr id="8" name="Picture 7" descr="A blue and black design&#10;&#10;Description automatically generated">
              <a:extLst>
                <a:ext uri="{FF2B5EF4-FFF2-40B4-BE49-F238E27FC236}">
                  <a16:creationId xmlns:a16="http://schemas.microsoft.com/office/drawing/2014/main" id="{5EE715F8-06C2-66C0-45F5-B4D460D5E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057" y="4878000"/>
              <a:ext cx="1985019" cy="1980000"/>
            </a:xfrm>
            <a:prstGeom prst="rect">
              <a:avLst/>
            </a:prstGeom>
          </p:spPr>
        </p:pic>
        <p:pic>
          <p:nvPicPr>
            <p:cNvPr id="9" name="Picture 8" descr="A blue and black design&#10;&#10;Description automatically generated">
              <a:extLst>
                <a:ext uri="{FF2B5EF4-FFF2-40B4-BE49-F238E27FC236}">
                  <a16:creationId xmlns:a16="http://schemas.microsoft.com/office/drawing/2014/main" id="{0416AD39-5A79-2624-957D-A650768128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076" y="4878000"/>
              <a:ext cx="1985019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39709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23964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23964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8C4110-6E13-B4D1-568D-6E8F860B86E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803" y="5598000"/>
            <a:ext cx="12198820" cy="1216800"/>
            <a:chOff x="1223682" y="4877998"/>
            <a:chExt cx="10827375" cy="108000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706E239-55D2-3124-64F5-58B373F8C40A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223682" y="4878000"/>
              <a:ext cx="5413688" cy="1080000"/>
              <a:chOff x="1985019" y="4878000"/>
              <a:chExt cx="9925095" cy="1980000"/>
            </a:xfrm>
          </p:grpSpPr>
          <p:pic>
            <p:nvPicPr>
              <p:cNvPr id="41" name="Picture 40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4922637D-9B39-647D-4AAC-EF3C3CF6B1D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5019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42" name="Picture 41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BA007B3B-B9B7-8555-2E58-48D0F2830F2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0038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43" name="Picture 42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38550BDE-AA7D-FB9B-103F-FF51AD67B04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5095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44" name="Picture 43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4B14A191-CC69-D931-6FAB-60E9E14583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5057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45" name="Picture 44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2DEF3B95-6463-11B1-A740-30AE5231004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0076" y="4878000"/>
                <a:ext cx="1985019" cy="1980000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35CB433-026D-6913-D061-5AD12D8C14EA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637369" y="4877998"/>
              <a:ext cx="5413688" cy="1080002"/>
              <a:chOff x="0" y="4877998"/>
              <a:chExt cx="9925096" cy="1980004"/>
            </a:xfrm>
          </p:grpSpPr>
          <p:pic>
            <p:nvPicPr>
              <p:cNvPr id="36" name="Picture 35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BD2A315D-B83E-4AF4-3119-DCB9FDD1008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37" name="Picture 36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35F869D6-ADAD-8F7C-F430-B0E5034BD68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5019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38" name="Picture 37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3FC90A73-41D0-CC59-BD9D-7E230CA0A7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0038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39" name="Picture 38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D86DF0A9-4F21-08EE-BCF1-C6E441179DF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5056" y="4877998"/>
                <a:ext cx="1985018" cy="1980000"/>
              </a:xfrm>
              <a:prstGeom prst="rect">
                <a:avLst/>
              </a:prstGeom>
            </p:spPr>
          </p:pic>
          <p:pic>
            <p:nvPicPr>
              <p:cNvPr id="40" name="Picture 39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3DCAADB7-7481-8DCC-279F-331EECD910F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0076" y="4878002"/>
                <a:ext cx="1985020" cy="198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215719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ctr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9F6C58-F102-B504-645F-45FFF12C3D9C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0842" y="2871001"/>
            <a:ext cx="6712966" cy="1115999"/>
            <a:chOff x="0" y="4878000"/>
            <a:chExt cx="11910114" cy="1980000"/>
          </a:xfrm>
        </p:grpSpPr>
        <p:pic>
          <p:nvPicPr>
            <p:cNvPr id="5" name="Picture 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7002CA62-47D7-F83E-84A8-F036510D2B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8000"/>
              <a:ext cx="1985019" cy="1980000"/>
            </a:xfrm>
            <a:prstGeom prst="rect">
              <a:avLst/>
            </a:prstGeom>
          </p:spPr>
        </p:pic>
        <p:pic>
          <p:nvPicPr>
            <p:cNvPr id="15" name="Picture 1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2FC5756C-2EF0-12D0-F644-5EE4A81A7D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019" y="4878000"/>
              <a:ext cx="1985019" cy="1980000"/>
            </a:xfrm>
            <a:prstGeom prst="rect">
              <a:avLst/>
            </a:prstGeom>
          </p:spPr>
        </p:pic>
        <p:pic>
          <p:nvPicPr>
            <p:cNvPr id="16" name="Picture 15" descr="A blue and black design&#10;&#10;Description automatically generated">
              <a:extLst>
                <a:ext uri="{FF2B5EF4-FFF2-40B4-BE49-F238E27FC236}">
                  <a16:creationId xmlns:a16="http://schemas.microsoft.com/office/drawing/2014/main" id="{68B811AD-B9BD-D0A3-4092-4A3A90218C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038" y="4878000"/>
              <a:ext cx="1985019" cy="1980000"/>
            </a:xfrm>
            <a:prstGeom prst="rect">
              <a:avLst/>
            </a:prstGeom>
          </p:spPr>
        </p:pic>
        <p:pic>
          <p:nvPicPr>
            <p:cNvPr id="17" name="Picture 16" descr="A blue and black design&#10;&#10;Description automatically generated">
              <a:extLst>
                <a:ext uri="{FF2B5EF4-FFF2-40B4-BE49-F238E27FC236}">
                  <a16:creationId xmlns:a16="http://schemas.microsoft.com/office/drawing/2014/main" id="{C05510E3-BC09-FCB6-26FF-03E58BA91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5095" y="4878000"/>
              <a:ext cx="1985019" cy="1980000"/>
            </a:xfrm>
            <a:prstGeom prst="rect">
              <a:avLst/>
            </a:prstGeom>
          </p:spPr>
        </p:pic>
        <p:pic>
          <p:nvPicPr>
            <p:cNvPr id="18" name="Picture 17" descr="A blue and black design&#10;&#10;Description automatically generated">
              <a:extLst>
                <a:ext uri="{FF2B5EF4-FFF2-40B4-BE49-F238E27FC236}">
                  <a16:creationId xmlns:a16="http://schemas.microsoft.com/office/drawing/2014/main" id="{E80E39F9-54E4-92B4-C173-53F31B74BA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057" y="4878000"/>
              <a:ext cx="1985019" cy="1980000"/>
            </a:xfrm>
            <a:prstGeom prst="rect">
              <a:avLst/>
            </a:prstGeom>
          </p:spPr>
        </p:pic>
        <p:pic>
          <p:nvPicPr>
            <p:cNvPr id="19" name="Picture 18" descr="A blue and black design&#10;&#10;Description automatically generated">
              <a:extLst>
                <a:ext uri="{FF2B5EF4-FFF2-40B4-BE49-F238E27FC236}">
                  <a16:creationId xmlns:a16="http://schemas.microsoft.com/office/drawing/2014/main" id="{07CCD128-938C-D24C-4E03-555B52C19B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076" y="4878000"/>
              <a:ext cx="1985019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41808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5672734-EA27-B5DC-1287-6E39C8BF7CA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803" y="5598000"/>
            <a:ext cx="12198820" cy="1216800"/>
            <a:chOff x="1223682" y="4877998"/>
            <a:chExt cx="10827375" cy="108000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29309F4-F9C7-7E42-AE0D-9013C7A467B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223682" y="4878000"/>
              <a:ext cx="5413688" cy="1080000"/>
              <a:chOff x="1985019" y="4878000"/>
              <a:chExt cx="9925095" cy="1980000"/>
            </a:xfrm>
          </p:grpSpPr>
          <p:pic>
            <p:nvPicPr>
              <p:cNvPr id="39" name="Picture 38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E3F53BF7-1E89-C7BE-004B-000B0C09944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5019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40" name="Picture 39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59085636-2F94-DF54-305F-DB4481F0AEE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0038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41" name="Picture 40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7673C71E-B91F-88FF-1316-5F139CDD97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5095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42" name="Picture 41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6E2A7A6E-2A71-2E6D-6C1E-3EC0E8884F5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5057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43" name="Picture 42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EA035EDE-4A5C-9E04-2161-E14C323188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0076" y="4878000"/>
                <a:ext cx="1985019" cy="1980000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BE85B0E-FE98-9711-D678-4FEC87E7491D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637369" y="4877998"/>
              <a:ext cx="5413688" cy="1080002"/>
              <a:chOff x="0" y="4877998"/>
              <a:chExt cx="9925096" cy="1980004"/>
            </a:xfrm>
          </p:grpSpPr>
          <p:pic>
            <p:nvPicPr>
              <p:cNvPr id="34" name="Picture 33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7413464A-A0C1-210E-365A-F9D3D8BDA4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35" name="Picture 34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E3069BC5-B87D-1A9F-8D25-36324372BC2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5019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36" name="Picture 35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2667255E-539B-5F8F-248B-0278EDF4446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0038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37" name="Picture 36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8B7201A7-E328-0B48-8719-2FF7E3F9ED8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5056" y="4877998"/>
                <a:ext cx="1985018" cy="1980000"/>
              </a:xfrm>
              <a:prstGeom prst="rect">
                <a:avLst/>
              </a:prstGeom>
            </p:spPr>
          </p:pic>
          <p:pic>
            <p:nvPicPr>
              <p:cNvPr id="38" name="Picture 37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EC8B262C-AA36-A680-DC0E-308690DF33E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0076" y="4878002"/>
                <a:ext cx="1985020" cy="198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953133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DF2D53-C835-2F95-BA63-7C5134FAA378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0842" y="2871001"/>
            <a:ext cx="6712966" cy="1115999"/>
            <a:chOff x="0" y="4878000"/>
            <a:chExt cx="11910114" cy="1980000"/>
          </a:xfrm>
        </p:grpSpPr>
        <p:pic>
          <p:nvPicPr>
            <p:cNvPr id="5" name="Picture 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D9910797-BECA-2492-B898-FEC4CABA7A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8000"/>
              <a:ext cx="1985019" cy="1980000"/>
            </a:xfrm>
            <a:prstGeom prst="rect">
              <a:avLst/>
            </a:prstGeom>
          </p:spPr>
        </p:pic>
        <p:pic>
          <p:nvPicPr>
            <p:cNvPr id="14" name="Picture 13" descr="A blue and black design&#10;&#10;Description automatically generated">
              <a:extLst>
                <a:ext uri="{FF2B5EF4-FFF2-40B4-BE49-F238E27FC236}">
                  <a16:creationId xmlns:a16="http://schemas.microsoft.com/office/drawing/2014/main" id="{025957B9-4138-EA27-2C46-8FFF6900AC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019" y="4878000"/>
              <a:ext cx="1985019" cy="1980000"/>
            </a:xfrm>
            <a:prstGeom prst="rect">
              <a:avLst/>
            </a:prstGeom>
          </p:spPr>
        </p:pic>
        <p:pic>
          <p:nvPicPr>
            <p:cNvPr id="15" name="Picture 1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9C05228C-F4E3-838E-C0E2-30DDF1318D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038" y="4878000"/>
              <a:ext cx="1985019" cy="1980000"/>
            </a:xfrm>
            <a:prstGeom prst="rect">
              <a:avLst/>
            </a:prstGeom>
          </p:spPr>
        </p:pic>
        <p:pic>
          <p:nvPicPr>
            <p:cNvPr id="16" name="Picture 15" descr="A blue and black design&#10;&#10;Description automatically generated">
              <a:extLst>
                <a:ext uri="{FF2B5EF4-FFF2-40B4-BE49-F238E27FC236}">
                  <a16:creationId xmlns:a16="http://schemas.microsoft.com/office/drawing/2014/main" id="{F7D21332-E4D1-5851-74EF-40418CABC0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5095" y="4878000"/>
              <a:ext cx="1985019" cy="1980000"/>
            </a:xfrm>
            <a:prstGeom prst="rect">
              <a:avLst/>
            </a:prstGeom>
          </p:spPr>
        </p:pic>
        <p:pic>
          <p:nvPicPr>
            <p:cNvPr id="17" name="Picture 16" descr="A blue and black design&#10;&#10;Description automatically generated">
              <a:extLst>
                <a:ext uri="{FF2B5EF4-FFF2-40B4-BE49-F238E27FC236}">
                  <a16:creationId xmlns:a16="http://schemas.microsoft.com/office/drawing/2014/main" id="{DD2B0B86-4D7D-1269-BC6F-E5F39AB3F2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057" y="4878000"/>
              <a:ext cx="1985019" cy="1980000"/>
            </a:xfrm>
            <a:prstGeom prst="rect">
              <a:avLst/>
            </a:prstGeom>
          </p:spPr>
        </p:pic>
        <p:pic>
          <p:nvPicPr>
            <p:cNvPr id="18" name="Picture 17" descr="A blue and black design&#10;&#10;Description automatically generated">
              <a:extLst>
                <a:ext uri="{FF2B5EF4-FFF2-40B4-BE49-F238E27FC236}">
                  <a16:creationId xmlns:a16="http://schemas.microsoft.com/office/drawing/2014/main" id="{FD3C5576-D552-52D2-F362-ECF8EEC0F9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076" y="4878000"/>
              <a:ext cx="1985019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9839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90868A-5DEC-8B9E-0801-8DB23B88677A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0842" y="2871001"/>
            <a:ext cx="6712966" cy="1115999"/>
            <a:chOff x="0" y="4878000"/>
            <a:chExt cx="11910114" cy="1980000"/>
          </a:xfrm>
        </p:grpSpPr>
        <p:pic>
          <p:nvPicPr>
            <p:cNvPr id="12" name="Picture 11" descr="A blue and black design&#10;&#10;Description automatically generated">
              <a:extLst>
                <a:ext uri="{FF2B5EF4-FFF2-40B4-BE49-F238E27FC236}">
                  <a16:creationId xmlns:a16="http://schemas.microsoft.com/office/drawing/2014/main" id="{CDAB4C71-ABF2-95FF-D404-F98D991F6F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8000"/>
              <a:ext cx="1985019" cy="1980000"/>
            </a:xfrm>
            <a:prstGeom prst="rect">
              <a:avLst/>
            </a:prstGeom>
          </p:spPr>
        </p:pic>
        <p:pic>
          <p:nvPicPr>
            <p:cNvPr id="13" name="Picture 12" descr="A blue and black design&#10;&#10;Description automatically generated">
              <a:extLst>
                <a:ext uri="{FF2B5EF4-FFF2-40B4-BE49-F238E27FC236}">
                  <a16:creationId xmlns:a16="http://schemas.microsoft.com/office/drawing/2014/main" id="{FDC3FB5D-6E19-1FB2-E968-D37717576B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019" y="4878000"/>
              <a:ext cx="1985019" cy="1980000"/>
            </a:xfrm>
            <a:prstGeom prst="rect">
              <a:avLst/>
            </a:prstGeom>
          </p:spPr>
        </p:pic>
        <p:pic>
          <p:nvPicPr>
            <p:cNvPr id="15" name="Picture 1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F9B862DB-EA1A-08C2-338E-769A05735B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038" y="4878000"/>
              <a:ext cx="1985019" cy="1980000"/>
            </a:xfrm>
            <a:prstGeom prst="rect">
              <a:avLst/>
            </a:prstGeom>
          </p:spPr>
        </p:pic>
        <p:pic>
          <p:nvPicPr>
            <p:cNvPr id="16" name="Picture 15" descr="A blue and black design&#10;&#10;Description automatically generated">
              <a:extLst>
                <a:ext uri="{FF2B5EF4-FFF2-40B4-BE49-F238E27FC236}">
                  <a16:creationId xmlns:a16="http://schemas.microsoft.com/office/drawing/2014/main" id="{E6DCFE85-D891-4405-514A-169172B40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5095" y="4878000"/>
              <a:ext cx="1985019" cy="1980000"/>
            </a:xfrm>
            <a:prstGeom prst="rect">
              <a:avLst/>
            </a:prstGeom>
          </p:spPr>
        </p:pic>
        <p:pic>
          <p:nvPicPr>
            <p:cNvPr id="17" name="Picture 16" descr="A blue and black design&#10;&#10;Description automatically generated">
              <a:extLst>
                <a:ext uri="{FF2B5EF4-FFF2-40B4-BE49-F238E27FC236}">
                  <a16:creationId xmlns:a16="http://schemas.microsoft.com/office/drawing/2014/main" id="{9A5CF788-96E9-AEE8-8AE8-54FC95D778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057" y="4878000"/>
              <a:ext cx="1985019" cy="1980000"/>
            </a:xfrm>
            <a:prstGeom prst="rect">
              <a:avLst/>
            </a:prstGeom>
          </p:spPr>
        </p:pic>
        <p:pic>
          <p:nvPicPr>
            <p:cNvPr id="18" name="Picture 17" descr="A blue and black design&#10;&#10;Description automatically generated">
              <a:extLst>
                <a:ext uri="{FF2B5EF4-FFF2-40B4-BE49-F238E27FC236}">
                  <a16:creationId xmlns:a16="http://schemas.microsoft.com/office/drawing/2014/main" id="{2A2C6DA0-FD34-DBA1-5171-AF947BE5A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076" y="4878000"/>
              <a:ext cx="1985019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72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300" y="0"/>
            <a:ext cx="10299700" cy="10800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92300" y="1279525"/>
            <a:ext cx="4572000" cy="503872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38212" y="1279525"/>
            <a:ext cx="4572000" cy="503872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CF1DE86F-938E-176D-FDDA-06ED0205B00B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-2421637" y="2619000"/>
            <a:ext cx="6749998" cy="1620000"/>
          </a:xfrm>
          <a:custGeom>
            <a:avLst/>
            <a:gdLst/>
            <a:ahLst/>
            <a:cxnLst/>
            <a:rect l="l" t="t" r="r" b="b"/>
            <a:pathLst>
              <a:path w="7940269" h="1905665">
                <a:moveTo>
                  <a:pt x="0" y="0"/>
                </a:moveTo>
                <a:lnTo>
                  <a:pt x="7940270" y="0"/>
                </a:lnTo>
                <a:lnTo>
                  <a:pt x="7940270" y="1905664"/>
                </a:lnTo>
                <a:lnTo>
                  <a:pt x="0" y="19056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77307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BD3B97E-D9B6-5574-1743-DA0CF2669144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7193448" y="2583348"/>
            <a:ext cx="6842904" cy="1706400"/>
            <a:chOff x="0" y="4878000"/>
            <a:chExt cx="7940077" cy="1980000"/>
          </a:xfrm>
        </p:grpSpPr>
        <p:pic>
          <p:nvPicPr>
            <p:cNvPr id="10" name="Picture 9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2483EFC-33AA-B245-AE61-F96C59DF26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8000"/>
              <a:ext cx="1985019" cy="1980000"/>
            </a:xfrm>
            <a:prstGeom prst="rect">
              <a:avLst/>
            </a:prstGeom>
          </p:spPr>
        </p:pic>
        <p:pic>
          <p:nvPicPr>
            <p:cNvPr id="12" name="Picture 11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04FAF0E6-A728-5304-2216-5E17CEC0B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019" y="4878000"/>
              <a:ext cx="1985019" cy="1980000"/>
            </a:xfrm>
            <a:prstGeom prst="rect">
              <a:avLst/>
            </a:prstGeom>
          </p:spPr>
        </p:pic>
        <p:pic>
          <p:nvPicPr>
            <p:cNvPr id="13" name="Picture 12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4480E1D-EB54-1AE3-478D-74E83F529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038" y="4878000"/>
              <a:ext cx="1985019" cy="1980000"/>
            </a:xfrm>
            <a:prstGeom prst="rect">
              <a:avLst/>
            </a:prstGeom>
          </p:spPr>
        </p:pic>
        <p:pic>
          <p:nvPicPr>
            <p:cNvPr id="15" name="Picture 14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5A694B0-3919-4013-A4C8-BA0FCD8E3E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058" y="4878000"/>
              <a:ext cx="1985019" cy="1980000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7E72D9C-047E-DA5C-78FC-0F4345CC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486"/>
            <a:ext cx="8978900" cy="307702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4674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CC3FCC-9DE4-B9CB-096E-1A130ACBC29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1470" y="5547200"/>
            <a:ext cx="12234940" cy="1220400"/>
            <a:chOff x="0" y="5778000"/>
            <a:chExt cx="10827380" cy="1080000"/>
          </a:xfrm>
        </p:grpSpPr>
        <p:pic>
          <p:nvPicPr>
            <p:cNvPr id="3" name="Picture 2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2A6B62C-E735-6684-E770-54832E7B8F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8000"/>
              <a:ext cx="1082738" cy="1080000"/>
            </a:xfrm>
            <a:prstGeom prst="rect">
              <a:avLst/>
            </a:prstGeom>
          </p:spPr>
        </p:pic>
        <p:pic>
          <p:nvPicPr>
            <p:cNvPr id="4" name="Picture 3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B53D586-0281-442A-F4A4-83EE3BABA9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738" y="5778000"/>
              <a:ext cx="1082738" cy="1080000"/>
            </a:xfrm>
            <a:prstGeom prst="rect">
              <a:avLst/>
            </a:prstGeom>
          </p:spPr>
        </p:pic>
        <p:pic>
          <p:nvPicPr>
            <p:cNvPr id="5" name="Picture 4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41B461E-9EE5-3FA9-F3A9-C6E6E4CB3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476" y="5778000"/>
              <a:ext cx="1082738" cy="1080000"/>
            </a:xfrm>
            <a:prstGeom prst="rect">
              <a:avLst/>
            </a:prstGeom>
          </p:spPr>
        </p:pic>
        <p:pic>
          <p:nvPicPr>
            <p:cNvPr id="6" name="Picture 5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048F9FD9-1B8C-AAE4-DBBE-45F6111B6C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214" y="5778000"/>
              <a:ext cx="1082738" cy="1080000"/>
            </a:xfrm>
            <a:prstGeom prst="rect">
              <a:avLst/>
            </a:prstGeom>
          </p:spPr>
        </p:pic>
        <p:pic>
          <p:nvPicPr>
            <p:cNvPr id="8" name="Picture 7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2C2B7E42-DF2E-24D4-C1B7-4B4599A12A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952" y="5778000"/>
              <a:ext cx="1082738" cy="1080000"/>
            </a:xfrm>
            <a:prstGeom prst="rect">
              <a:avLst/>
            </a:prstGeom>
          </p:spPr>
        </p:pic>
        <p:pic>
          <p:nvPicPr>
            <p:cNvPr id="9" name="Picture 8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43B08CD-58C6-7456-918D-4DD5C208E2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3690" y="5778000"/>
              <a:ext cx="1082738" cy="1080000"/>
            </a:xfrm>
            <a:prstGeom prst="rect">
              <a:avLst/>
            </a:prstGeom>
          </p:spPr>
        </p:pic>
        <p:pic>
          <p:nvPicPr>
            <p:cNvPr id="10" name="Picture 9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A682B13F-9DF7-2B7B-1112-5B39159321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6428" y="5778000"/>
              <a:ext cx="1082738" cy="1080000"/>
            </a:xfrm>
            <a:prstGeom prst="rect">
              <a:avLst/>
            </a:prstGeom>
          </p:spPr>
        </p:pic>
        <p:pic>
          <p:nvPicPr>
            <p:cNvPr id="11" name="Picture 10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969C8A6-3337-390F-16CC-63EEF350CB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9166" y="5778000"/>
              <a:ext cx="1082738" cy="1080000"/>
            </a:xfrm>
            <a:prstGeom prst="rect">
              <a:avLst/>
            </a:prstGeom>
          </p:spPr>
        </p:pic>
        <p:pic>
          <p:nvPicPr>
            <p:cNvPr id="14" name="Picture 13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BE1F48E-75A2-8D8B-B288-D4CEC60E65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1904" y="5778000"/>
              <a:ext cx="1082738" cy="1080000"/>
            </a:xfrm>
            <a:prstGeom prst="rect">
              <a:avLst/>
            </a:prstGeom>
          </p:spPr>
        </p:pic>
        <p:pic>
          <p:nvPicPr>
            <p:cNvPr id="15" name="Picture 14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4AB9D56F-BD1D-146D-70F0-A862BFEFE7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642" y="5778000"/>
              <a:ext cx="1082738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767307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26CFBF3B-DD62-C9DF-B1E8-15682E97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1"/>
            <a:ext cx="11051400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EFF07B-318D-DEF5-F54A-9367545911FA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6803" y="2838400"/>
            <a:ext cx="6799594" cy="1130400"/>
            <a:chOff x="0" y="5778000"/>
            <a:chExt cx="6496428" cy="1080000"/>
          </a:xfrm>
        </p:grpSpPr>
        <p:pic>
          <p:nvPicPr>
            <p:cNvPr id="6" name="Picture 5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0BFCB99E-4AA5-F135-19DC-CC6997D9B2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8000"/>
              <a:ext cx="1082738" cy="1080000"/>
            </a:xfrm>
            <a:prstGeom prst="rect">
              <a:avLst/>
            </a:prstGeom>
          </p:spPr>
        </p:pic>
        <p:pic>
          <p:nvPicPr>
            <p:cNvPr id="7" name="Picture 6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C85BABB-854D-1FE6-BD86-960A86F7DC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738" y="5778000"/>
              <a:ext cx="1082738" cy="1080000"/>
            </a:xfrm>
            <a:prstGeom prst="rect">
              <a:avLst/>
            </a:prstGeom>
          </p:spPr>
        </p:pic>
        <p:pic>
          <p:nvPicPr>
            <p:cNvPr id="8" name="Picture 7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74D38B5-4F66-29F0-7A2F-0341A49C62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476" y="5778000"/>
              <a:ext cx="1082738" cy="1080000"/>
            </a:xfrm>
            <a:prstGeom prst="rect">
              <a:avLst/>
            </a:prstGeom>
          </p:spPr>
        </p:pic>
        <p:pic>
          <p:nvPicPr>
            <p:cNvPr id="9" name="Picture 8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4F4C3EA-A142-99E1-2E8C-68FF2CBCA9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214" y="5778000"/>
              <a:ext cx="1082738" cy="1080000"/>
            </a:xfrm>
            <a:prstGeom prst="rect">
              <a:avLst/>
            </a:prstGeom>
          </p:spPr>
        </p:pic>
        <p:pic>
          <p:nvPicPr>
            <p:cNvPr id="10" name="Picture 9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ADC30DF-80A0-13F0-D8EF-513968064D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952" y="5778000"/>
              <a:ext cx="1082738" cy="1080000"/>
            </a:xfrm>
            <a:prstGeom prst="rect">
              <a:avLst/>
            </a:prstGeom>
          </p:spPr>
        </p:pic>
        <p:pic>
          <p:nvPicPr>
            <p:cNvPr id="11" name="Picture 10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48B4619E-7717-1315-5B4D-12E1AF5EB9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3690" y="5778000"/>
              <a:ext cx="1082738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555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900" y="0"/>
            <a:ext cx="11021100" cy="1080000"/>
          </a:xfrm>
          <a:prstGeom prst="rect">
            <a:avLst/>
          </a:prstGeom>
        </p:spPr>
        <p:txBody>
          <a:bodyPr anchor="ctr"/>
          <a:lstStyle>
            <a:lvl1pPr marL="26670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6D0F56-7AA6-3A60-DF93-6325A147389E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794097" y="2864428"/>
            <a:ext cx="6799594" cy="1130400"/>
            <a:chOff x="0" y="5778000"/>
            <a:chExt cx="6496428" cy="1080000"/>
          </a:xfrm>
        </p:grpSpPr>
        <p:pic>
          <p:nvPicPr>
            <p:cNvPr id="21" name="Picture 20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A96DD5F-064F-E370-EFD6-2E11A662F2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8000"/>
              <a:ext cx="1082738" cy="1080000"/>
            </a:xfrm>
            <a:prstGeom prst="rect">
              <a:avLst/>
            </a:prstGeom>
          </p:spPr>
        </p:pic>
        <p:pic>
          <p:nvPicPr>
            <p:cNvPr id="22" name="Picture 21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4CC55C01-6ECA-723C-D423-8ABCF15B3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738" y="5778000"/>
              <a:ext cx="1082738" cy="1080000"/>
            </a:xfrm>
            <a:prstGeom prst="rect">
              <a:avLst/>
            </a:prstGeom>
          </p:spPr>
        </p:pic>
        <p:pic>
          <p:nvPicPr>
            <p:cNvPr id="23" name="Picture 22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09B1E06B-8E3F-025A-3C34-14B73CDDB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476" y="5778000"/>
              <a:ext cx="1082738" cy="1080000"/>
            </a:xfrm>
            <a:prstGeom prst="rect">
              <a:avLst/>
            </a:prstGeom>
          </p:spPr>
        </p:pic>
        <p:pic>
          <p:nvPicPr>
            <p:cNvPr id="24" name="Picture 23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DF590366-A9EA-FD59-AC9E-295C0D792B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214" y="5778000"/>
              <a:ext cx="1082738" cy="1080000"/>
            </a:xfrm>
            <a:prstGeom prst="rect">
              <a:avLst/>
            </a:prstGeom>
          </p:spPr>
        </p:pic>
        <p:pic>
          <p:nvPicPr>
            <p:cNvPr id="25" name="Picture 24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F49B913-14E3-07DA-2532-9BCEDF06C2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952" y="5778000"/>
              <a:ext cx="1082738" cy="1080000"/>
            </a:xfrm>
            <a:prstGeom prst="rect">
              <a:avLst/>
            </a:prstGeom>
          </p:spPr>
        </p:pic>
        <p:pic>
          <p:nvPicPr>
            <p:cNvPr id="30" name="Picture 29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1D9536D-BC57-2F06-6CFF-21E5C3E2E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3690" y="5778000"/>
              <a:ext cx="1082738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535740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988DCA-7450-F5E1-FF4A-05674FB2725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575" y="5755422"/>
            <a:ext cx="12148319" cy="1101600"/>
            <a:chOff x="0" y="5764947"/>
            <a:chExt cx="11910117" cy="1080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D257A35-CD8D-05FE-05A2-B88248FF878D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5764947"/>
              <a:ext cx="10827379" cy="1080000"/>
              <a:chOff x="0" y="5778000"/>
              <a:chExt cx="10827380" cy="1080000"/>
            </a:xfrm>
          </p:grpSpPr>
          <p:pic>
            <p:nvPicPr>
              <p:cNvPr id="8" name="Picture 7" descr="A purple and black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E020F40A-3FDC-ABD1-B3AA-C2A5D53A39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778000"/>
                <a:ext cx="1082738" cy="1080000"/>
              </a:xfrm>
              <a:prstGeom prst="rect">
                <a:avLst/>
              </a:prstGeom>
            </p:spPr>
          </p:pic>
          <p:pic>
            <p:nvPicPr>
              <p:cNvPr id="9" name="Picture 8" descr="A purple and black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9934D2A4-22EE-FD40-FF6F-2F8AE1B9CD9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738" y="5778000"/>
                <a:ext cx="1082738" cy="1080000"/>
              </a:xfrm>
              <a:prstGeom prst="rect">
                <a:avLst/>
              </a:prstGeom>
            </p:spPr>
          </p:pic>
          <p:pic>
            <p:nvPicPr>
              <p:cNvPr id="10" name="Picture 9" descr="A purple and black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D5A431B4-8A17-E45D-87F4-1D47961E6E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5476" y="5778000"/>
                <a:ext cx="1082738" cy="1080000"/>
              </a:xfrm>
              <a:prstGeom prst="rect">
                <a:avLst/>
              </a:prstGeom>
            </p:spPr>
          </p:pic>
          <p:pic>
            <p:nvPicPr>
              <p:cNvPr id="11" name="Picture 10" descr="A purple and black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CB58DCCF-A23B-B713-A0B3-93BF163B782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8214" y="5778000"/>
                <a:ext cx="1082738" cy="1080000"/>
              </a:xfrm>
              <a:prstGeom prst="rect">
                <a:avLst/>
              </a:prstGeom>
            </p:spPr>
          </p:pic>
          <p:pic>
            <p:nvPicPr>
              <p:cNvPr id="12" name="Picture 11" descr="A purple and black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53B7BF38-FFAE-C785-BD59-11E21C2E35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0952" y="5778000"/>
                <a:ext cx="1082738" cy="1080000"/>
              </a:xfrm>
              <a:prstGeom prst="rect">
                <a:avLst/>
              </a:prstGeom>
            </p:spPr>
          </p:pic>
          <p:pic>
            <p:nvPicPr>
              <p:cNvPr id="13" name="Picture 12" descr="A purple and black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C6422F58-5F31-231A-A4FD-73E0083461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690" y="5778000"/>
                <a:ext cx="1082738" cy="1080000"/>
              </a:xfrm>
              <a:prstGeom prst="rect">
                <a:avLst/>
              </a:prstGeom>
            </p:spPr>
          </p:pic>
          <p:pic>
            <p:nvPicPr>
              <p:cNvPr id="14" name="Picture 13" descr="A purple and black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83FD07D5-56A6-9E6B-ED4C-2A869728A8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6428" y="5778000"/>
                <a:ext cx="1082738" cy="1080000"/>
              </a:xfrm>
              <a:prstGeom prst="rect">
                <a:avLst/>
              </a:prstGeom>
            </p:spPr>
          </p:pic>
          <p:pic>
            <p:nvPicPr>
              <p:cNvPr id="15" name="Picture 14" descr="A purple and black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6F298B6A-DB6A-0573-9701-3F2154C57DF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9166" y="5778000"/>
                <a:ext cx="1082738" cy="1080000"/>
              </a:xfrm>
              <a:prstGeom prst="rect">
                <a:avLst/>
              </a:prstGeom>
            </p:spPr>
          </p:pic>
          <p:pic>
            <p:nvPicPr>
              <p:cNvPr id="16" name="Picture 15" descr="A purple and black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27D3D1FE-3335-388C-8B20-CABE454DCAC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1904" y="5778000"/>
                <a:ext cx="1082738" cy="1080000"/>
              </a:xfrm>
              <a:prstGeom prst="rect">
                <a:avLst/>
              </a:prstGeom>
            </p:spPr>
          </p:pic>
          <p:pic>
            <p:nvPicPr>
              <p:cNvPr id="17" name="Picture 16" descr="A purple and black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AADAEC84-CB30-F4C1-5AE2-1F0681BDF8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44642" y="5778000"/>
                <a:ext cx="1082738" cy="1080000"/>
              </a:xfrm>
              <a:prstGeom prst="rect">
                <a:avLst/>
              </a:prstGeom>
            </p:spPr>
          </p:pic>
        </p:grpSp>
        <p:pic>
          <p:nvPicPr>
            <p:cNvPr id="18" name="Picture 17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25FC4F36-EEFE-3C74-FEC1-40967EF4F2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7379" y="5764947"/>
              <a:ext cx="1082738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16799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ctr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8CF422-EFFF-26D1-5E15-32A9FAB3F9B8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6803" y="2863800"/>
            <a:ext cx="6799594" cy="1130400"/>
            <a:chOff x="0" y="5778000"/>
            <a:chExt cx="6496428" cy="1080000"/>
          </a:xfrm>
        </p:grpSpPr>
        <p:pic>
          <p:nvPicPr>
            <p:cNvPr id="5" name="Picture 4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B319DC27-4A3D-03F0-B3C1-01DBA7F9F7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8000"/>
              <a:ext cx="1082738" cy="1080000"/>
            </a:xfrm>
            <a:prstGeom prst="rect">
              <a:avLst/>
            </a:prstGeom>
          </p:spPr>
        </p:pic>
        <p:pic>
          <p:nvPicPr>
            <p:cNvPr id="15" name="Picture 14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464B54C-8F65-2BC9-7C4E-E246B6B84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738" y="5778000"/>
              <a:ext cx="1082738" cy="1080000"/>
            </a:xfrm>
            <a:prstGeom prst="rect">
              <a:avLst/>
            </a:prstGeom>
          </p:spPr>
        </p:pic>
        <p:pic>
          <p:nvPicPr>
            <p:cNvPr id="16" name="Picture 15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88E6219-A546-B6ED-1CD3-A0C3996CE1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476" y="5778000"/>
              <a:ext cx="1082738" cy="1080000"/>
            </a:xfrm>
            <a:prstGeom prst="rect">
              <a:avLst/>
            </a:prstGeom>
          </p:spPr>
        </p:pic>
        <p:pic>
          <p:nvPicPr>
            <p:cNvPr id="17" name="Picture 16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BBF063A1-011B-5543-30B3-3F28936267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214" y="5778000"/>
              <a:ext cx="1082738" cy="1080000"/>
            </a:xfrm>
            <a:prstGeom prst="rect">
              <a:avLst/>
            </a:prstGeom>
          </p:spPr>
        </p:pic>
        <p:pic>
          <p:nvPicPr>
            <p:cNvPr id="18" name="Picture 17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D406ECB7-F501-F0C6-649F-75AA7601A8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952" y="5778000"/>
              <a:ext cx="1082738" cy="1080000"/>
            </a:xfrm>
            <a:prstGeom prst="rect">
              <a:avLst/>
            </a:prstGeom>
          </p:spPr>
        </p:pic>
        <p:pic>
          <p:nvPicPr>
            <p:cNvPr id="19" name="Picture 18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7BB6DD4-4C7B-57E5-4C69-670BC8270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3690" y="5778000"/>
              <a:ext cx="1082738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09505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DBA30F-D2FB-1B1E-4C9A-50ACC07BB1B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575" y="5755422"/>
            <a:ext cx="12148319" cy="1101600"/>
            <a:chOff x="0" y="5764947"/>
            <a:chExt cx="11910117" cy="108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C9B446D-082E-64B9-B41D-6D2B8B00050A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5764947"/>
              <a:ext cx="10827379" cy="1080000"/>
              <a:chOff x="0" y="5778000"/>
              <a:chExt cx="10827380" cy="1080000"/>
            </a:xfrm>
          </p:grpSpPr>
          <p:pic>
            <p:nvPicPr>
              <p:cNvPr id="10" name="Picture 9" descr="A purple and black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B2F1A5DF-AF7C-B6A9-25A3-D8148EA3264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778000"/>
                <a:ext cx="1082738" cy="1080000"/>
              </a:xfrm>
              <a:prstGeom prst="rect">
                <a:avLst/>
              </a:prstGeom>
            </p:spPr>
          </p:pic>
          <p:pic>
            <p:nvPicPr>
              <p:cNvPr id="11" name="Picture 10" descr="A purple and black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E72E015B-E4E9-40D7-AD57-FB1D86B2EF4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738" y="5778000"/>
                <a:ext cx="1082738" cy="1080000"/>
              </a:xfrm>
              <a:prstGeom prst="rect">
                <a:avLst/>
              </a:prstGeom>
            </p:spPr>
          </p:pic>
          <p:pic>
            <p:nvPicPr>
              <p:cNvPr id="12" name="Picture 11" descr="A purple and black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20AE692E-3300-4576-E8A8-728D857940D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5476" y="5778000"/>
                <a:ext cx="1082738" cy="1080000"/>
              </a:xfrm>
              <a:prstGeom prst="rect">
                <a:avLst/>
              </a:prstGeom>
            </p:spPr>
          </p:pic>
          <p:pic>
            <p:nvPicPr>
              <p:cNvPr id="13" name="Picture 12" descr="A purple and black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683F5E08-AE9F-2121-609F-31FF6E29E48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8214" y="5778000"/>
                <a:ext cx="1082738" cy="1080000"/>
              </a:xfrm>
              <a:prstGeom prst="rect">
                <a:avLst/>
              </a:prstGeom>
            </p:spPr>
          </p:pic>
          <p:pic>
            <p:nvPicPr>
              <p:cNvPr id="14" name="Picture 13" descr="A purple and black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ADC18564-2F49-3416-3888-330C6A6BA2F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0952" y="5778000"/>
                <a:ext cx="1082738" cy="1080000"/>
              </a:xfrm>
              <a:prstGeom prst="rect">
                <a:avLst/>
              </a:prstGeom>
            </p:spPr>
          </p:pic>
          <p:pic>
            <p:nvPicPr>
              <p:cNvPr id="15" name="Picture 14" descr="A purple and black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0D1974C5-6CC7-74A6-5D6F-55995F37DB2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690" y="5778000"/>
                <a:ext cx="1082738" cy="1080000"/>
              </a:xfrm>
              <a:prstGeom prst="rect">
                <a:avLst/>
              </a:prstGeom>
            </p:spPr>
          </p:pic>
          <p:pic>
            <p:nvPicPr>
              <p:cNvPr id="16" name="Picture 15" descr="A purple and black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2CE225E5-62DD-2A5B-4F86-D4CD255F612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6428" y="5778000"/>
                <a:ext cx="1082738" cy="1080000"/>
              </a:xfrm>
              <a:prstGeom prst="rect">
                <a:avLst/>
              </a:prstGeom>
            </p:spPr>
          </p:pic>
          <p:pic>
            <p:nvPicPr>
              <p:cNvPr id="17" name="Picture 16" descr="A purple and black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1D63971A-F2E8-7D21-A1C0-644483674A2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9166" y="5778000"/>
                <a:ext cx="1082738" cy="1080000"/>
              </a:xfrm>
              <a:prstGeom prst="rect">
                <a:avLst/>
              </a:prstGeom>
            </p:spPr>
          </p:pic>
          <p:pic>
            <p:nvPicPr>
              <p:cNvPr id="18" name="Picture 17" descr="A purple and black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45BFBA20-54C7-77F2-E565-F5AACEB3077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1904" y="5778000"/>
                <a:ext cx="1082738" cy="1080000"/>
              </a:xfrm>
              <a:prstGeom prst="rect">
                <a:avLst/>
              </a:prstGeom>
            </p:spPr>
          </p:pic>
          <p:pic>
            <p:nvPicPr>
              <p:cNvPr id="19" name="Picture 18" descr="A purple and black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58F06E52-C530-ED91-D6A9-4AA71A6696F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44642" y="5778000"/>
                <a:ext cx="1082738" cy="1080000"/>
              </a:xfrm>
              <a:prstGeom prst="rect">
                <a:avLst/>
              </a:prstGeom>
            </p:spPr>
          </p:pic>
        </p:grpSp>
        <p:pic>
          <p:nvPicPr>
            <p:cNvPr id="9" name="Picture 8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3555E8B-3B96-2F2A-EBC9-C9D33C2882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7379" y="5764947"/>
              <a:ext cx="1082738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212129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1278E9-67B2-EE1F-7DE2-28AD7D807629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6803" y="2863800"/>
            <a:ext cx="6799594" cy="1130400"/>
            <a:chOff x="0" y="5778000"/>
            <a:chExt cx="6496428" cy="1080000"/>
          </a:xfrm>
        </p:grpSpPr>
        <p:pic>
          <p:nvPicPr>
            <p:cNvPr id="5" name="Picture 4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1662BA0-DEE6-68A3-0934-8115CBE9B0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8000"/>
              <a:ext cx="1082738" cy="1080000"/>
            </a:xfrm>
            <a:prstGeom prst="rect">
              <a:avLst/>
            </a:prstGeom>
          </p:spPr>
        </p:pic>
        <p:pic>
          <p:nvPicPr>
            <p:cNvPr id="14" name="Picture 13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9277A3C-890A-D294-F49D-22160113F9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738" y="5778000"/>
              <a:ext cx="1082738" cy="1080000"/>
            </a:xfrm>
            <a:prstGeom prst="rect">
              <a:avLst/>
            </a:prstGeom>
          </p:spPr>
        </p:pic>
        <p:pic>
          <p:nvPicPr>
            <p:cNvPr id="15" name="Picture 14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7F4EE0A-EF14-33CA-8F01-12D74E86E3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476" y="5778000"/>
              <a:ext cx="1082738" cy="1080000"/>
            </a:xfrm>
            <a:prstGeom prst="rect">
              <a:avLst/>
            </a:prstGeom>
          </p:spPr>
        </p:pic>
        <p:pic>
          <p:nvPicPr>
            <p:cNvPr id="16" name="Picture 15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3CA3355-48B0-A185-B9DE-BDB7E072C6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214" y="5778000"/>
              <a:ext cx="1082738" cy="1080000"/>
            </a:xfrm>
            <a:prstGeom prst="rect">
              <a:avLst/>
            </a:prstGeom>
          </p:spPr>
        </p:pic>
        <p:pic>
          <p:nvPicPr>
            <p:cNvPr id="17" name="Picture 16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D02B4259-9CB7-9D4D-0A69-22ACC67C63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952" y="5778000"/>
              <a:ext cx="1082738" cy="1080000"/>
            </a:xfrm>
            <a:prstGeom prst="rect">
              <a:avLst/>
            </a:prstGeom>
          </p:spPr>
        </p:pic>
        <p:pic>
          <p:nvPicPr>
            <p:cNvPr id="18" name="Picture 17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A450622-28EB-751C-5292-580012FF7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3690" y="5778000"/>
              <a:ext cx="1082738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180289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CC61A1-C8E0-F5C2-819F-F7972C25A888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6803" y="2863800"/>
            <a:ext cx="6799594" cy="1130400"/>
            <a:chOff x="0" y="5778000"/>
            <a:chExt cx="6496428" cy="1080000"/>
          </a:xfrm>
        </p:grpSpPr>
        <p:pic>
          <p:nvPicPr>
            <p:cNvPr id="12" name="Picture 11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EFCAECC-C1D8-388C-E49B-C2F52827FF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8000"/>
              <a:ext cx="1082738" cy="1080000"/>
            </a:xfrm>
            <a:prstGeom prst="rect">
              <a:avLst/>
            </a:prstGeom>
          </p:spPr>
        </p:pic>
        <p:pic>
          <p:nvPicPr>
            <p:cNvPr id="13" name="Picture 12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D4E0DB6-4EED-E2A4-781A-041F86F96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738" y="5778000"/>
              <a:ext cx="1082738" cy="1080000"/>
            </a:xfrm>
            <a:prstGeom prst="rect">
              <a:avLst/>
            </a:prstGeom>
          </p:spPr>
        </p:pic>
        <p:pic>
          <p:nvPicPr>
            <p:cNvPr id="15" name="Picture 14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CD03C82-BABE-D41A-D20C-88EF3A82F8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476" y="5778000"/>
              <a:ext cx="1082738" cy="1080000"/>
            </a:xfrm>
            <a:prstGeom prst="rect">
              <a:avLst/>
            </a:prstGeom>
          </p:spPr>
        </p:pic>
        <p:pic>
          <p:nvPicPr>
            <p:cNvPr id="16" name="Picture 15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C541B71-36F7-8B17-F9FB-C28CDE97E1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214" y="5778000"/>
              <a:ext cx="1082738" cy="1080000"/>
            </a:xfrm>
            <a:prstGeom prst="rect">
              <a:avLst/>
            </a:prstGeom>
          </p:spPr>
        </p:pic>
        <p:pic>
          <p:nvPicPr>
            <p:cNvPr id="17" name="Picture 16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49FDABF8-BC12-FEA7-B607-709148E17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952" y="5778000"/>
              <a:ext cx="1082738" cy="1080000"/>
            </a:xfrm>
            <a:prstGeom prst="rect">
              <a:avLst/>
            </a:prstGeom>
          </p:spPr>
        </p:pic>
        <p:pic>
          <p:nvPicPr>
            <p:cNvPr id="18" name="Picture 17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FF255B8-0B3F-250F-3A59-6475E42EF4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3690" y="5778000"/>
              <a:ext cx="1082738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50865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0"/>
            <a:ext cx="10801350" cy="10800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650" y="1266825"/>
            <a:ext cx="4705350" cy="503872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0600" y="1266825"/>
            <a:ext cx="4494600" cy="503872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342E91-8B36-D0BB-1AB4-745B99B9916A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6803" y="2863800"/>
            <a:ext cx="6799594" cy="1130400"/>
            <a:chOff x="0" y="5778000"/>
            <a:chExt cx="6496428" cy="1080000"/>
          </a:xfrm>
        </p:grpSpPr>
        <p:pic>
          <p:nvPicPr>
            <p:cNvPr id="13" name="Picture 12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2BB19DD-672A-6483-C6F7-19B75F8431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8000"/>
              <a:ext cx="1082738" cy="1080000"/>
            </a:xfrm>
            <a:prstGeom prst="rect">
              <a:avLst/>
            </a:prstGeom>
          </p:spPr>
        </p:pic>
        <p:pic>
          <p:nvPicPr>
            <p:cNvPr id="14" name="Picture 13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B7F0774B-4F7E-B0F6-8073-6E4ABF5C48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738" y="5778000"/>
              <a:ext cx="1082738" cy="1080000"/>
            </a:xfrm>
            <a:prstGeom prst="rect">
              <a:avLst/>
            </a:prstGeom>
          </p:spPr>
        </p:pic>
        <p:pic>
          <p:nvPicPr>
            <p:cNvPr id="15" name="Picture 14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7550C00-F4E5-9665-1643-E5031B47C6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476" y="5778000"/>
              <a:ext cx="1082738" cy="1080000"/>
            </a:xfrm>
            <a:prstGeom prst="rect">
              <a:avLst/>
            </a:prstGeom>
          </p:spPr>
        </p:pic>
        <p:pic>
          <p:nvPicPr>
            <p:cNvPr id="16" name="Picture 15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D93A9B6-E1E0-30C0-C60F-2F7F738C96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214" y="5778000"/>
              <a:ext cx="1082738" cy="1080000"/>
            </a:xfrm>
            <a:prstGeom prst="rect">
              <a:avLst/>
            </a:prstGeom>
          </p:spPr>
        </p:pic>
        <p:pic>
          <p:nvPicPr>
            <p:cNvPr id="17" name="Picture 16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D934295-B200-EF31-CF21-FB51574F29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952" y="5778000"/>
              <a:ext cx="1082738" cy="1080000"/>
            </a:xfrm>
            <a:prstGeom prst="rect">
              <a:avLst/>
            </a:prstGeom>
          </p:spPr>
        </p:pic>
        <p:pic>
          <p:nvPicPr>
            <p:cNvPr id="18" name="Picture 17" descr="A purpl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25C36CA-5342-778A-2039-AA32FB0EA7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3690" y="5778000"/>
              <a:ext cx="1082738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6180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484662" y="0"/>
            <a:ext cx="9360000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CA5A11-FD2D-A24D-9DED-B9A648533BC7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2484662" y="1272699"/>
            <a:ext cx="9360000" cy="5036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3C097952-9585-2872-6EC2-04927698E617}"/>
              </a:ext>
            </a:extLst>
          </p:cNvPr>
          <p:cNvSpPr>
            <a:spLocks noChangeAspect="1"/>
          </p:cNvSpPr>
          <p:nvPr userDrawn="1"/>
        </p:nvSpPr>
        <p:spPr>
          <a:xfrm rot="-5400000">
            <a:off x="-2216474" y="2619375"/>
            <a:ext cx="6746875" cy="1619250"/>
          </a:xfrm>
          <a:custGeom>
            <a:avLst/>
            <a:gdLst/>
            <a:ahLst/>
            <a:cxnLst/>
            <a:rect l="l" t="t" r="r" b="b"/>
            <a:pathLst>
              <a:path w="11202587" h="2688621">
                <a:moveTo>
                  <a:pt x="0" y="0"/>
                </a:moveTo>
                <a:lnTo>
                  <a:pt x="11202586" y="0"/>
                </a:lnTo>
                <a:lnTo>
                  <a:pt x="11202586" y="2688620"/>
                </a:lnTo>
                <a:lnTo>
                  <a:pt x="0" y="26886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14912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525" y="0"/>
            <a:ext cx="12168000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714375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AU" sz="400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CA5A11-FD2D-A24D-9DED-B9A648533BC7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720000" y="1260000"/>
            <a:ext cx="10800000" cy="4093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0966913-E29A-381C-9134-7D37D4CFC594}"/>
              </a:ext>
            </a:extLst>
          </p:cNvPr>
          <p:cNvGrpSpPr/>
          <p:nvPr userDrawn="1"/>
        </p:nvGrpSpPr>
        <p:grpSpPr>
          <a:xfrm>
            <a:off x="96451" y="5610750"/>
            <a:ext cx="11994148" cy="1152000"/>
            <a:chOff x="101852" y="4102620"/>
            <a:chExt cx="11994148" cy="1152000"/>
          </a:xfrm>
        </p:grpSpPr>
        <p:pic>
          <p:nvPicPr>
            <p:cNvPr id="3" name="Picture 2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934FBB34-7456-2D69-E426-EC2ECC6822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52" y="4102620"/>
              <a:ext cx="1152000" cy="1152000"/>
            </a:xfrm>
            <a:prstGeom prst="rect">
              <a:avLst/>
            </a:prstGeom>
          </p:spPr>
        </p:pic>
        <p:pic>
          <p:nvPicPr>
            <p:cNvPr id="4" name="Picture 3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B804C583-21CF-B4ED-4005-BF19D0CC3C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535" y="4102620"/>
              <a:ext cx="1152000" cy="1152000"/>
            </a:xfrm>
            <a:prstGeom prst="rect">
              <a:avLst/>
            </a:prstGeom>
          </p:spPr>
        </p:pic>
        <p:pic>
          <p:nvPicPr>
            <p:cNvPr id="17" name="Picture 16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26CD1302-9BE7-C6CC-FC13-83E1142390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218" y="4102620"/>
              <a:ext cx="1152000" cy="1152000"/>
            </a:xfrm>
            <a:prstGeom prst="rect">
              <a:avLst/>
            </a:prstGeom>
          </p:spPr>
        </p:pic>
        <p:pic>
          <p:nvPicPr>
            <p:cNvPr id="19" name="Picture 18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E66121DE-B30F-9484-05B4-B764EE6B88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5901" y="4102620"/>
              <a:ext cx="1152000" cy="1152000"/>
            </a:xfrm>
            <a:prstGeom prst="rect">
              <a:avLst/>
            </a:prstGeom>
          </p:spPr>
        </p:pic>
        <p:pic>
          <p:nvPicPr>
            <p:cNvPr id="20" name="Picture 19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910C1789-73C5-844E-1FFC-60172F88F1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584" y="4102620"/>
              <a:ext cx="1152000" cy="1152000"/>
            </a:xfrm>
            <a:prstGeom prst="rect">
              <a:avLst/>
            </a:prstGeom>
          </p:spPr>
        </p:pic>
        <p:pic>
          <p:nvPicPr>
            <p:cNvPr id="21" name="Picture 20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07F5EA64-37EE-3311-0EB3-B01B2CFE87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267" y="4102620"/>
              <a:ext cx="1152000" cy="1152000"/>
            </a:xfrm>
            <a:prstGeom prst="rect">
              <a:avLst/>
            </a:prstGeom>
          </p:spPr>
        </p:pic>
        <p:pic>
          <p:nvPicPr>
            <p:cNvPr id="22" name="Picture 21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40991BF9-13DB-50AE-7F37-32060FD0E8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9950" y="4102620"/>
              <a:ext cx="1152000" cy="1152000"/>
            </a:xfrm>
            <a:prstGeom prst="rect">
              <a:avLst/>
            </a:prstGeom>
          </p:spPr>
        </p:pic>
        <p:pic>
          <p:nvPicPr>
            <p:cNvPr id="23" name="Picture 22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81257D6A-1F78-1898-9F41-5ED9C59A7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4633" y="4102620"/>
              <a:ext cx="1152000" cy="1152000"/>
            </a:xfrm>
            <a:prstGeom prst="rect">
              <a:avLst/>
            </a:prstGeom>
          </p:spPr>
        </p:pic>
        <p:pic>
          <p:nvPicPr>
            <p:cNvPr id="24" name="Picture 23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496539A3-3D22-1531-E203-8F7B27714A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9316" y="4102620"/>
              <a:ext cx="1152000" cy="1152000"/>
            </a:xfrm>
            <a:prstGeom prst="rect">
              <a:avLst/>
            </a:prstGeom>
          </p:spPr>
        </p:pic>
        <p:pic>
          <p:nvPicPr>
            <p:cNvPr id="25" name="Picture 24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61928A2D-5D77-2460-F0B0-88A624FB41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4000" y="4102620"/>
              <a:ext cx="115200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273732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26CFBF3B-DD62-C9DF-B1E8-15682E97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1"/>
            <a:ext cx="10900229" cy="1080000"/>
          </a:xfrm>
          <a:prstGeom prst="rect">
            <a:avLst/>
          </a:prstGeom>
        </p:spPr>
        <p:txBody>
          <a:bodyPr anchor="ctr"/>
          <a:lstStyle>
            <a:lvl1pPr marL="7143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2D2071-887D-E9C3-CCF9-4CD2F04C11A7}"/>
              </a:ext>
            </a:extLst>
          </p:cNvPr>
          <p:cNvGrpSpPr/>
          <p:nvPr userDrawn="1"/>
        </p:nvGrpSpPr>
        <p:grpSpPr>
          <a:xfrm rot="5400000">
            <a:off x="8594634" y="2835000"/>
            <a:ext cx="6006732" cy="1188000"/>
            <a:chOff x="96451" y="5610750"/>
            <a:chExt cx="6006732" cy="1188000"/>
          </a:xfrm>
        </p:grpSpPr>
        <p:pic>
          <p:nvPicPr>
            <p:cNvPr id="2" name="Picture 1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0C15FC80-0B3F-CB7D-B074-3B31A70C09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51" y="5610750"/>
              <a:ext cx="1188000" cy="1188000"/>
            </a:xfrm>
            <a:prstGeom prst="rect">
              <a:avLst/>
            </a:prstGeom>
          </p:spPr>
        </p:pic>
        <p:pic>
          <p:nvPicPr>
            <p:cNvPr id="3" name="Picture 2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881B597F-C7A3-035E-2F48-B2454ECF56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1134" y="5610750"/>
              <a:ext cx="1188000" cy="1188000"/>
            </a:xfrm>
            <a:prstGeom prst="rect">
              <a:avLst/>
            </a:prstGeom>
          </p:spPr>
        </p:pic>
        <p:pic>
          <p:nvPicPr>
            <p:cNvPr id="4" name="Picture 3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3C19969D-C34F-9695-2E6E-B26A46CF4B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817" y="5610750"/>
              <a:ext cx="1188000" cy="1188000"/>
            </a:xfrm>
            <a:prstGeom prst="rect">
              <a:avLst/>
            </a:prstGeom>
          </p:spPr>
        </p:pic>
        <p:pic>
          <p:nvPicPr>
            <p:cNvPr id="5" name="Picture 4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D6D8974B-84A9-3EBA-D94F-ABB3FCAA1A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500" y="5610750"/>
              <a:ext cx="1188000" cy="1188000"/>
            </a:xfrm>
            <a:prstGeom prst="rect">
              <a:avLst/>
            </a:prstGeom>
          </p:spPr>
        </p:pic>
        <p:pic>
          <p:nvPicPr>
            <p:cNvPr id="6" name="Picture 5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1CC29AE7-99F8-7935-49AD-44A106F47B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5183" y="5610750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305400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8" y="0"/>
            <a:ext cx="10752422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AE1921-A68B-D25C-1E22-8CC677256467}"/>
              </a:ext>
            </a:extLst>
          </p:cNvPr>
          <p:cNvGrpSpPr/>
          <p:nvPr userDrawn="1"/>
        </p:nvGrpSpPr>
        <p:grpSpPr>
          <a:xfrm rot="5400000">
            <a:off x="-2319713" y="2835000"/>
            <a:ext cx="6006732" cy="1188000"/>
            <a:chOff x="96451" y="5610750"/>
            <a:chExt cx="6006732" cy="1188000"/>
          </a:xfrm>
        </p:grpSpPr>
        <p:pic>
          <p:nvPicPr>
            <p:cNvPr id="3" name="Picture 2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0877B121-2A3A-9EC1-C634-6E4EA313E3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51" y="5610750"/>
              <a:ext cx="1188000" cy="1188000"/>
            </a:xfrm>
            <a:prstGeom prst="rect">
              <a:avLst/>
            </a:prstGeom>
          </p:spPr>
        </p:pic>
        <p:pic>
          <p:nvPicPr>
            <p:cNvPr id="4" name="Picture 3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FEC86ACA-0E30-3F48-DB0C-BC1A066D0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1134" y="5610750"/>
              <a:ext cx="1188000" cy="1188000"/>
            </a:xfrm>
            <a:prstGeom prst="rect">
              <a:avLst/>
            </a:prstGeom>
          </p:spPr>
        </p:pic>
        <p:pic>
          <p:nvPicPr>
            <p:cNvPr id="5" name="Picture 4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F16FD3DA-C864-4B66-4928-22613604B1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817" y="5610750"/>
              <a:ext cx="1188000" cy="1188000"/>
            </a:xfrm>
            <a:prstGeom prst="rect">
              <a:avLst/>
            </a:prstGeom>
          </p:spPr>
        </p:pic>
        <p:pic>
          <p:nvPicPr>
            <p:cNvPr id="6" name="Picture 5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389147F1-A24B-4C08-3C72-4A085CECA8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500" y="5610750"/>
              <a:ext cx="1188000" cy="1188000"/>
            </a:xfrm>
            <a:prstGeom prst="rect">
              <a:avLst/>
            </a:prstGeom>
          </p:spPr>
        </p:pic>
        <p:pic>
          <p:nvPicPr>
            <p:cNvPr id="7" name="Picture 6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137E77F8-8663-8B8A-4453-0497E2F869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5183" y="5610750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090770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0"/>
            <a:ext cx="10801350" cy="10800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650" y="1266825"/>
            <a:ext cx="4705350" cy="503872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0600" y="1266825"/>
            <a:ext cx="4494600" cy="503872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0D38E3-6E11-E8E7-AAB4-E3DD00510ACA}"/>
              </a:ext>
            </a:extLst>
          </p:cNvPr>
          <p:cNvGrpSpPr/>
          <p:nvPr userDrawn="1"/>
        </p:nvGrpSpPr>
        <p:grpSpPr>
          <a:xfrm rot="5400000">
            <a:off x="-2321016" y="2835000"/>
            <a:ext cx="6006732" cy="1188000"/>
            <a:chOff x="96451" y="5610750"/>
            <a:chExt cx="6006732" cy="1188000"/>
          </a:xfrm>
        </p:grpSpPr>
        <p:pic>
          <p:nvPicPr>
            <p:cNvPr id="10" name="Picture 9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6D29C073-3D9C-4139-BE63-7DC2226441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51" y="5610750"/>
              <a:ext cx="1188000" cy="1188000"/>
            </a:xfrm>
            <a:prstGeom prst="rect">
              <a:avLst/>
            </a:prstGeom>
          </p:spPr>
        </p:pic>
        <p:pic>
          <p:nvPicPr>
            <p:cNvPr id="11" name="Picture 10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BA1FB2B6-ACDB-75A8-F437-504C3F8EAC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1134" y="5610750"/>
              <a:ext cx="1188000" cy="1188000"/>
            </a:xfrm>
            <a:prstGeom prst="rect">
              <a:avLst/>
            </a:prstGeom>
          </p:spPr>
        </p:pic>
        <p:pic>
          <p:nvPicPr>
            <p:cNvPr id="12" name="Picture 11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8B015238-6A73-5F15-6D66-D1A41DFCBB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817" y="5610750"/>
              <a:ext cx="1188000" cy="1188000"/>
            </a:xfrm>
            <a:prstGeom prst="rect">
              <a:avLst/>
            </a:prstGeom>
          </p:spPr>
        </p:pic>
        <p:pic>
          <p:nvPicPr>
            <p:cNvPr id="13" name="Picture 12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223E0A8E-8F16-FBBB-5548-6B41B25965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500" y="5610750"/>
              <a:ext cx="1188000" cy="1188000"/>
            </a:xfrm>
            <a:prstGeom prst="rect">
              <a:avLst/>
            </a:prstGeom>
          </p:spPr>
        </p:pic>
        <p:pic>
          <p:nvPicPr>
            <p:cNvPr id="14" name="Picture 13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8A6DA467-9742-6EAC-D2C6-A11952118D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5183" y="5610750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051206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560569" cy="51625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7FC2F1-3AE1-557E-83D4-04AD23D3BFE8}"/>
              </a:ext>
            </a:extLst>
          </p:cNvPr>
          <p:cNvGrpSpPr/>
          <p:nvPr userDrawn="1"/>
        </p:nvGrpSpPr>
        <p:grpSpPr>
          <a:xfrm rot="5400000">
            <a:off x="8506735" y="2835000"/>
            <a:ext cx="6006732" cy="1188000"/>
            <a:chOff x="96451" y="5610750"/>
            <a:chExt cx="6006732" cy="1188000"/>
          </a:xfrm>
        </p:grpSpPr>
        <p:pic>
          <p:nvPicPr>
            <p:cNvPr id="19" name="Picture 18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A327C721-759C-1F78-4B8E-3A744478D6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51" y="5610750"/>
              <a:ext cx="1188000" cy="1188000"/>
            </a:xfrm>
            <a:prstGeom prst="rect">
              <a:avLst/>
            </a:prstGeom>
          </p:spPr>
        </p:pic>
        <p:pic>
          <p:nvPicPr>
            <p:cNvPr id="20" name="Picture 19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F3C69B33-8EC9-99F1-E096-16E0C708A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1134" y="5610750"/>
              <a:ext cx="1188000" cy="1188000"/>
            </a:xfrm>
            <a:prstGeom prst="rect">
              <a:avLst/>
            </a:prstGeom>
          </p:spPr>
        </p:pic>
        <p:pic>
          <p:nvPicPr>
            <p:cNvPr id="21" name="Picture 20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A81D8EC9-CA7D-A056-4542-451937BEBA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817" y="5610750"/>
              <a:ext cx="1188000" cy="1188000"/>
            </a:xfrm>
            <a:prstGeom prst="rect">
              <a:avLst/>
            </a:prstGeom>
          </p:spPr>
        </p:pic>
        <p:pic>
          <p:nvPicPr>
            <p:cNvPr id="22" name="Picture 21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7825A1DA-265E-87FE-CC80-8E84BA8E07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500" y="5610750"/>
              <a:ext cx="1188000" cy="1188000"/>
            </a:xfrm>
            <a:prstGeom prst="rect">
              <a:avLst/>
            </a:prstGeom>
          </p:spPr>
        </p:pic>
        <p:pic>
          <p:nvPicPr>
            <p:cNvPr id="23" name="Picture 22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8DD388DC-0C2D-18B9-DF93-0103DA05D9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5183" y="5610750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656254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FA7D02-7877-4BFC-FCFD-67CB669205D7}"/>
              </a:ext>
            </a:extLst>
          </p:cNvPr>
          <p:cNvGrpSpPr/>
          <p:nvPr userDrawn="1"/>
        </p:nvGrpSpPr>
        <p:grpSpPr>
          <a:xfrm>
            <a:off x="96451" y="5610750"/>
            <a:ext cx="11994148" cy="1152000"/>
            <a:chOff x="101852" y="4102620"/>
            <a:chExt cx="11994148" cy="1152000"/>
          </a:xfrm>
        </p:grpSpPr>
        <p:pic>
          <p:nvPicPr>
            <p:cNvPr id="20" name="Picture 19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9DF7F251-BBAD-322F-F551-4D7C5AF3E0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52" y="4102620"/>
              <a:ext cx="1152000" cy="1152000"/>
            </a:xfrm>
            <a:prstGeom prst="rect">
              <a:avLst/>
            </a:prstGeom>
          </p:spPr>
        </p:pic>
        <p:pic>
          <p:nvPicPr>
            <p:cNvPr id="21" name="Picture 20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4CD73055-4022-F30B-1408-76CD296DA7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535" y="4102620"/>
              <a:ext cx="1152000" cy="1152000"/>
            </a:xfrm>
            <a:prstGeom prst="rect">
              <a:avLst/>
            </a:prstGeom>
          </p:spPr>
        </p:pic>
        <p:pic>
          <p:nvPicPr>
            <p:cNvPr id="22" name="Picture 21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8F014044-614B-5EF7-FCFB-7043F776E7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218" y="4102620"/>
              <a:ext cx="1152000" cy="1152000"/>
            </a:xfrm>
            <a:prstGeom prst="rect">
              <a:avLst/>
            </a:prstGeom>
          </p:spPr>
        </p:pic>
        <p:pic>
          <p:nvPicPr>
            <p:cNvPr id="23" name="Picture 22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F260AC88-3293-21AD-3D0E-0E1B6B1AF1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5901" y="4102620"/>
              <a:ext cx="1152000" cy="1152000"/>
            </a:xfrm>
            <a:prstGeom prst="rect">
              <a:avLst/>
            </a:prstGeom>
          </p:spPr>
        </p:pic>
        <p:pic>
          <p:nvPicPr>
            <p:cNvPr id="24" name="Picture 23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29481837-AC14-AE9F-A9A2-BC19F3ED45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584" y="4102620"/>
              <a:ext cx="1152000" cy="1152000"/>
            </a:xfrm>
            <a:prstGeom prst="rect">
              <a:avLst/>
            </a:prstGeom>
          </p:spPr>
        </p:pic>
        <p:pic>
          <p:nvPicPr>
            <p:cNvPr id="25" name="Picture 24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629283CD-F0FA-13BF-F7A0-2FE7D66452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267" y="4102620"/>
              <a:ext cx="1152000" cy="1152000"/>
            </a:xfrm>
            <a:prstGeom prst="rect">
              <a:avLst/>
            </a:prstGeom>
          </p:spPr>
        </p:pic>
        <p:pic>
          <p:nvPicPr>
            <p:cNvPr id="26" name="Picture 25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6F752BB6-FDE7-2C62-C636-7DF9057AC7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9950" y="4102620"/>
              <a:ext cx="1152000" cy="1152000"/>
            </a:xfrm>
            <a:prstGeom prst="rect">
              <a:avLst/>
            </a:prstGeom>
          </p:spPr>
        </p:pic>
        <p:pic>
          <p:nvPicPr>
            <p:cNvPr id="27" name="Picture 26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983067B3-8C17-C583-94DE-7E347E36D8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4633" y="4102620"/>
              <a:ext cx="1152000" cy="1152000"/>
            </a:xfrm>
            <a:prstGeom prst="rect">
              <a:avLst/>
            </a:prstGeom>
          </p:spPr>
        </p:pic>
        <p:pic>
          <p:nvPicPr>
            <p:cNvPr id="28" name="Picture 27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671AE5CB-EB2C-289A-55C9-42D0237F3B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9316" y="4102620"/>
              <a:ext cx="1152000" cy="1152000"/>
            </a:xfrm>
            <a:prstGeom prst="rect">
              <a:avLst/>
            </a:prstGeom>
          </p:spPr>
        </p:pic>
        <p:pic>
          <p:nvPicPr>
            <p:cNvPr id="29" name="Picture 28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65A2D894-98B5-6E1D-277B-3DC7528B92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4000" y="4102620"/>
              <a:ext cx="115200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86840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ctr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E70C14-2DD5-8A25-6499-AF31B43A046D}"/>
              </a:ext>
            </a:extLst>
          </p:cNvPr>
          <p:cNvGrpSpPr/>
          <p:nvPr userDrawn="1"/>
        </p:nvGrpSpPr>
        <p:grpSpPr>
          <a:xfrm rot="5400000">
            <a:off x="8506735" y="2835000"/>
            <a:ext cx="6006732" cy="1188000"/>
            <a:chOff x="96451" y="5610750"/>
            <a:chExt cx="6006732" cy="1188000"/>
          </a:xfrm>
        </p:grpSpPr>
        <p:pic>
          <p:nvPicPr>
            <p:cNvPr id="8" name="Picture 7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C0AB754D-BC29-FF71-10A2-EF3C15AEB9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51" y="5610750"/>
              <a:ext cx="1188000" cy="1188000"/>
            </a:xfrm>
            <a:prstGeom prst="rect">
              <a:avLst/>
            </a:prstGeom>
          </p:spPr>
        </p:pic>
        <p:pic>
          <p:nvPicPr>
            <p:cNvPr id="9" name="Picture 8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D2FED215-33FF-714D-99F7-11FE011A6A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1134" y="5610750"/>
              <a:ext cx="1188000" cy="1188000"/>
            </a:xfrm>
            <a:prstGeom prst="rect">
              <a:avLst/>
            </a:prstGeom>
          </p:spPr>
        </p:pic>
        <p:pic>
          <p:nvPicPr>
            <p:cNvPr id="10" name="Picture 9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6B85BE38-54ED-66CF-7106-0B62D28AEE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817" y="5610750"/>
              <a:ext cx="1188000" cy="1188000"/>
            </a:xfrm>
            <a:prstGeom prst="rect">
              <a:avLst/>
            </a:prstGeom>
          </p:spPr>
        </p:pic>
        <p:pic>
          <p:nvPicPr>
            <p:cNvPr id="11" name="Picture 10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7C5E7AFE-792B-0CF5-FE9D-68B0256FD4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500" y="5610750"/>
              <a:ext cx="1188000" cy="1188000"/>
            </a:xfrm>
            <a:prstGeom prst="rect">
              <a:avLst/>
            </a:prstGeom>
          </p:spPr>
        </p:pic>
        <p:pic>
          <p:nvPicPr>
            <p:cNvPr id="12" name="Picture 11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63D4CCA9-FC40-F3DF-8383-1D7322AAB1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5183" y="5610750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0132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25C8AC-6522-8389-C88C-FEFE654EC1EF}"/>
              </a:ext>
            </a:extLst>
          </p:cNvPr>
          <p:cNvGrpSpPr/>
          <p:nvPr userDrawn="1"/>
        </p:nvGrpSpPr>
        <p:grpSpPr>
          <a:xfrm>
            <a:off x="96451" y="5610750"/>
            <a:ext cx="11994148" cy="1152000"/>
            <a:chOff x="101852" y="4102620"/>
            <a:chExt cx="11994148" cy="1152000"/>
          </a:xfrm>
        </p:grpSpPr>
        <p:pic>
          <p:nvPicPr>
            <p:cNvPr id="5" name="Picture 4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8DB81539-D448-BF52-64E7-AA307E5DE3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52" y="4102620"/>
              <a:ext cx="1152000" cy="1152000"/>
            </a:xfrm>
            <a:prstGeom prst="rect">
              <a:avLst/>
            </a:prstGeom>
          </p:spPr>
        </p:pic>
        <p:pic>
          <p:nvPicPr>
            <p:cNvPr id="19" name="Picture 18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2DF8479A-C534-D5B1-8A81-26DF9B345B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535" y="4102620"/>
              <a:ext cx="1152000" cy="1152000"/>
            </a:xfrm>
            <a:prstGeom prst="rect">
              <a:avLst/>
            </a:prstGeom>
          </p:spPr>
        </p:pic>
        <p:pic>
          <p:nvPicPr>
            <p:cNvPr id="20" name="Picture 19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96923D6B-1D95-4267-409A-124C9B7139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218" y="4102620"/>
              <a:ext cx="1152000" cy="1152000"/>
            </a:xfrm>
            <a:prstGeom prst="rect">
              <a:avLst/>
            </a:prstGeom>
          </p:spPr>
        </p:pic>
        <p:pic>
          <p:nvPicPr>
            <p:cNvPr id="21" name="Picture 20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E4BF8C59-936F-FD91-933A-B0E1C18D54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5901" y="4102620"/>
              <a:ext cx="1152000" cy="1152000"/>
            </a:xfrm>
            <a:prstGeom prst="rect">
              <a:avLst/>
            </a:prstGeom>
          </p:spPr>
        </p:pic>
        <p:pic>
          <p:nvPicPr>
            <p:cNvPr id="22" name="Picture 21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FAC5421D-6F10-B40A-EC77-3192A7CAA5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584" y="4102620"/>
              <a:ext cx="1152000" cy="1152000"/>
            </a:xfrm>
            <a:prstGeom prst="rect">
              <a:avLst/>
            </a:prstGeom>
          </p:spPr>
        </p:pic>
        <p:pic>
          <p:nvPicPr>
            <p:cNvPr id="23" name="Picture 22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4D4E62B3-272D-6399-A101-94E4BA5915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267" y="4102620"/>
              <a:ext cx="1152000" cy="1152000"/>
            </a:xfrm>
            <a:prstGeom prst="rect">
              <a:avLst/>
            </a:prstGeom>
          </p:spPr>
        </p:pic>
        <p:pic>
          <p:nvPicPr>
            <p:cNvPr id="24" name="Picture 23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2F6B7A58-9265-F6F7-8BD0-9DD27C36C9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9950" y="4102620"/>
              <a:ext cx="1152000" cy="1152000"/>
            </a:xfrm>
            <a:prstGeom prst="rect">
              <a:avLst/>
            </a:prstGeom>
          </p:spPr>
        </p:pic>
        <p:pic>
          <p:nvPicPr>
            <p:cNvPr id="25" name="Picture 24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B7895E36-3D97-033A-292A-5759799CF9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4633" y="4102620"/>
              <a:ext cx="1152000" cy="1152000"/>
            </a:xfrm>
            <a:prstGeom prst="rect">
              <a:avLst/>
            </a:prstGeom>
          </p:spPr>
        </p:pic>
        <p:pic>
          <p:nvPicPr>
            <p:cNvPr id="26" name="Picture 25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D1C95890-0637-46E2-1339-F09A4DD00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9316" y="4102620"/>
              <a:ext cx="1152000" cy="1152000"/>
            </a:xfrm>
            <a:prstGeom prst="rect">
              <a:avLst/>
            </a:prstGeom>
          </p:spPr>
        </p:pic>
        <p:pic>
          <p:nvPicPr>
            <p:cNvPr id="27" name="Picture 26" descr="A purple flower with leaves&#10;&#10;Description automatically generated">
              <a:extLst>
                <a:ext uri="{FF2B5EF4-FFF2-40B4-BE49-F238E27FC236}">
                  <a16:creationId xmlns:a16="http://schemas.microsoft.com/office/drawing/2014/main" id="{5BE148C6-0D2D-3EBA-7E4F-19D2FC16CE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4000" y="4102620"/>
              <a:ext cx="115200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023696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ransi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785D7B0-C9D7-9E15-29BE-71A34CC5041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08824" y="4095928"/>
            <a:ext cx="11574349" cy="2196000"/>
            <a:chOff x="87490" y="5539359"/>
            <a:chExt cx="6641020" cy="1260000"/>
          </a:xfrm>
        </p:grpSpPr>
        <p:pic>
          <p:nvPicPr>
            <p:cNvPr id="7" name="Picture 6" descr="A purple square with a black background&#10;&#10;Description automatically generated">
              <a:extLst>
                <a:ext uri="{FF2B5EF4-FFF2-40B4-BE49-F238E27FC236}">
                  <a16:creationId xmlns:a16="http://schemas.microsoft.com/office/drawing/2014/main" id="{D1CEE95B-1523-08C8-3F04-0C68CD9D34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6547" y="5539359"/>
              <a:ext cx="1265020" cy="1260000"/>
            </a:xfrm>
            <a:prstGeom prst="rect">
              <a:avLst/>
            </a:prstGeom>
          </p:spPr>
        </p:pic>
        <p:pic>
          <p:nvPicPr>
            <p:cNvPr id="8" name="Picture 7" descr="A green and black logo&#10;&#10;Description automatically generated">
              <a:extLst>
                <a:ext uri="{FF2B5EF4-FFF2-40B4-BE49-F238E27FC236}">
                  <a16:creationId xmlns:a16="http://schemas.microsoft.com/office/drawing/2014/main" id="{20D4769B-BFB3-38B4-DBB5-E167501775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90" y="5539359"/>
              <a:ext cx="1265020" cy="1260000"/>
            </a:xfrm>
            <a:prstGeom prst="rect">
              <a:avLst/>
            </a:prstGeom>
          </p:spPr>
        </p:pic>
        <p:pic>
          <p:nvPicPr>
            <p:cNvPr id="9" name="Picture 8" descr="A purple square with a black background&#10;&#10;Description automatically generated">
              <a:extLst>
                <a:ext uri="{FF2B5EF4-FFF2-40B4-BE49-F238E27FC236}">
                  <a16:creationId xmlns:a16="http://schemas.microsoft.com/office/drawing/2014/main" id="{6079EB52-C75F-D25B-D7EF-5945A42220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4661" y="5539359"/>
              <a:ext cx="1265020" cy="1260000"/>
            </a:xfrm>
            <a:prstGeom prst="rect">
              <a:avLst/>
            </a:prstGeom>
          </p:spPr>
        </p:pic>
        <p:pic>
          <p:nvPicPr>
            <p:cNvPr id="10" name="Picture 9" descr="A green and black logo&#10;&#10;Description automatically generated">
              <a:extLst>
                <a:ext uri="{FF2B5EF4-FFF2-40B4-BE49-F238E27FC236}">
                  <a16:creationId xmlns:a16="http://schemas.microsoft.com/office/drawing/2014/main" id="{DF589C34-4EA8-E905-8C40-F1E4EC79C6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604" y="5539359"/>
              <a:ext cx="1265020" cy="1260000"/>
            </a:xfrm>
            <a:prstGeom prst="rect">
              <a:avLst/>
            </a:prstGeom>
          </p:spPr>
        </p:pic>
        <p:pic>
          <p:nvPicPr>
            <p:cNvPr id="11" name="Picture 10" descr="A green and black logo&#10;&#10;Description automatically generated">
              <a:extLst>
                <a:ext uri="{FF2B5EF4-FFF2-40B4-BE49-F238E27FC236}">
                  <a16:creationId xmlns:a16="http://schemas.microsoft.com/office/drawing/2014/main" id="{E791E205-AB5C-C5B7-0D06-F0519506B0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490" y="5539359"/>
              <a:ext cx="1265020" cy="1260000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F2C7856D-AE99-A06F-66EF-00E945578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1878"/>
            <a:ext cx="12192000" cy="2007122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781434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12204000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720000">
              <a:lnSpc>
                <a:spcPct val="100000"/>
              </a:lnSpc>
              <a:defRPr sz="36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CA5A11-FD2D-A24D-9DED-B9A648533BC7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720000" y="1260000"/>
            <a:ext cx="10800000" cy="4093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5DD056-A0FB-9D4B-0CB3-4B2E4017BC0B}"/>
              </a:ext>
            </a:extLst>
          </p:cNvPr>
          <p:cNvGrpSpPr/>
          <p:nvPr userDrawn="1"/>
        </p:nvGrpSpPr>
        <p:grpSpPr>
          <a:xfrm>
            <a:off x="87490" y="5533050"/>
            <a:ext cx="12017020" cy="1266309"/>
            <a:chOff x="72300" y="5533050"/>
            <a:chExt cx="12017020" cy="126630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CE85D21-0F52-8E6F-316B-C0C1AE032DD6}"/>
                </a:ext>
              </a:extLst>
            </p:cNvPr>
            <p:cNvGrpSpPr/>
            <p:nvPr userDrawn="1"/>
          </p:nvGrpSpPr>
          <p:grpSpPr>
            <a:xfrm>
              <a:off x="72300" y="5539359"/>
              <a:ext cx="5312191" cy="1260000"/>
              <a:chOff x="314467" y="5598000"/>
              <a:chExt cx="5312191" cy="1260000"/>
            </a:xfrm>
          </p:grpSpPr>
          <p:pic>
            <p:nvPicPr>
              <p:cNvPr id="3" name="Picture 2" descr="A purple square with a black background&#10;&#10;Description automatically generated">
                <a:extLst>
                  <a:ext uri="{FF2B5EF4-FFF2-40B4-BE49-F238E27FC236}">
                    <a16:creationId xmlns:a16="http://schemas.microsoft.com/office/drawing/2014/main" id="{BB8111A8-B99B-89BF-3BF4-B8D996CDBD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3524" y="5598000"/>
                <a:ext cx="1265020" cy="1260000"/>
              </a:xfrm>
              <a:prstGeom prst="rect">
                <a:avLst/>
              </a:prstGeom>
            </p:spPr>
          </p:pic>
          <p:pic>
            <p:nvPicPr>
              <p:cNvPr id="5" name="Picture 4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A4289D7D-508E-F7F1-9551-DA5CA81B626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467" y="5598000"/>
                <a:ext cx="1265020" cy="1260000"/>
              </a:xfrm>
              <a:prstGeom prst="rect">
                <a:avLst/>
              </a:prstGeom>
            </p:spPr>
          </p:pic>
          <p:pic>
            <p:nvPicPr>
              <p:cNvPr id="10" name="Picture 9" descr="A purple square with a black background&#10;&#10;Description automatically generated">
                <a:extLst>
                  <a:ext uri="{FF2B5EF4-FFF2-40B4-BE49-F238E27FC236}">
                    <a16:creationId xmlns:a16="http://schemas.microsoft.com/office/drawing/2014/main" id="{373431A6-915E-8A78-3832-1EC2DBD6B4C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638" y="5598000"/>
                <a:ext cx="1265020" cy="1260000"/>
              </a:xfrm>
              <a:prstGeom prst="rect">
                <a:avLst/>
              </a:prstGeom>
            </p:spPr>
          </p:pic>
          <p:pic>
            <p:nvPicPr>
              <p:cNvPr id="11" name="Picture 10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C348A72B-9A80-9332-DC70-5A0E6DEE604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2581" y="5598000"/>
                <a:ext cx="1265020" cy="1260000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6AFC664-BE2B-7D7B-12F5-E702E0D26F22}"/>
                </a:ext>
              </a:extLst>
            </p:cNvPr>
            <p:cNvGrpSpPr/>
            <p:nvPr userDrawn="1"/>
          </p:nvGrpSpPr>
          <p:grpSpPr>
            <a:xfrm>
              <a:off x="5448300" y="5539359"/>
              <a:ext cx="5312191" cy="1260000"/>
              <a:chOff x="6096000" y="3817905"/>
              <a:chExt cx="5312191" cy="1260000"/>
            </a:xfrm>
          </p:grpSpPr>
          <p:pic>
            <p:nvPicPr>
              <p:cNvPr id="13" name="Picture 12" descr="A purple square with a black background&#10;&#10;Description automatically generated">
                <a:extLst>
                  <a:ext uri="{FF2B5EF4-FFF2-40B4-BE49-F238E27FC236}">
                    <a16:creationId xmlns:a16="http://schemas.microsoft.com/office/drawing/2014/main" id="{EE8C3CE2-FF40-A777-23BB-030A17EBF07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5057" y="3817905"/>
                <a:ext cx="1265020" cy="1260000"/>
              </a:xfrm>
              <a:prstGeom prst="rect">
                <a:avLst/>
              </a:prstGeom>
            </p:spPr>
          </p:pic>
          <p:pic>
            <p:nvPicPr>
              <p:cNvPr id="14" name="Picture 13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9F36C18A-42BA-8086-9D88-43672C32F41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3817905"/>
                <a:ext cx="1265020" cy="1260000"/>
              </a:xfrm>
              <a:prstGeom prst="rect">
                <a:avLst/>
              </a:prstGeom>
            </p:spPr>
          </p:pic>
          <p:pic>
            <p:nvPicPr>
              <p:cNvPr id="15" name="Picture 14" descr="A purple square with a black background&#10;&#10;Description automatically generated">
                <a:extLst>
                  <a:ext uri="{FF2B5EF4-FFF2-40B4-BE49-F238E27FC236}">
                    <a16:creationId xmlns:a16="http://schemas.microsoft.com/office/drawing/2014/main" id="{4047E44E-747D-21FB-F851-70DCDCE5375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3171" y="3817905"/>
                <a:ext cx="1265020" cy="1260000"/>
              </a:xfrm>
              <a:prstGeom prst="rect">
                <a:avLst/>
              </a:prstGeom>
            </p:spPr>
          </p:pic>
          <p:pic>
            <p:nvPicPr>
              <p:cNvPr id="16" name="Picture 15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5979CEA3-1D68-EE6B-496C-58DBC2B9E11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94114" y="3817905"/>
                <a:ext cx="1265020" cy="1260000"/>
              </a:xfrm>
              <a:prstGeom prst="rect">
                <a:avLst/>
              </a:prstGeom>
            </p:spPr>
          </p:pic>
        </p:grpSp>
        <p:pic>
          <p:nvPicPr>
            <p:cNvPr id="2" name="Picture 1" descr="A green and black logo&#10;&#10;Description automatically generated">
              <a:extLst>
                <a:ext uri="{FF2B5EF4-FFF2-40B4-BE49-F238E27FC236}">
                  <a16:creationId xmlns:a16="http://schemas.microsoft.com/office/drawing/2014/main" id="{D44581F8-0B24-A13C-1862-3450778B32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4300" y="5533050"/>
              <a:ext cx="1265020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9692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484662" y="0"/>
            <a:ext cx="9360000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CA5A11-FD2D-A24D-9DED-B9A648533BC7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2484662" y="1272699"/>
            <a:ext cx="9360000" cy="5036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DA54ED7-A793-A3A0-9040-862CE4F32CD0}"/>
              </a:ext>
            </a:extLst>
          </p:cNvPr>
          <p:cNvSpPr>
            <a:spLocks noChangeAspect="1"/>
          </p:cNvSpPr>
          <p:nvPr userDrawn="1"/>
        </p:nvSpPr>
        <p:spPr>
          <a:xfrm rot="-5400000">
            <a:off x="-2216474" y="2619375"/>
            <a:ext cx="6746875" cy="1619250"/>
          </a:xfrm>
          <a:custGeom>
            <a:avLst/>
            <a:gdLst/>
            <a:ahLst/>
            <a:cxnLst/>
            <a:rect l="l" t="t" r="r" b="b"/>
            <a:pathLst>
              <a:path w="11202587" h="2688621">
                <a:moveTo>
                  <a:pt x="0" y="0"/>
                </a:moveTo>
                <a:lnTo>
                  <a:pt x="11202586" y="0"/>
                </a:lnTo>
                <a:lnTo>
                  <a:pt x="11202586" y="2688620"/>
                </a:lnTo>
                <a:lnTo>
                  <a:pt x="0" y="26886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443970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12204000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720000">
              <a:lnSpc>
                <a:spcPct val="100000"/>
              </a:lnSpc>
              <a:defRPr sz="36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CA5A11-FD2D-A24D-9DED-B9A648533BC7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720000" y="1260000"/>
            <a:ext cx="10800000" cy="4093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5DD056-A0FB-9D4B-0CB3-4B2E4017BC0B}"/>
              </a:ext>
            </a:extLst>
          </p:cNvPr>
          <p:cNvGrpSpPr/>
          <p:nvPr userDrawn="1"/>
        </p:nvGrpSpPr>
        <p:grpSpPr>
          <a:xfrm>
            <a:off x="87490" y="5533050"/>
            <a:ext cx="12017020" cy="1266309"/>
            <a:chOff x="72300" y="5533050"/>
            <a:chExt cx="12017020" cy="126630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CE85D21-0F52-8E6F-316B-C0C1AE032DD6}"/>
                </a:ext>
              </a:extLst>
            </p:cNvPr>
            <p:cNvGrpSpPr/>
            <p:nvPr userDrawn="1"/>
          </p:nvGrpSpPr>
          <p:grpSpPr>
            <a:xfrm>
              <a:off x="72300" y="5539359"/>
              <a:ext cx="5312191" cy="1260000"/>
              <a:chOff x="314467" y="5598000"/>
              <a:chExt cx="5312191" cy="1260000"/>
            </a:xfrm>
          </p:grpSpPr>
          <p:pic>
            <p:nvPicPr>
              <p:cNvPr id="3" name="Picture 2" descr="A purple square with a black background&#10;&#10;Description automatically generated">
                <a:extLst>
                  <a:ext uri="{FF2B5EF4-FFF2-40B4-BE49-F238E27FC236}">
                    <a16:creationId xmlns:a16="http://schemas.microsoft.com/office/drawing/2014/main" id="{BB8111A8-B99B-89BF-3BF4-B8D996CDBD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3524" y="5598000"/>
                <a:ext cx="1265020" cy="1260000"/>
              </a:xfrm>
              <a:prstGeom prst="rect">
                <a:avLst/>
              </a:prstGeom>
            </p:spPr>
          </p:pic>
          <p:pic>
            <p:nvPicPr>
              <p:cNvPr id="5" name="Picture 4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A4289D7D-508E-F7F1-9551-DA5CA81B626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467" y="5598000"/>
                <a:ext cx="1265020" cy="1260000"/>
              </a:xfrm>
              <a:prstGeom prst="rect">
                <a:avLst/>
              </a:prstGeom>
            </p:spPr>
          </p:pic>
          <p:pic>
            <p:nvPicPr>
              <p:cNvPr id="10" name="Picture 9" descr="A purple square with a black background&#10;&#10;Description automatically generated">
                <a:extLst>
                  <a:ext uri="{FF2B5EF4-FFF2-40B4-BE49-F238E27FC236}">
                    <a16:creationId xmlns:a16="http://schemas.microsoft.com/office/drawing/2014/main" id="{373431A6-915E-8A78-3832-1EC2DBD6B4C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1638" y="5598000"/>
                <a:ext cx="1265020" cy="1260000"/>
              </a:xfrm>
              <a:prstGeom prst="rect">
                <a:avLst/>
              </a:prstGeom>
            </p:spPr>
          </p:pic>
          <p:pic>
            <p:nvPicPr>
              <p:cNvPr id="11" name="Picture 10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C348A72B-9A80-9332-DC70-5A0E6DEE604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2581" y="5598000"/>
                <a:ext cx="1265020" cy="1260000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6AFC664-BE2B-7D7B-12F5-E702E0D26F22}"/>
                </a:ext>
              </a:extLst>
            </p:cNvPr>
            <p:cNvGrpSpPr/>
            <p:nvPr userDrawn="1"/>
          </p:nvGrpSpPr>
          <p:grpSpPr>
            <a:xfrm>
              <a:off x="5448300" y="5539359"/>
              <a:ext cx="5312191" cy="1260000"/>
              <a:chOff x="6096000" y="3817905"/>
              <a:chExt cx="5312191" cy="1260000"/>
            </a:xfrm>
          </p:grpSpPr>
          <p:pic>
            <p:nvPicPr>
              <p:cNvPr id="13" name="Picture 12" descr="A purple square with a black background&#10;&#10;Description automatically generated">
                <a:extLst>
                  <a:ext uri="{FF2B5EF4-FFF2-40B4-BE49-F238E27FC236}">
                    <a16:creationId xmlns:a16="http://schemas.microsoft.com/office/drawing/2014/main" id="{EE8C3CE2-FF40-A777-23BB-030A17EBF07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5057" y="3817905"/>
                <a:ext cx="1265020" cy="1260000"/>
              </a:xfrm>
              <a:prstGeom prst="rect">
                <a:avLst/>
              </a:prstGeom>
            </p:spPr>
          </p:pic>
          <p:pic>
            <p:nvPicPr>
              <p:cNvPr id="14" name="Picture 13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9F36C18A-42BA-8086-9D88-43672C32F41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3817905"/>
                <a:ext cx="1265020" cy="1260000"/>
              </a:xfrm>
              <a:prstGeom prst="rect">
                <a:avLst/>
              </a:prstGeom>
            </p:spPr>
          </p:pic>
          <p:pic>
            <p:nvPicPr>
              <p:cNvPr id="15" name="Picture 14" descr="A purple square with a black background&#10;&#10;Description automatically generated">
                <a:extLst>
                  <a:ext uri="{FF2B5EF4-FFF2-40B4-BE49-F238E27FC236}">
                    <a16:creationId xmlns:a16="http://schemas.microsoft.com/office/drawing/2014/main" id="{4047E44E-747D-21FB-F851-70DCDCE5375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3171" y="3817905"/>
                <a:ext cx="1265020" cy="1260000"/>
              </a:xfrm>
              <a:prstGeom prst="rect">
                <a:avLst/>
              </a:prstGeom>
            </p:spPr>
          </p:pic>
          <p:pic>
            <p:nvPicPr>
              <p:cNvPr id="16" name="Picture 15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5979CEA3-1D68-EE6B-496C-58DBC2B9E11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94114" y="3817905"/>
                <a:ext cx="1265020" cy="1260000"/>
              </a:xfrm>
              <a:prstGeom prst="rect">
                <a:avLst/>
              </a:prstGeom>
            </p:spPr>
          </p:pic>
        </p:grpSp>
        <p:pic>
          <p:nvPicPr>
            <p:cNvPr id="2" name="Picture 1" descr="A green and black logo&#10;&#10;Description automatically generated">
              <a:extLst>
                <a:ext uri="{FF2B5EF4-FFF2-40B4-BE49-F238E27FC236}">
                  <a16:creationId xmlns:a16="http://schemas.microsoft.com/office/drawing/2014/main" id="{D44581F8-0B24-A13C-1862-3450778B32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4300" y="5533050"/>
              <a:ext cx="1265020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5232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72619" y="0"/>
            <a:ext cx="10919381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720000">
              <a:lnSpc>
                <a:spcPct val="100000"/>
              </a:lnSpc>
              <a:defRPr sz="36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CA5A11-FD2D-A24D-9DED-B9A648533BC7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72620" y="1259999"/>
            <a:ext cx="9869862" cy="5018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680E10-EDDF-4138-B1EF-6360A8A75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777" y="154609"/>
            <a:ext cx="1008000" cy="6548782"/>
            <a:chOff x="141485" y="1201926"/>
            <a:chExt cx="903609" cy="587057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CE85D21-0F52-8E6F-316B-C0C1AE032DD6}"/>
                </a:ext>
              </a:extLst>
            </p:cNvPr>
            <p:cNvGrpSpPr/>
            <p:nvPr userDrawn="1"/>
          </p:nvGrpSpPr>
          <p:grpSpPr>
            <a:xfrm rot="16200000">
              <a:off x="-1359202" y="2702613"/>
              <a:ext cx="3904983" cy="903609"/>
              <a:chOff x="1713624" y="5595496"/>
              <a:chExt cx="3904983" cy="903609"/>
            </a:xfrm>
          </p:grpSpPr>
          <p:pic>
            <p:nvPicPr>
              <p:cNvPr id="3" name="Picture 2" descr="A purple square with a black background&#10;&#10;Description automatically generated">
                <a:extLst>
                  <a:ext uri="{FF2B5EF4-FFF2-40B4-BE49-F238E27FC236}">
                    <a16:creationId xmlns:a16="http://schemas.microsoft.com/office/drawing/2014/main" id="{BB8111A8-B99B-89BF-3BF4-B8D996CDBD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713491" y="5597290"/>
                <a:ext cx="903588" cy="900000"/>
              </a:xfrm>
              <a:prstGeom prst="rect">
                <a:avLst/>
              </a:prstGeom>
            </p:spPr>
          </p:pic>
          <p:pic>
            <p:nvPicPr>
              <p:cNvPr id="5" name="Picture 4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A4289D7D-508E-F7F1-9551-DA5CA81B626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711830" y="5597290"/>
                <a:ext cx="903588" cy="900000"/>
              </a:xfrm>
              <a:prstGeom prst="rect">
                <a:avLst/>
              </a:prstGeom>
            </p:spPr>
          </p:pic>
          <p:pic>
            <p:nvPicPr>
              <p:cNvPr id="10" name="Picture 9" descr="A purple square with a black background&#10;&#10;Description automatically generated">
                <a:extLst>
                  <a:ext uri="{FF2B5EF4-FFF2-40B4-BE49-F238E27FC236}">
                    <a16:creationId xmlns:a16="http://schemas.microsoft.com/office/drawing/2014/main" id="{373431A6-915E-8A78-3832-1EC2DBD6B4C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716813" y="5597311"/>
                <a:ext cx="903588" cy="900000"/>
              </a:xfrm>
              <a:prstGeom prst="rect">
                <a:avLst/>
              </a:prstGeom>
            </p:spPr>
          </p:pic>
          <p:pic>
            <p:nvPicPr>
              <p:cNvPr id="11" name="Picture 10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C348A72B-9A80-9332-DC70-5A0E6DEE604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715152" y="5597291"/>
                <a:ext cx="903588" cy="900000"/>
              </a:xfrm>
              <a:prstGeom prst="rect">
                <a:avLst/>
              </a:prstGeom>
            </p:spPr>
          </p:pic>
        </p:grpSp>
        <p:pic>
          <p:nvPicPr>
            <p:cNvPr id="7" name="Picture 6" descr="A purple square with a black background&#10;&#10;Description automatically generated">
              <a:extLst>
                <a:ext uri="{FF2B5EF4-FFF2-40B4-BE49-F238E27FC236}">
                  <a16:creationId xmlns:a16="http://schemas.microsoft.com/office/drawing/2014/main" id="{0761EFA4-B111-D0F1-0C21-82097209DF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85" y="5206075"/>
              <a:ext cx="903588" cy="900000"/>
            </a:xfrm>
            <a:prstGeom prst="rect">
              <a:avLst/>
            </a:prstGeom>
          </p:spPr>
        </p:pic>
        <p:pic>
          <p:nvPicPr>
            <p:cNvPr id="8" name="Picture 7" descr="A green and black logo&#10;&#10;Description automatically generated">
              <a:extLst>
                <a:ext uri="{FF2B5EF4-FFF2-40B4-BE49-F238E27FC236}">
                  <a16:creationId xmlns:a16="http://schemas.microsoft.com/office/drawing/2014/main" id="{53C7A95F-1F53-A84D-B1AD-E3F708D955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85" y="6172500"/>
              <a:ext cx="903588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541495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72619" y="0"/>
            <a:ext cx="10919381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720000">
              <a:lnSpc>
                <a:spcPct val="100000"/>
              </a:lnSpc>
              <a:defRPr sz="36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CA5A11-FD2D-A24D-9DED-B9A648533BC7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72620" y="1259999"/>
            <a:ext cx="9869862" cy="5018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680E10-EDDF-4138-B1EF-6360A8A75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777" y="154609"/>
            <a:ext cx="1008000" cy="6548782"/>
            <a:chOff x="141485" y="1201926"/>
            <a:chExt cx="903609" cy="587057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CE85D21-0F52-8E6F-316B-C0C1AE032DD6}"/>
                </a:ext>
              </a:extLst>
            </p:cNvPr>
            <p:cNvGrpSpPr/>
            <p:nvPr userDrawn="1"/>
          </p:nvGrpSpPr>
          <p:grpSpPr>
            <a:xfrm rot="16200000">
              <a:off x="-1359202" y="2702613"/>
              <a:ext cx="3904983" cy="903609"/>
              <a:chOff x="1713624" y="5595496"/>
              <a:chExt cx="3904983" cy="903609"/>
            </a:xfrm>
          </p:grpSpPr>
          <p:pic>
            <p:nvPicPr>
              <p:cNvPr id="3" name="Picture 2" descr="A purple square with a black background&#10;&#10;Description automatically generated">
                <a:extLst>
                  <a:ext uri="{FF2B5EF4-FFF2-40B4-BE49-F238E27FC236}">
                    <a16:creationId xmlns:a16="http://schemas.microsoft.com/office/drawing/2014/main" id="{BB8111A8-B99B-89BF-3BF4-B8D996CDBD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713491" y="5597290"/>
                <a:ext cx="903588" cy="900000"/>
              </a:xfrm>
              <a:prstGeom prst="rect">
                <a:avLst/>
              </a:prstGeom>
            </p:spPr>
          </p:pic>
          <p:pic>
            <p:nvPicPr>
              <p:cNvPr id="5" name="Picture 4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A4289D7D-508E-F7F1-9551-DA5CA81B626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711830" y="5597290"/>
                <a:ext cx="903588" cy="900000"/>
              </a:xfrm>
              <a:prstGeom prst="rect">
                <a:avLst/>
              </a:prstGeom>
            </p:spPr>
          </p:pic>
          <p:pic>
            <p:nvPicPr>
              <p:cNvPr id="10" name="Picture 9" descr="A purple square with a black background&#10;&#10;Description automatically generated">
                <a:extLst>
                  <a:ext uri="{FF2B5EF4-FFF2-40B4-BE49-F238E27FC236}">
                    <a16:creationId xmlns:a16="http://schemas.microsoft.com/office/drawing/2014/main" id="{373431A6-915E-8A78-3832-1EC2DBD6B4C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716813" y="5597311"/>
                <a:ext cx="903588" cy="900000"/>
              </a:xfrm>
              <a:prstGeom prst="rect">
                <a:avLst/>
              </a:prstGeom>
            </p:spPr>
          </p:pic>
          <p:pic>
            <p:nvPicPr>
              <p:cNvPr id="11" name="Picture 10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C348A72B-9A80-9332-DC70-5A0E6DEE604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715152" y="5597291"/>
                <a:ext cx="903588" cy="900000"/>
              </a:xfrm>
              <a:prstGeom prst="rect">
                <a:avLst/>
              </a:prstGeom>
            </p:spPr>
          </p:pic>
        </p:grpSp>
        <p:pic>
          <p:nvPicPr>
            <p:cNvPr id="7" name="Picture 6" descr="A purple square with a black background&#10;&#10;Description automatically generated">
              <a:extLst>
                <a:ext uri="{FF2B5EF4-FFF2-40B4-BE49-F238E27FC236}">
                  <a16:creationId xmlns:a16="http://schemas.microsoft.com/office/drawing/2014/main" id="{0761EFA4-B111-D0F1-0C21-82097209DF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85" y="5206075"/>
              <a:ext cx="903588" cy="900000"/>
            </a:xfrm>
            <a:prstGeom prst="rect">
              <a:avLst/>
            </a:prstGeom>
          </p:spPr>
        </p:pic>
        <p:pic>
          <p:nvPicPr>
            <p:cNvPr id="8" name="Picture 7" descr="A green and black logo&#10;&#10;Description automatically generated">
              <a:extLst>
                <a:ext uri="{FF2B5EF4-FFF2-40B4-BE49-F238E27FC236}">
                  <a16:creationId xmlns:a16="http://schemas.microsoft.com/office/drawing/2014/main" id="{53C7A95F-1F53-A84D-B1AD-E3F708D955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85" y="6172500"/>
              <a:ext cx="903588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552609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ctr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691E21-78ED-F2DB-AAB2-A8178A627C5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49150" y="154609"/>
            <a:ext cx="1008000" cy="6548782"/>
            <a:chOff x="141485" y="1201926"/>
            <a:chExt cx="903609" cy="58705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208F0D-0D90-7D6F-6794-82FC7D691FBF}"/>
                </a:ext>
              </a:extLst>
            </p:cNvPr>
            <p:cNvGrpSpPr/>
            <p:nvPr userDrawn="1"/>
          </p:nvGrpSpPr>
          <p:grpSpPr>
            <a:xfrm rot="16200000">
              <a:off x="-1359202" y="2702613"/>
              <a:ext cx="3904983" cy="903609"/>
              <a:chOff x="1713624" y="5595496"/>
              <a:chExt cx="3904983" cy="903609"/>
            </a:xfrm>
          </p:grpSpPr>
          <p:pic>
            <p:nvPicPr>
              <p:cNvPr id="17" name="Picture 16" descr="A purple square with a black background&#10;&#10;Description automatically generated">
                <a:extLst>
                  <a:ext uri="{FF2B5EF4-FFF2-40B4-BE49-F238E27FC236}">
                    <a16:creationId xmlns:a16="http://schemas.microsoft.com/office/drawing/2014/main" id="{694A9EF6-8737-8145-52B6-60E749958F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713491" y="5597290"/>
                <a:ext cx="903588" cy="900000"/>
              </a:xfrm>
              <a:prstGeom prst="rect">
                <a:avLst/>
              </a:prstGeom>
            </p:spPr>
          </p:pic>
          <p:pic>
            <p:nvPicPr>
              <p:cNvPr id="18" name="Picture 17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14A31AE6-49FF-92E9-9598-8FB8C05DB49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711830" y="5597290"/>
                <a:ext cx="903588" cy="900000"/>
              </a:xfrm>
              <a:prstGeom prst="rect">
                <a:avLst/>
              </a:prstGeom>
            </p:spPr>
          </p:pic>
          <p:pic>
            <p:nvPicPr>
              <p:cNvPr id="19" name="Picture 18" descr="A purple square with a black background&#10;&#10;Description automatically generated">
                <a:extLst>
                  <a:ext uri="{FF2B5EF4-FFF2-40B4-BE49-F238E27FC236}">
                    <a16:creationId xmlns:a16="http://schemas.microsoft.com/office/drawing/2014/main" id="{481EB479-9C27-8745-5EF6-E6C474D3000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716813" y="5597311"/>
                <a:ext cx="903588" cy="900000"/>
              </a:xfrm>
              <a:prstGeom prst="rect">
                <a:avLst/>
              </a:prstGeom>
            </p:spPr>
          </p:pic>
          <p:pic>
            <p:nvPicPr>
              <p:cNvPr id="20" name="Picture 19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152F7DE1-0F80-598C-791E-2660856B3E5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715152" y="5597291"/>
                <a:ext cx="903588" cy="900000"/>
              </a:xfrm>
              <a:prstGeom prst="rect">
                <a:avLst/>
              </a:prstGeom>
            </p:spPr>
          </p:pic>
        </p:grpSp>
        <p:pic>
          <p:nvPicPr>
            <p:cNvPr id="15" name="Picture 14" descr="A purple square with a black background&#10;&#10;Description automatically generated">
              <a:extLst>
                <a:ext uri="{FF2B5EF4-FFF2-40B4-BE49-F238E27FC236}">
                  <a16:creationId xmlns:a16="http://schemas.microsoft.com/office/drawing/2014/main" id="{726E0976-D5CC-0706-3404-DB1EC9661E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85" y="5206075"/>
              <a:ext cx="903588" cy="900000"/>
            </a:xfrm>
            <a:prstGeom prst="rect">
              <a:avLst/>
            </a:prstGeom>
          </p:spPr>
        </p:pic>
        <p:pic>
          <p:nvPicPr>
            <p:cNvPr id="16" name="Picture 15" descr="A green and black logo&#10;&#10;Description automatically generated">
              <a:extLst>
                <a:ext uri="{FF2B5EF4-FFF2-40B4-BE49-F238E27FC236}">
                  <a16:creationId xmlns:a16="http://schemas.microsoft.com/office/drawing/2014/main" id="{7A48A4B3-3C82-A9D0-801D-3EE50AEA55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85" y="6172500"/>
              <a:ext cx="903588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236534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6980DD-ADAE-0D10-183C-690A7157A8C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49150" y="154609"/>
            <a:ext cx="1008000" cy="6548782"/>
            <a:chOff x="141485" y="1201926"/>
            <a:chExt cx="903609" cy="58705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1FE5548-9971-E48A-29E3-A344D7783B18}"/>
                </a:ext>
              </a:extLst>
            </p:cNvPr>
            <p:cNvGrpSpPr/>
            <p:nvPr userDrawn="1"/>
          </p:nvGrpSpPr>
          <p:grpSpPr>
            <a:xfrm rot="16200000">
              <a:off x="-1359202" y="2702613"/>
              <a:ext cx="3904983" cy="903609"/>
              <a:chOff x="1713624" y="5595496"/>
              <a:chExt cx="3904983" cy="903609"/>
            </a:xfrm>
          </p:grpSpPr>
          <p:pic>
            <p:nvPicPr>
              <p:cNvPr id="16" name="Picture 15" descr="A purple square with a black background&#10;&#10;Description automatically generated">
                <a:extLst>
                  <a:ext uri="{FF2B5EF4-FFF2-40B4-BE49-F238E27FC236}">
                    <a16:creationId xmlns:a16="http://schemas.microsoft.com/office/drawing/2014/main" id="{6FB05B16-1B0B-15CF-34F3-B7FF7ACA65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713491" y="5597290"/>
                <a:ext cx="903588" cy="900000"/>
              </a:xfrm>
              <a:prstGeom prst="rect">
                <a:avLst/>
              </a:prstGeom>
            </p:spPr>
          </p:pic>
          <p:pic>
            <p:nvPicPr>
              <p:cNvPr id="17" name="Picture 16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3790F386-4472-452A-CF1B-19B791C86F8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711830" y="5597290"/>
                <a:ext cx="903588" cy="900000"/>
              </a:xfrm>
              <a:prstGeom prst="rect">
                <a:avLst/>
              </a:prstGeom>
            </p:spPr>
          </p:pic>
          <p:pic>
            <p:nvPicPr>
              <p:cNvPr id="18" name="Picture 17" descr="A purple square with a black background&#10;&#10;Description automatically generated">
                <a:extLst>
                  <a:ext uri="{FF2B5EF4-FFF2-40B4-BE49-F238E27FC236}">
                    <a16:creationId xmlns:a16="http://schemas.microsoft.com/office/drawing/2014/main" id="{37E37AF1-14AC-859D-09C8-12B5F5A73C0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716813" y="5597311"/>
                <a:ext cx="903588" cy="900000"/>
              </a:xfrm>
              <a:prstGeom prst="rect">
                <a:avLst/>
              </a:prstGeom>
            </p:spPr>
          </p:pic>
          <p:pic>
            <p:nvPicPr>
              <p:cNvPr id="19" name="Picture 18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304F4BE8-5231-83CF-1A68-BEA13E7F66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715152" y="5597291"/>
                <a:ext cx="903588" cy="900000"/>
              </a:xfrm>
              <a:prstGeom prst="rect">
                <a:avLst/>
              </a:prstGeom>
            </p:spPr>
          </p:pic>
        </p:grpSp>
        <p:pic>
          <p:nvPicPr>
            <p:cNvPr id="14" name="Picture 13" descr="A purple square with a black background&#10;&#10;Description automatically generated">
              <a:extLst>
                <a:ext uri="{FF2B5EF4-FFF2-40B4-BE49-F238E27FC236}">
                  <a16:creationId xmlns:a16="http://schemas.microsoft.com/office/drawing/2014/main" id="{78754FCC-8AD1-91D7-9282-55C1A0EC6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85" y="5206075"/>
              <a:ext cx="903588" cy="900000"/>
            </a:xfrm>
            <a:prstGeom prst="rect">
              <a:avLst/>
            </a:prstGeom>
          </p:spPr>
        </p:pic>
        <p:pic>
          <p:nvPicPr>
            <p:cNvPr id="15" name="Picture 14" descr="A green and black logo&#10;&#10;Description automatically generated">
              <a:extLst>
                <a:ext uri="{FF2B5EF4-FFF2-40B4-BE49-F238E27FC236}">
                  <a16:creationId xmlns:a16="http://schemas.microsoft.com/office/drawing/2014/main" id="{A11A161B-0C29-7A2D-17E1-5770717D10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85" y="6172500"/>
              <a:ext cx="903588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489919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ransi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AA5EE35-8F8A-5E30-45F1-8FA2C8FADD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5582" y="4095928"/>
            <a:ext cx="11520836" cy="2196000"/>
            <a:chOff x="118194" y="5533050"/>
            <a:chExt cx="6610316" cy="1260000"/>
          </a:xfrm>
        </p:grpSpPr>
        <p:pic>
          <p:nvPicPr>
            <p:cNvPr id="4" name="Picture 3" descr="A green square with a black background&#10;&#10;Description automatically generated">
              <a:extLst>
                <a:ext uri="{FF2B5EF4-FFF2-40B4-BE49-F238E27FC236}">
                  <a16:creationId xmlns:a16="http://schemas.microsoft.com/office/drawing/2014/main" id="{52E69014-95F5-EFF4-B162-2BA5A16C8B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842" y="5533050"/>
              <a:ext cx="1265020" cy="1260000"/>
            </a:xfrm>
            <a:prstGeom prst="rect">
              <a:avLst/>
            </a:prstGeom>
          </p:spPr>
        </p:pic>
        <p:pic>
          <p:nvPicPr>
            <p:cNvPr id="5" name="Picture 4" descr="A blue diamond in a black square&#10;&#10;Description automatically generated">
              <a:extLst>
                <a:ext uri="{FF2B5EF4-FFF2-40B4-BE49-F238E27FC236}">
                  <a16:creationId xmlns:a16="http://schemas.microsoft.com/office/drawing/2014/main" id="{7164A408-8800-A065-901F-33A7DD829D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166" y="5533050"/>
              <a:ext cx="1265020" cy="1260000"/>
            </a:xfrm>
            <a:prstGeom prst="rect">
              <a:avLst/>
            </a:prstGeom>
          </p:spPr>
        </p:pic>
        <p:pic>
          <p:nvPicPr>
            <p:cNvPr id="6" name="Picture 5" descr="A green square with a black background&#10;&#10;Description automatically generated">
              <a:extLst>
                <a:ext uri="{FF2B5EF4-FFF2-40B4-BE49-F238E27FC236}">
                  <a16:creationId xmlns:a16="http://schemas.microsoft.com/office/drawing/2014/main" id="{BDD498E8-5336-7293-334D-DEF6D57CE5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490" y="5533050"/>
              <a:ext cx="1265020" cy="1260000"/>
            </a:xfrm>
            <a:prstGeom prst="rect">
              <a:avLst/>
            </a:prstGeom>
          </p:spPr>
        </p:pic>
        <p:pic>
          <p:nvPicPr>
            <p:cNvPr id="14" name="Picture 13" descr="A green square with a black background&#10;&#10;Description automatically generated">
              <a:extLst>
                <a:ext uri="{FF2B5EF4-FFF2-40B4-BE49-F238E27FC236}">
                  <a16:creationId xmlns:a16="http://schemas.microsoft.com/office/drawing/2014/main" id="{4970952A-A949-E00B-8B39-47DFB4AF9C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94" y="5533050"/>
              <a:ext cx="1265020" cy="1260000"/>
            </a:xfrm>
            <a:prstGeom prst="rect">
              <a:avLst/>
            </a:prstGeom>
          </p:spPr>
        </p:pic>
        <p:pic>
          <p:nvPicPr>
            <p:cNvPr id="15" name="Picture 14" descr="A blue diamond in a black square&#10;&#10;Description automatically generated">
              <a:extLst>
                <a:ext uri="{FF2B5EF4-FFF2-40B4-BE49-F238E27FC236}">
                  <a16:creationId xmlns:a16="http://schemas.microsoft.com/office/drawing/2014/main" id="{22D571A7-E24B-48CE-B61A-E5B9835819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518" y="5533050"/>
              <a:ext cx="1265020" cy="1260000"/>
            </a:xfrm>
            <a:prstGeom prst="rect">
              <a:avLst/>
            </a:prstGeom>
          </p:spPr>
        </p:pic>
      </p:grpSp>
      <p:sp>
        <p:nvSpPr>
          <p:cNvPr id="7" name="Title 2">
            <a:extLst>
              <a:ext uri="{FF2B5EF4-FFF2-40B4-BE49-F238E27FC236}">
                <a16:creationId xmlns:a16="http://schemas.microsoft.com/office/drawing/2014/main" id="{2BBE9CCD-73D4-2859-FD6B-1607D52AA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4950"/>
            <a:ext cx="12192000" cy="2007122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600739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>
            <a:lvl1pPr marL="715963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E0819-7CA1-29E0-C5E5-74AE39BDA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398" y="1260000"/>
            <a:ext cx="9832602" cy="4093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9A5AE4E-8BD9-1DB3-FDE9-059D9EAEE3BB}"/>
              </a:ext>
            </a:extLst>
          </p:cNvPr>
          <p:cNvGrpSpPr/>
          <p:nvPr userDrawn="1"/>
        </p:nvGrpSpPr>
        <p:grpSpPr>
          <a:xfrm>
            <a:off x="118194" y="5523624"/>
            <a:ext cx="11955612" cy="1260000"/>
            <a:chOff x="118194" y="5533050"/>
            <a:chExt cx="11955612" cy="1260000"/>
          </a:xfrm>
        </p:grpSpPr>
        <p:pic>
          <p:nvPicPr>
            <p:cNvPr id="25" name="Picture 24" descr="A green square with a black background&#10;&#10;Description automatically generated">
              <a:extLst>
                <a:ext uri="{FF2B5EF4-FFF2-40B4-BE49-F238E27FC236}">
                  <a16:creationId xmlns:a16="http://schemas.microsoft.com/office/drawing/2014/main" id="{77CEE782-557A-B4F3-1B74-5C2687A35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842" y="5533050"/>
              <a:ext cx="1265020" cy="1260000"/>
            </a:xfrm>
            <a:prstGeom prst="rect">
              <a:avLst/>
            </a:prstGeom>
          </p:spPr>
        </p:pic>
        <p:pic>
          <p:nvPicPr>
            <p:cNvPr id="27" name="Picture 26" descr="A blue diamond in a black square&#10;&#10;Description automatically generated">
              <a:extLst>
                <a:ext uri="{FF2B5EF4-FFF2-40B4-BE49-F238E27FC236}">
                  <a16:creationId xmlns:a16="http://schemas.microsoft.com/office/drawing/2014/main" id="{1D0C8C88-7298-DA32-7C92-EA62D9ED97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166" y="5533050"/>
              <a:ext cx="1265020" cy="1260000"/>
            </a:xfrm>
            <a:prstGeom prst="rect">
              <a:avLst/>
            </a:prstGeom>
          </p:spPr>
        </p:pic>
        <p:pic>
          <p:nvPicPr>
            <p:cNvPr id="28" name="Picture 27" descr="A green square with a black background&#10;&#10;Description automatically generated">
              <a:extLst>
                <a:ext uri="{FF2B5EF4-FFF2-40B4-BE49-F238E27FC236}">
                  <a16:creationId xmlns:a16="http://schemas.microsoft.com/office/drawing/2014/main" id="{C8AD23A8-C235-C6BE-38E3-5668FD660B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490" y="5533050"/>
              <a:ext cx="1265020" cy="1260000"/>
            </a:xfrm>
            <a:prstGeom prst="rect">
              <a:avLst/>
            </a:prstGeom>
          </p:spPr>
        </p:pic>
        <p:pic>
          <p:nvPicPr>
            <p:cNvPr id="29" name="Picture 28" descr="A blue diamond in a black square&#10;&#10;Description automatically generated">
              <a:extLst>
                <a:ext uri="{FF2B5EF4-FFF2-40B4-BE49-F238E27FC236}">
                  <a16:creationId xmlns:a16="http://schemas.microsoft.com/office/drawing/2014/main" id="{F738AD69-E1CF-A824-344E-45F547CD8D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9814" y="5533050"/>
              <a:ext cx="1265020" cy="1260000"/>
            </a:xfrm>
            <a:prstGeom prst="rect">
              <a:avLst/>
            </a:prstGeom>
          </p:spPr>
        </p:pic>
        <p:pic>
          <p:nvPicPr>
            <p:cNvPr id="30" name="Picture 29" descr="A green square with a black background&#10;&#10;Description automatically generated">
              <a:extLst>
                <a:ext uri="{FF2B5EF4-FFF2-40B4-BE49-F238E27FC236}">
                  <a16:creationId xmlns:a16="http://schemas.microsoft.com/office/drawing/2014/main" id="{74C18B82-D60E-1AF2-C24E-0DDD1C3BBF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6138" y="5533050"/>
              <a:ext cx="1265020" cy="1260000"/>
            </a:xfrm>
            <a:prstGeom prst="rect">
              <a:avLst/>
            </a:prstGeom>
          </p:spPr>
        </p:pic>
        <p:pic>
          <p:nvPicPr>
            <p:cNvPr id="31" name="Picture 30" descr="A blue diamond in a black square&#10;&#10;Description automatically generated">
              <a:extLst>
                <a:ext uri="{FF2B5EF4-FFF2-40B4-BE49-F238E27FC236}">
                  <a16:creationId xmlns:a16="http://schemas.microsoft.com/office/drawing/2014/main" id="{574F44A0-0640-685B-848C-5B2ED6B24A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2462" y="5533050"/>
              <a:ext cx="1265020" cy="1260000"/>
            </a:xfrm>
            <a:prstGeom prst="rect">
              <a:avLst/>
            </a:prstGeom>
          </p:spPr>
        </p:pic>
        <p:pic>
          <p:nvPicPr>
            <p:cNvPr id="40" name="Picture 39" descr="A green square with a black background&#10;&#10;Description automatically generated">
              <a:extLst>
                <a:ext uri="{FF2B5EF4-FFF2-40B4-BE49-F238E27FC236}">
                  <a16:creationId xmlns:a16="http://schemas.microsoft.com/office/drawing/2014/main" id="{889825E9-D5D9-5CC8-3E47-9CAF941A86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94" y="5533050"/>
              <a:ext cx="1265020" cy="1260000"/>
            </a:xfrm>
            <a:prstGeom prst="rect">
              <a:avLst/>
            </a:prstGeom>
          </p:spPr>
        </p:pic>
        <p:pic>
          <p:nvPicPr>
            <p:cNvPr id="41" name="Picture 40" descr="A blue diamond in a black square&#10;&#10;Description automatically generated">
              <a:extLst>
                <a:ext uri="{FF2B5EF4-FFF2-40B4-BE49-F238E27FC236}">
                  <a16:creationId xmlns:a16="http://schemas.microsoft.com/office/drawing/2014/main" id="{A4E80A72-F1FD-A183-25BC-13724EC65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518" y="5533050"/>
              <a:ext cx="1265020" cy="1260000"/>
            </a:xfrm>
            <a:prstGeom prst="rect">
              <a:avLst/>
            </a:prstGeom>
          </p:spPr>
        </p:pic>
        <p:pic>
          <p:nvPicPr>
            <p:cNvPr id="42" name="Picture 41" descr="A green square with a black background&#10;&#10;Description automatically generated">
              <a:extLst>
                <a:ext uri="{FF2B5EF4-FFF2-40B4-BE49-F238E27FC236}">
                  <a16:creationId xmlns:a16="http://schemas.microsoft.com/office/drawing/2014/main" id="{734B0DD4-1B23-80EA-BEF4-085CD93CE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786" y="5533050"/>
              <a:ext cx="1265020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78076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26CFBF3B-DD62-C9DF-B1E8-15682E97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1"/>
            <a:ext cx="10900229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721EE0-F636-92F5-BDEB-329310678706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242005" y="2826121"/>
            <a:ext cx="6623211" cy="1188000"/>
            <a:chOff x="1256783" y="5533050"/>
            <a:chExt cx="7024616" cy="1260000"/>
          </a:xfrm>
        </p:grpSpPr>
        <p:pic>
          <p:nvPicPr>
            <p:cNvPr id="3" name="Picture 2" descr="A green square with a black background&#10;&#10;Description automatically generated">
              <a:extLst>
                <a:ext uri="{FF2B5EF4-FFF2-40B4-BE49-F238E27FC236}">
                  <a16:creationId xmlns:a16="http://schemas.microsoft.com/office/drawing/2014/main" id="{B60EF8DB-1126-5A0C-A68E-B937E7BFA2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683" y="5533050"/>
              <a:ext cx="1265020" cy="1260000"/>
            </a:xfrm>
            <a:prstGeom prst="rect">
              <a:avLst/>
            </a:prstGeom>
          </p:spPr>
        </p:pic>
        <p:pic>
          <p:nvPicPr>
            <p:cNvPr id="4" name="Picture 3" descr="A blue diamond in a black square&#10;&#10;Description automatically generated">
              <a:extLst>
                <a:ext uri="{FF2B5EF4-FFF2-40B4-BE49-F238E27FC236}">
                  <a16:creationId xmlns:a16="http://schemas.microsoft.com/office/drawing/2014/main" id="{3A7D5542-AC8C-4F26-B3AF-0B2E9724A4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582" y="5533050"/>
              <a:ext cx="1265020" cy="1260000"/>
            </a:xfrm>
            <a:prstGeom prst="rect">
              <a:avLst/>
            </a:prstGeom>
          </p:spPr>
        </p:pic>
        <p:pic>
          <p:nvPicPr>
            <p:cNvPr id="5" name="Picture 4" descr="A green square with a black background&#10;&#10;Description automatically generated">
              <a:extLst>
                <a:ext uri="{FF2B5EF4-FFF2-40B4-BE49-F238E27FC236}">
                  <a16:creationId xmlns:a16="http://schemas.microsoft.com/office/drawing/2014/main" id="{6CDFEE72-D15D-6425-BE6A-43BE26A5FD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6481" y="5533050"/>
              <a:ext cx="1265020" cy="1260000"/>
            </a:xfrm>
            <a:prstGeom prst="rect">
              <a:avLst/>
            </a:prstGeom>
          </p:spPr>
        </p:pic>
        <p:pic>
          <p:nvPicPr>
            <p:cNvPr id="6" name="Picture 5" descr="A blue diamond in a black square&#10;&#10;Description automatically generated">
              <a:extLst>
                <a:ext uri="{FF2B5EF4-FFF2-40B4-BE49-F238E27FC236}">
                  <a16:creationId xmlns:a16="http://schemas.microsoft.com/office/drawing/2014/main" id="{21D9F28A-4345-DE63-7F04-F23451F93D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6379" y="5533050"/>
              <a:ext cx="1265020" cy="1260000"/>
            </a:xfrm>
            <a:prstGeom prst="rect">
              <a:avLst/>
            </a:prstGeom>
          </p:spPr>
        </p:pic>
        <p:pic>
          <p:nvPicPr>
            <p:cNvPr id="7" name="Picture 6" descr="A blue diamond in a black square&#10;&#10;Description automatically generated">
              <a:extLst>
                <a:ext uri="{FF2B5EF4-FFF2-40B4-BE49-F238E27FC236}">
                  <a16:creationId xmlns:a16="http://schemas.microsoft.com/office/drawing/2014/main" id="{A6B81F32-075B-7A3B-EDE9-36493A413E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783" y="5533050"/>
              <a:ext cx="1265020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523988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8" y="0"/>
            <a:ext cx="10752422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C19F69-6F2B-0984-8099-FB2F173820CE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-2597630" y="2834999"/>
            <a:ext cx="6623211" cy="1188000"/>
            <a:chOff x="1256783" y="5533050"/>
            <a:chExt cx="7024616" cy="1260000"/>
          </a:xfrm>
        </p:grpSpPr>
        <p:pic>
          <p:nvPicPr>
            <p:cNvPr id="3" name="Picture 2" descr="A green square with a black background&#10;&#10;Description automatically generated">
              <a:extLst>
                <a:ext uri="{FF2B5EF4-FFF2-40B4-BE49-F238E27FC236}">
                  <a16:creationId xmlns:a16="http://schemas.microsoft.com/office/drawing/2014/main" id="{7AD9953B-9160-816A-A8F4-12D1269A6C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683" y="5533050"/>
              <a:ext cx="1265020" cy="1260000"/>
            </a:xfrm>
            <a:prstGeom prst="rect">
              <a:avLst/>
            </a:prstGeom>
          </p:spPr>
        </p:pic>
        <p:pic>
          <p:nvPicPr>
            <p:cNvPr id="4" name="Picture 3" descr="A blue diamond in a black square&#10;&#10;Description automatically generated">
              <a:extLst>
                <a:ext uri="{FF2B5EF4-FFF2-40B4-BE49-F238E27FC236}">
                  <a16:creationId xmlns:a16="http://schemas.microsoft.com/office/drawing/2014/main" id="{F855C93D-C401-A11E-5E1F-FBDC2A19B7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582" y="5533050"/>
              <a:ext cx="1265020" cy="1260000"/>
            </a:xfrm>
            <a:prstGeom prst="rect">
              <a:avLst/>
            </a:prstGeom>
          </p:spPr>
        </p:pic>
        <p:pic>
          <p:nvPicPr>
            <p:cNvPr id="5" name="Picture 4" descr="A green square with a black background&#10;&#10;Description automatically generated">
              <a:extLst>
                <a:ext uri="{FF2B5EF4-FFF2-40B4-BE49-F238E27FC236}">
                  <a16:creationId xmlns:a16="http://schemas.microsoft.com/office/drawing/2014/main" id="{EF8DC3B8-B279-FC27-991F-6A3F525694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6481" y="5533050"/>
              <a:ext cx="1265020" cy="1260000"/>
            </a:xfrm>
            <a:prstGeom prst="rect">
              <a:avLst/>
            </a:prstGeom>
          </p:spPr>
        </p:pic>
        <p:pic>
          <p:nvPicPr>
            <p:cNvPr id="6" name="Picture 5" descr="A blue diamond in a black square&#10;&#10;Description automatically generated">
              <a:extLst>
                <a:ext uri="{FF2B5EF4-FFF2-40B4-BE49-F238E27FC236}">
                  <a16:creationId xmlns:a16="http://schemas.microsoft.com/office/drawing/2014/main" id="{F24C07E3-CC2E-BC81-3C1C-F1A3BE46B7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6379" y="5533050"/>
              <a:ext cx="1265020" cy="1260000"/>
            </a:xfrm>
            <a:prstGeom prst="rect">
              <a:avLst/>
            </a:prstGeom>
          </p:spPr>
        </p:pic>
        <p:pic>
          <p:nvPicPr>
            <p:cNvPr id="7" name="Picture 6" descr="A blue diamond in a black square&#10;&#10;Description automatically generated">
              <a:extLst>
                <a:ext uri="{FF2B5EF4-FFF2-40B4-BE49-F238E27FC236}">
                  <a16:creationId xmlns:a16="http://schemas.microsoft.com/office/drawing/2014/main" id="{3CA888FB-14E9-74DF-6F8E-0F818C66F3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783" y="5533050"/>
              <a:ext cx="1265020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281198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44782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44782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CF4CC1-4D47-E361-B7B0-B32AE3B4C2BF}"/>
              </a:ext>
            </a:extLst>
          </p:cNvPr>
          <p:cNvGrpSpPr/>
          <p:nvPr userDrawn="1"/>
        </p:nvGrpSpPr>
        <p:grpSpPr>
          <a:xfrm>
            <a:off x="118194" y="5523624"/>
            <a:ext cx="11955612" cy="1260000"/>
            <a:chOff x="118194" y="5533050"/>
            <a:chExt cx="11955612" cy="1260000"/>
          </a:xfrm>
        </p:grpSpPr>
        <p:pic>
          <p:nvPicPr>
            <p:cNvPr id="20" name="Picture 19" descr="A green square with a black background&#10;&#10;Description automatically generated">
              <a:extLst>
                <a:ext uri="{FF2B5EF4-FFF2-40B4-BE49-F238E27FC236}">
                  <a16:creationId xmlns:a16="http://schemas.microsoft.com/office/drawing/2014/main" id="{B255C3B3-B2BF-6FE4-3E72-40DDD314F0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842" y="5533050"/>
              <a:ext cx="1265020" cy="1260000"/>
            </a:xfrm>
            <a:prstGeom prst="rect">
              <a:avLst/>
            </a:prstGeom>
          </p:spPr>
        </p:pic>
        <p:pic>
          <p:nvPicPr>
            <p:cNvPr id="21" name="Picture 20" descr="A blue diamond in a black square&#10;&#10;Description automatically generated">
              <a:extLst>
                <a:ext uri="{FF2B5EF4-FFF2-40B4-BE49-F238E27FC236}">
                  <a16:creationId xmlns:a16="http://schemas.microsoft.com/office/drawing/2014/main" id="{2C4C63EC-F74E-5C54-6FD0-4CF9DFB897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166" y="5533050"/>
              <a:ext cx="1265020" cy="1260000"/>
            </a:xfrm>
            <a:prstGeom prst="rect">
              <a:avLst/>
            </a:prstGeom>
          </p:spPr>
        </p:pic>
        <p:pic>
          <p:nvPicPr>
            <p:cNvPr id="22" name="Picture 21" descr="A green square with a black background&#10;&#10;Description automatically generated">
              <a:extLst>
                <a:ext uri="{FF2B5EF4-FFF2-40B4-BE49-F238E27FC236}">
                  <a16:creationId xmlns:a16="http://schemas.microsoft.com/office/drawing/2014/main" id="{58CF79B4-8436-1DB6-1AA6-219BD0D36C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490" y="5533050"/>
              <a:ext cx="1265020" cy="1260000"/>
            </a:xfrm>
            <a:prstGeom prst="rect">
              <a:avLst/>
            </a:prstGeom>
          </p:spPr>
        </p:pic>
        <p:pic>
          <p:nvPicPr>
            <p:cNvPr id="23" name="Picture 22" descr="A blue diamond in a black square&#10;&#10;Description automatically generated">
              <a:extLst>
                <a:ext uri="{FF2B5EF4-FFF2-40B4-BE49-F238E27FC236}">
                  <a16:creationId xmlns:a16="http://schemas.microsoft.com/office/drawing/2014/main" id="{8466E29B-9D0A-1E69-CB0F-F0176CE3FC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9814" y="5533050"/>
              <a:ext cx="1265020" cy="1260000"/>
            </a:xfrm>
            <a:prstGeom prst="rect">
              <a:avLst/>
            </a:prstGeom>
          </p:spPr>
        </p:pic>
        <p:pic>
          <p:nvPicPr>
            <p:cNvPr id="24" name="Picture 23" descr="A green square with a black background&#10;&#10;Description automatically generated">
              <a:extLst>
                <a:ext uri="{FF2B5EF4-FFF2-40B4-BE49-F238E27FC236}">
                  <a16:creationId xmlns:a16="http://schemas.microsoft.com/office/drawing/2014/main" id="{3F7C046F-6AF2-4C8C-60B1-CB78B35685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6138" y="5533050"/>
              <a:ext cx="1265020" cy="1260000"/>
            </a:xfrm>
            <a:prstGeom prst="rect">
              <a:avLst/>
            </a:prstGeom>
          </p:spPr>
        </p:pic>
        <p:pic>
          <p:nvPicPr>
            <p:cNvPr id="25" name="Picture 24" descr="A blue diamond in a black square&#10;&#10;Description automatically generated">
              <a:extLst>
                <a:ext uri="{FF2B5EF4-FFF2-40B4-BE49-F238E27FC236}">
                  <a16:creationId xmlns:a16="http://schemas.microsoft.com/office/drawing/2014/main" id="{E19DED9C-FC95-9DCE-E4E3-30FC7B4990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2462" y="5533050"/>
              <a:ext cx="1265020" cy="1260000"/>
            </a:xfrm>
            <a:prstGeom prst="rect">
              <a:avLst/>
            </a:prstGeom>
          </p:spPr>
        </p:pic>
        <p:pic>
          <p:nvPicPr>
            <p:cNvPr id="26" name="Picture 25" descr="A green square with a black background&#10;&#10;Description automatically generated">
              <a:extLst>
                <a:ext uri="{FF2B5EF4-FFF2-40B4-BE49-F238E27FC236}">
                  <a16:creationId xmlns:a16="http://schemas.microsoft.com/office/drawing/2014/main" id="{CC2D6F30-CD69-D355-7C74-1B38DF4088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94" y="5533050"/>
              <a:ext cx="1265020" cy="1260000"/>
            </a:xfrm>
            <a:prstGeom prst="rect">
              <a:avLst/>
            </a:prstGeom>
          </p:spPr>
        </p:pic>
        <p:pic>
          <p:nvPicPr>
            <p:cNvPr id="27" name="Picture 26" descr="A blue diamond in a black square&#10;&#10;Description automatically generated">
              <a:extLst>
                <a:ext uri="{FF2B5EF4-FFF2-40B4-BE49-F238E27FC236}">
                  <a16:creationId xmlns:a16="http://schemas.microsoft.com/office/drawing/2014/main" id="{8CCD1A3C-FDFE-8640-6769-6C6E9AFC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518" y="5533050"/>
              <a:ext cx="1265020" cy="1260000"/>
            </a:xfrm>
            <a:prstGeom prst="rect">
              <a:avLst/>
            </a:prstGeom>
          </p:spPr>
        </p:pic>
        <p:pic>
          <p:nvPicPr>
            <p:cNvPr id="28" name="Picture 27" descr="A green square with a black background&#10;&#10;Description automatically generated">
              <a:extLst>
                <a:ext uri="{FF2B5EF4-FFF2-40B4-BE49-F238E27FC236}">
                  <a16:creationId xmlns:a16="http://schemas.microsoft.com/office/drawing/2014/main" id="{5AF90D4D-DA62-A09E-D583-0B19F665EA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786" y="5533050"/>
              <a:ext cx="1265020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3717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314574" y="0"/>
            <a:ext cx="9496427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AU" sz="400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CA5A11-FD2D-A24D-9DED-B9A648533BC7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2314575" y="1259999"/>
            <a:ext cx="3952876" cy="5036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33DC1-E6FB-14E8-9B2C-B038B651F30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91351" y="1259999"/>
            <a:ext cx="4819650" cy="5036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E8FEC349-74ED-0238-8157-A5F92063CCC4}"/>
              </a:ext>
            </a:extLst>
          </p:cNvPr>
          <p:cNvSpPr>
            <a:spLocks noChangeAspect="1"/>
          </p:cNvSpPr>
          <p:nvPr userDrawn="1"/>
        </p:nvSpPr>
        <p:spPr>
          <a:xfrm rot="-5400000">
            <a:off x="-2216474" y="2619375"/>
            <a:ext cx="6746875" cy="1619250"/>
          </a:xfrm>
          <a:custGeom>
            <a:avLst/>
            <a:gdLst/>
            <a:ahLst/>
            <a:cxnLst/>
            <a:rect l="l" t="t" r="r" b="b"/>
            <a:pathLst>
              <a:path w="11202587" h="2688621">
                <a:moveTo>
                  <a:pt x="0" y="0"/>
                </a:moveTo>
                <a:lnTo>
                  <a:pt x="11202586" y="0"/>
                </a:lnTo>
                <a:lnTo>
                  <a:pt x="11202586" y="2688620"/>
                </a:lnTo>
                <a:lnTo>
                  <a:pt x="0" y="26886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932299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263624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263624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BB2E94-2209-EB28-9276-EACEE4A896D7}"/>
              </a:ext>
            </a:extLst>
          </p:cNvPr>
          <p:cNvGrpSpPr/>
          <p:nvPr userDrawn="1"/>
        </p:nvGrpSpPr>
        <p:grpSpPr>
          <a:xfrm>
            <a:off x="118194" y="5523624"/>
            <a:ext cx="11955612" cy="1260000"/>
            <a:chOff x="118194" y="5533050"/>
            <a:chExt cx="11955612" cy="1260000"/>
          </a:xfrm>
        </p:grpSpPr>
        <p:pic>
          <p:nvPicPr>
            <p:cNvPr id="5" name="Picture 4" descr="A green square with a black background&#10;&#10;Description automatically generated">
              <a:extLst>
                <a:ext uri="{FF2B5EF4-FFF2-40B4-BE49-F238E27FC236}">
                  <a16:creationId xmlns:a16="http://schemas.microsoft.com/office/drawing/2014/main" id="{94AA954E-C5A0-05AA-7C25-D10A4C2D95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842" y="5533050"/>
              <a:ext cx="1265020" cy="1260000"/>
            </a:xfrm>
            <a:prstGeom prst="rect">
              <a:avLst/>
            </a:prstGeom>
          </p:spPr>
        </p:pic>
        <p:pic>
          <p:nvPicPr>
            <p:cNvPr id="19" name="Picture 18" descr="A blue diamond in a black square&#10;&#10;Description automatically generated">
              <a:extLst>
                <a:ext uri="{FF2B5EF4-FFF2-40B4-BE49-F238E27FC236}">
                  <a16:creationId xmlns:a16="http://schemas.microsoft.com/office/drawing/2014/main" id="{A47657F8-A28E-A9A6-4BE7-59628BE224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166" y="5533050"/>
              <a:ext cx="1265020" cy="1260000"/>
            </a:xfrm>
            <a:prstGeom prst="rect">
              <a:avLst/>
            </a:prstGeom>
          </p:spPr>
        </p:pic>
        <p:pic>
          <p:nvPicPr>
            <p:cNvPr id="20" name="Picture 19" descr="A green square with a black background&#10;&#10;Description automatically generated">
              <a:extLst>
                <a:ext uri="{FF2B5EF4-FFF2-40B4-BE49-F238E27FC236}">
                  <a16:creationId xmlns:a16="http://schemas.microsoft.com/office/drawing/2014/main" id="{6D2B0144-0579-2902-E32C-B34A08816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490" y="5533050"/>
              <a:ext cx="1265020" cy="1260000"/>
            </a:xfrm>
            <a:prstGeom prst="rect">
              <a:avLst/>
            </a:prstGeom>
          </p:spPr>
        </p:pic>
        <p:pic>
          <p:nvPicPr>
            <p:cNvPr id="21" name="Picture 20" descr="A blue diamond in a black square&#10;&#10;Description automatically generated">
              <a:extLst>
                <a:ext uri="{FF2B5EF4-FFF2-40B4-BE49-F238E27FC236}">
                  <a16:creationId xmlns:a16="http://schemas.microsoft.com/office/drawing/2014/main" id="{5E9C58F6-FD8C-33DA-92D0-464B58BB8C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9814" y="5533050"/>
              <a:ext cx="1265020" cy="1260000"/>
            </a:xfrm>
            <a:prstGeom prst="rect">
              <a:avLst/>
            </a:prstGeom>
          </p:spPr>
        </p:pic>
        <p:pic>
          <p:nvPicPr>
            <p:cNvPr id="22" name="Picture 21" descr="A green square with a black background&#10;&#10;Description automatically generated">
              <a:extLst>
                <a:ext uri="{FF2B5EF4-FFF2-40B4-BE49-F238E27FC236}">
                  <a16:creationId xmlns:a16="http://schemas.microsoft.com/office/drawing/2014/main" id="{AAC5E579-298C-45A4-8A4E-3DC521D3F8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6138" y="5533050"/>
              <a:ext cx="1265020" cy="1260000"/>
            </a:xfrm>
            <a:prstGeom prst="rect">
              <a:avLst/>
            </a:prstGeom>
          </p:spPr>
        </p:pic>
        <p:pic>
          <p:nvPicPr>
            <p:cNvPr id="23" name="Picture 22" descr="A blue diamond in a black square&#10;&#10;Description automatically generated">
              <a:extLst>
                <a:ext uri="{FF2B5EF4-FFF2-40B4-BE49-F238E27FC236}">
                  <a16:creationId xmlns:a16="http://schemas.microsoft.com/office/drawing/2014/main" id="{8368988C-4C26-57C4-D365-3A7E793088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2462" y="5533050"/>
              <a:ext cx="1265020" cy="1260000"/>
            </a:xfrm>
            <a:prstGeom prst="rect">
              <a:avLst/>
            </a:prstGeom>
          </p:spPr>
        </p:pic>
        <p:pic>
          <p:nvPicPr>
            <p:cNvPr id="24" name="Picture 23" descr="A green square with a black background&#10;&#10;Description automatically generated">
              <a:extLst>
                <a:ext uri="{FF2B5EF4-FFF2-40B4-BE49-F238E27FC236}">
                  <a16:creationId xmlns:a16="http://schemas.microsoft.com/office/drawing/2014/main" id="{A55941C1-309F-BD12-5B94-8541FDD3D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94" y="5533050"/>
              <a:ext cx="1265020" cy="1260000"/>
            </a:xfrm>
            <a:prstGeom prst="rect">
              <a:avLst/>
            </a:prstGeom>
          </p:spPr>
        </p:pic>
        <p:pic>
          <p:nvPicPr>
            <p:cNvPr id="25" name="Picture 24" descr="A blue diamond in a black square&#10;&#10;Description automatically generated">
              <a:extLst>
                <a:ext uri="{FF2B5EF4-FFF2-40B4-BE49-F238E27FC236}">
                  <a16:creationId xmlns:a16="http://schemas.microsoft.com/office/drawing/2014/main" id="{BD9429E9-E1AD-E506-5027-E27AD0A79F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518" y="5533050"/>
              <a:ext cx="1265020" cy="1260000"/>
            </a:xfrm>
            <a:prstGeom prst="rect">
              <a:avLst/>
            </a:prstGeom>
          </p:spPr>
        </p:pic>
        <p:pic>
          <p:nvPicPr>
            <p:cNvPr id="26" name="Picture 25" descr="A green square with a black background&#10;&#10;Description automatically generated">
              <a:extLst>
                <a:ext uri="{FF2B5EF4-FFF2-40B4-BE49-F238E27FC236}">
                  <a16:creationId xmlns:a16="http://schemas.microsoft.com/office/drawing/2014/main" id="{AF75B02E-C0B0-930D-0593-423EDC5603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786" y="5533050"/>
              <a:ext cx="1265020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528790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ctr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15277D-F877-C5A9-BBC2-4793C6A4E069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242005" y="2826121"/>
            <a:ext cx="6623211" cy="1188000"/>
            <a:chOff x="1256783" y="5533050"/>
            <a:chExt cx="7024616" cy="1260000"/>
          </a:xfrm>
        </p:grpSpPr>
        <p:pic>
          <p:nvPicPr>
            <p:cNvPr id="8" name="Picture 7" descr="A green square with a black background&#10;&#10;Description automatically generated">
              <a:extLst>
                <a:ext uri="{FF2B5EF4-FFF2-40B4-BE49-F238E27FC236}">
                  <a16:creationId xmlns:a16="http://schemas.microsoft.com/office/drawing/2014/main" id="{DCFFCDD0-4EB0-E76B-FB53-DD730285E4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683" y="5533050"/>
              <a:ext cx="1265020" cy="1260000"/>
            </a:xfrm>
            <a:prstGeom prst="rect">
              <a:avLst/>
            </a:prstGeom>
          </p:spPr>
        </p:pic>
        <p:pic>
          <p:nvPicPr>
            <p:cNvPr id="9" name="Picture 8" descr="A blue diamond in a black square&#10;&#10;Description automatically generated">
              <a:extLst>
                <a:ext uri="{FF2B5EF4-FFF2-40B4-BE49-F238E27FC236}">
                  <a16:creationId xmlns:a16="http://schemas.microsoft.com/office/drawing/2014/main" id="{8A522F0F-CD41-4D19-7B70-7CC1D76B90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582" y="5533050"/>
              <a:ext cx="1265020" cy="1260000"/>
            </a:xfrm>
            <a:prstGeom prst="rect">
              <a:avLst/>
            </a:prstGeom>
          </p:spPr>
        </p:pic>
        <p:pic>
          <p:nvPicPr>
            <p:cNvPr id="10" name="Picture 9" descr="A green square with a black background&#10;&#10;Description automatically generated">
              <a:extLst>
                <a:ext uri="{FF2B5EF4-FFF2-40B4-BE49-F238E27FC236}">
                  <a16:creationId xmlns:a16="http://schemas.microsoft.com/office/drawing/2014/main" id="{85B552E0-D8A5-9AB8-C2CE-5EAD029118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6481" y="5533050"/>
              <a:ext cx="1265020" cy="1260000"/>
            </a:xfrm>
            <a:prstGeom prst="rect">
              <a:avLst/>
            </a:prstGeom>
          </p:spPr>
        </p:pic>
        <p:pic>
          <p:nvPicPr>
            <p:cNvPr id="11" name="Picture 10" descr="A blue diamond in a black square&#10;&#10;Description automatically generated">
              <a:extLst>
                <a:ext uri="{FF2B5EF4-FFF2-40B4-BE49-F238E27FC236}">
                  <a16:creationId xmlns:a16="http://schemas.microsoft.com/office/drawing/2014/main" id="{770740F4-A930-7C48-67E9-E36FFC54EF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6379" y="5533050"/>
              <a:ext cx="1265020" cy="1260000"/>
            </a:xfrm>
            <a:prstGeom prst="rect">
              <a:avLst/>
            </a:prstGeom>
          </p:spPr>
        </p:pic>
        <p:pic>
          <p:nvPicPr>
            <p:cNvPr id="22" name="Picture 21" descr="A blue diamond in a black square&#10;&#10;Description automatically generated">
              <a:extLst>
                <a:ext uri="{FF2B5EF4-FFF2-40B4-BE49-F238E27FC236}">
                  <a16:creationId xmlns:a16="http://schemas.microsoft.com/office/drawing/2014/main" id="{68049167-4FB8-EFE2-D841-242A540828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783" y="5533050"/>
              <a:ext cx="1265020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961375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4A7B41-6F0B-4EAA-2E34-D96073AEC2CD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242005" y="2826121"/>
            <a:ext cx="6623211" cy="1188000"/>
            <a:chOff x="1256783" y="5533050"/>
            <a:chExt cx="7024616" cy="1260000"/>
          </a:xfrm>
        </p:grpSpPr>
        <p:pic>
          <p:nvPicPr>
            <p:cNvPr id="8" name="Picture 7" descr="A green square with a black background&#10;&#10;Description automatically generated">
              <a:extLst>
                <a:ext uri="{FF2B5EF4-FFF2-40B4-BE49-F238E27FC236}">
                  <a16:creationId xmlns:a16="http://schemas.microsoft.com/office/drawing/2014/main" id="{B6905396-A8DE-2DAC-8690-9B8B2CEBE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683" y="5533050"/>
              <a:ext cx="1265020" cy="1260000"/>
            </a:xfrm>
            <a:prstGeom prst="rect">
              <a:avLst/>
            </a:prstGeom>
          </p:spPr>
        </p:pic>
        <p:pic>
          <p:nvPicPr>
            <p:cNvPr id="9" name="Picture 8" descr="A blue diamond in a black square&#10;&#10;Description automatically generated">
              <a:extLst>
                <a:ext uri="{FF2B5EF4-FFF2-40B4-BE49-F238E27FC236}">
                  <a16:creationId xmlns:a16="http://schemas.microsoft.com/office/drawing/2014/main" id="{9A018DC8-DCB1-87D9-22B7-FD54387269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582" y="5533050"/>
              <a:ext cx="1265020" cy="1260000"/>
            </a:xfrm>
            <a:prstGeom prst="rect">
              <a:avLst/>
            </a:prstGeom>
          </p:spPr>
        </p:pic>
        <p:pic>
          <p:nvPicPr>
            <p:cNvPr id="10" name="Picture 9" descr="A green square with a black background&#10;&#10;Description automatically generated">
              <a:extLst>
                <a:ext uri="{FF2B5EF4-FFF2-40B4-BE49-F238E27FC236}">
                  <a16:creationId xmlns:a16="http://schemas.microsoft.com/office/drawing/2014/main" id="{E6BA7F6D-9728-D9C5-B1D6-0FA3ABBDEE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6481" y="5533050"/>
              <a:ext cx="1265020" cy="1260000"/>
            </a:xfrm>
            <a:prstGeom prst="rect">
              <a:avLst/>
            </a:prstGeom>
          </p:spPr>
        </p:pic>
        <p:pic>
          <p:nvPicPr>
            <p:cNvPr id="11" name="Picture 10" descr="A blue diamond in a black square&#10;&#10;Description automatically generated">
              <a:extLst>
                <a:ext uri="{FF2B5EF4-FFF2-40B4-BE49-F238E27FC236}">
                  <a16:creationId xmlns:a16="http://schemas.microsoft.com/office/drawing/2014/main" id="{59927D97-BAE4-9A24-799B-86F754F63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6379" y="5533050"/>
              <a:ext cx="1265020" cy="1260000"/>
            </a:xfrm>
            <a:prstGeom prst="rect">
              <a:avLst/>
            </a:prstGeom>
          </p:spPr>
        </p:pic>
        <p:pic>
          <p:nvPicPr>
            <p:cNvPr id="12" name="Picture 11" descr="A blue diamond in a black square&#10;&#10;Description automatically generated">
              <a:extLst>
                <a:ext uri="{FF2B5EF4-FFF2-40B4-BE49-F238E27FC236}">
                  <a16:creationId xmlns:a16="http://schemas.microsoft.com/office/drawing/2014/main" id="{24E91B40-3167-41ED-9AD5-B256B217D3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783" y="5533050"/>
              <a:ext cx="1265020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821913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D975EA5-FDFF-9469-BB7F-7F493B572693}"/>
              </a:ext>
            </a:extLst>
          </p:cNvPr>
          <p:cNvGrpSpPr/>
          <p:nvPr userDrawn="1"/>
        </p:nvGrpSpPr>
        <p:grpSpPr>
          <a:xfrm>
            <a:off x="140943" y="4744830"/>
            <a:ext cx="11910114" cy="1980000"/>
            <a:chOff x="0" y="4878000"/>
            <a:chExt cx="11910114" cy="1980000"/>
          </a:xfrm>
        </p:grpSpPr>
        <p:pic>
          <p:nvPicPr>
            <p:cNvPr id="4" name="Picture 3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CEA0A097-3AC2-7FD8-7576-B98CDCB612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8000"/>
              <a:ext cx="1985019" cy="1980000"/>
            </a:xfrm>
            <a:prstGeom prst="rect">
              <a:avLst/>
            </a:prstGeom>
          </p:spPr>
        </p:pic>
        <p:pic>
          <p:nvPicPr>
            <p:cNvPr id="5" name="Picture 4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92791AC8-371E-A323-FE0C-743FBABB25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019" y="4878000"/>
              <a:ext cx="1985019" cy="1980000"/>
            </a:xfrm>
            <a:prstGeom prst="rect">
              <a:avLst/>
            </a:prstGeom>
          </p:spPr>
        </p:pic>
        <p:pic>
          <p:nvPicPr>
            <p:cNvPr id="6" name="Picture 5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FAA4840F-2934-A6B1-6128-AD0173A008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038" y="4878000"/>
              <a:ext cx="1985019" cy="1980000"/>
            </a:xfrm>
            <a:prstGeom prst="rect">
              <a:avLst/>
            </a:prstGeom>
          </p:spPr>
        </p:pic>
        <p:pic>
          <p:nvPicPr>
            <p:cNvPr id="7" name="Picture 6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C1695EC3-FD30-455E-A2A6-81D533373B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057" y="4878000"/>
              <a:ext cx="1985019" cy="1980000"/>
            </a:xfrm>
            <a:prstGeom prst="rect">
              <a:avLst/>
            </a:prstGeom>
          </p:spPr>
        </p:pic>
        <p:pic>
          <p:nvPicPr>
            <p:cNvPr id="8" name="Picture 7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95E6C1FB-768D-F40A-58A4-EF22F45354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076" y="4878000"/>
              <a:ext cx="1985019" cy="1980000"/>
            </a:xfrm>
            <a:prstGeom prst="rect">
              <a:avLst/>
            </a:prstGeom>
          </p:spPr>
        </p:pic>
        <p:pic>
          <p:nvPicPr>
            <p:cNvPr id="9" name="Picture 8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08980F32-85B5-0EF3-6F64-105EE1460E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5095" y="4878000"/>
              <a:ext cx="1985019" cy="1980000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E7E4140-1AF2-5D86-6094-C11E0D3A1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52" y="1349754"/>
            <a:ext cx="9925235" cy="2007122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734989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89B8EC-4DAE-9EF0-9928-9287A2CBE8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578" y="5598000"/>
            <a:ext cx="12198844" cy="1216800"/>
            <a:chOff x="1223681" y="4878000"/>
            <a:chExt cx="10827376" cy="1080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5979680-772F-2BA1-B80C-7C6CCD2F636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223681" y="4878000"/>
              <a:ext cx="5413688" cy="1080000"/>
              <a:chOff x="1985019" y="4878000"/>
              <a:chExt cx="9925095" cy="1980000"/>
            </a:xfrm>
          </p:grpSpPr>
          <p:pic>
            <p:nvPicPr>
              <p:cNvPr id="4" name="Picture 3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CC95F41C-20C2-7042-866E-C956772441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5019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5" name="Picture 4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FF8C57C4-BADB-DD93-A8F0-C5C66C2D1D0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0038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6" name="Picture 5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C96E714E-42A1-1128-4122-02FEE9A28A7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5057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7" name="Picture 6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58DBC84E-ADDC-56B7-FF88-BE6A5D8F0F1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0076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8" name="Picture 7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63A60A00-95B2-4D09-9E9D-689982CF1DB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5095" y="4878000"/>
                <a:ext cx="1985019" cy="19800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B0525A9-D99B-1B85-3C62-B5A7FDF17304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637369" y="4878000"/>
              <a:ext cx="5413688" cy="1080000"/>
              <a:chOff x="0" y="4878000"/>
              <a:chExt cx="9925095" cy="1980000"/>
            </a:xfrm>
          </p:grpSpPr>
          <p:pic>
            <p:nvPicPr>
              <p:cNvPr id="10" name="Picture 9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32B4E894-530B-5327-F054-67D8B0F38DE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1" name="Picture 10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0BD00FB3-EB00-7F7E-7F7D-1CEE43C52F4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5019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2" name="Picture 11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36EBF18C-3828-7516-A5E7-737B4ADAD4B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0038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3" name="Picture 12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7F3530C4-675E-F9FE-B986-9782B56E00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5057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4" name="Picture 13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8D7CB31A-020B-9292-8B54-5B8D48A1CD3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0076" y="4878000"/>
                <a:ext cx="1985019" cy="198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8807343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26CFBF3B-DD62-C9DF-B1E8-15682E97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1"/>
            <a:ext cx="10900229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617589-A02E-E87B-27DD-E43F5F13BA76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96663" y="2871000"/>
            <a:ext cx="6712974" cy="1116000"/>
            <a:chOff x="0" y="4878000"/>
            <a:chExt cx="11910114" cy="1980000"/>
          </a:xfrm>
        </p:grpSpPr>
        <p:pic>
          <p:nvPicPr>
            <p:cNvPr id="11" name="Picture 10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640D34D6-7CAE-E719-1E29-9B3DDB1DA6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8000"/>
              <a:ext cx="1985019" cy="1980000"/>
            </a:xfrm>
            <a:prstGeom prst="rect">
              <a:avLst/>
            </a:prstGeom>
          </p:spPr>
        </p:pic>
        <p:pic>
          <p:nvPicPr>
            <p:cNvPr id="14" name="Picture 13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D8AEFCA6-6651-E57A-B611-06EA1570C1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019" y="4878000"/>
              <a:ext cx="1985019" cy="1980000"/>
            </a:xfrm>
            <a:prstGeom prst="rect">
              <a:avLst/>
            </a:prstGeom>
          </p:spPr>
        </p:pic>
        <p:pic>
          <p:nvPicPr>
            <p:cNvPr id="15" name="Picture 14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AE737B2C-ADEF-980C-29A9-430D1FDAD5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038" y="4878000"/>
              <a:ext cx="1985019" cy="1980000"/>
            </a:xfrm>
            <a:prstGeom prst="rect">
              <a:avLst/>
            </a:prstGeom>
          </p:spPr>
        </p:pic>
        <p:pic>
          <p:nvPicPr>
            <p:cNvPr id="16" name="Picture 15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FF89AC1D-6B84-9281-EAB6-CFEE54BF49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057" y="4878000"/>
              <a:ext cx="1985019" cy="1980000"/>
            </a:xfrm>
            <a:prstGeom prst="rect">
              <a:avLst/>
            </a:prstGeom>
          </p:spPr>
        </p:pic>
        <p:pic>
          <p:nvPicPr>
            <p:cNvPr id="17" name="Picture 16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56D1EE15-AC96-6AC2-A0C7-3532AA5DE7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076" y="4878000"/>
              <a:ext cx="1985019" cy="1980000"/>
            </a:xfrm>
            <a:prstGeom prst="rect">
              <a:avLst/>
            </a:prstGeom>
          </p:spPr>
        </p:pic>
        <p:pic>
          <p:nvPicPr>
            <p:cNvPr id="19" name="Picture 18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DDC7E874-BB20-7C45-BE4A-BFBE43C40A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5095" y="4878000"/>
              <a:ext cx="1985019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581108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8" y="0"/>
            <a:ext cx="10752422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32C667-4526-48FF-5E50-FCABCC1A4815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798487" y="2871000"/>
            <a:ext cx="6712974" cy="1116000"/>
            <a:chOff x="0" y="4878000"/>
            <a:chExt cx="11910114" cy="1980000"/>
          </a:xfrm>
        </p:grpSpPr>
        <p:pic>
          <p:nvPicPr>
            <p:cNvPr id="3" name="Picture 2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1B3FCDE4-4D8C-A206-A047-E45B7D6A2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8000"/>
              <a:ext cx="1985019" cy="1980000"/>
            </a:xfrm>
            <a:prstGeom prst="rect">
              <a:avLst/>
            </a:prstGeom>
          </p:spPr>
        </p:pic>
        <p:pic>
          <p:nvPicPr>
            <p:cNvPr id="4" name="Picture 3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0756DE63-B348-E307-C23C-8A6C3AD9EB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019" y="4878000"/>
              <a:ext cx="1985019" cy="1980000"/>
            </a:xfrm>
            <a:prstGeom prst="rect">
              <a:avLst/>
            </a:prstGeom>
          </p:spPr>
        </p:pic>
        <p:pic>
          <p:nvPicPr>
            <p:cNvPr id="6" name="Picture 5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326C1146-5FE5-F499-589A-2B4875A675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038" y="4878000"/>
              <a:ext cx="1985019" cy="1980000"/>
            </a:xfrm>
            <a:prstGeom prst="rect">
              <a:avLst/>
            </a:prstGeom>
          </p:spPr>
        </p:pic>
        <p:pic>
          <p:nvPicPr>
            <p:cNvPr id="7" name="Picture 6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FC130263-A260-D815-3DE8-3C29B20E64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057" y="4878000"/>
              <a:ext cx="1985019" cy="1980000"/>
            </a:xfrm>
            <a:prstGeom prst="rect">
              <a:avLst/>
            </a:prstGeom>
          </p:spPr>
        </p:pic>
        <p:pic>
          <p:nvPicPr>
            <p:cNvPr id="8" name="Picture 7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8C0F1F7F-6434-44F0-FBD0-570077637C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076" y="4878000"/>
              <a:ext cx="1985019" cy="1980000"/>
            </a:xfrm>
            <a:prstGeom prst="rect">
              <a:avLst/>
            </a:prstGeom>
          </p:spPr>
        </p:pic>
        <p:pic>
          <p:nvPicPr>
            <p:cNvPr id="9" name="Picture 8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25CA407D-D3BB-6AE6-33CB-909FB5B525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5095" y="4878000"/>
              <a:ext cx="1985019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223620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47453B-FB7E-CFB2-E934-4CA35C4FD1A8}"/>
              </a:ext>
            </a:extLst>
          </p:cNvPr>
          <p:cNvGrpSpPr/>
          <p:nvPr userDrawn="1"/>
        </p:nvGrpSpPr>
        <p:grpSpPr>
          <a:xfrm>
            <a:off x="140943" y="5725386"/>
            <a:ext cx="11910114" cy="1080000"/>
            <a:chOff x="140943" y="4878000"/>
            <a:chExt cx="11910114" cy="108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73772F2-52DB-C185-B6EF-1C9A1F404BDA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40943" y="4878000"/>
              <a:ext cx="6496426" cy="1080000"/>
              <a:chOff x="0" y="4878000"/>
              <a:chExt cx="11910114" cy="1980000"/>
            </a:xfrm>
          </p:grpSpPr>
          <p:pic>
            <p:nvPicPr>
              <p:cNvPr id="15" name="Picture 14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978D4573-7AAA-D577-5ECD-9FC4C5B7388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6" name="Picture 15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AED2F38B-A921-9E4C-6065-B8311FF797B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5019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7" name="Picture 16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A79D8682-3930-55AC-CFA4-BADD6BA7CB3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0038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8" name="Picture 17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FB81A02B-57E8-F829-A042-B67C9981917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5057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9" name="Picture 18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634B31DA-A7D9-9079-79DA-954ED005EF3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0076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20" name="Picture 19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E6CA65C8-BE29-7B87-C688-9927FA9F2B0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5095" y="4878000"/>
                <a:ext cx="1985019" cy="19800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2E73319-021E-9A11-72EE-D6CDBB5A660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637369" y="4878000"/>
              <a:ext cx="5413688" cy="1080000"/>
              <a:chOff x="0" y="4878000"/>
              <a:chExt cx="9925095" cy="1980000"/>
            </a:xfrm>
          </p:grpSpPr>
          <p:pic>
            <p:nvPicPr>
              <p:cNvPr id="10" name="Picture 9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BD344D4C-012B-4A92-57B4-F6DFA08ACE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1" name="Picture 10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8CAEC404-7A28-E774-4087-9559EAC7AFA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5019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2" name="Picture 11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D3C805D7-5FCC-F9B3-20A3-5A48524DB7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0038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3" name="Picture 12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D05BF4FF-A55D-35A8-2C6D-1DA68646C47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5057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4" name="Picture 13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8951A652-F4F0-1B20-DAAE-8544D696089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0076" y="4878000"/>
                <a:ext cx="1985019" cy="198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433015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ctr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01233F-1673-1725-1FD0-6C8B73BE6F1D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96663" y="2871000"/>
            <a:ext cx="6712974" cy="1116000"/>
            <a:chOff x="0" y="4878000"/>
            <a:chExt cx="11910114" cy="1980000"/>
          </a:xfrm>
        </p:grpSpPr>
        <p:pic>
          <p:nvPicPr>
            <p:cNvPr id="5" name="Picture 4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8C1E8C14-E3C7-907D-84BF-F7D97459D8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8000"/>
              <a:ext cx="1985019" cy="1980000"/>
            </a:xfrm>
            <a:prstGeom prst="rect">
              <a:avLst/>
            </a:prstGeom>
          </p:spPr>
        </p:pic>
        <p:pic>
          <p:nvPicPr>
            <p:cNvPr id="15" name="Picture 14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2CB68984-ECA3-58B7-5A4C-75DDB111CB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019" y="4878000"/>
              <a:ext cx="1985019" cy="1980000"/>
            </a:xfrm>
            <a:prstGeom prst="rect">
              <a:avLst/>
            </a:prstGeom>
          </p:spPr>
        </p:pic>
        <p:pic>
          <p:nvPicPr>
            <p:cNvPr id="16" name="Picture 15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DD4D1CC7-402E-D1AF-2CCB-E48D2769C6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038" y="4878000"/>
              <a:ext cx="1985019" cy="1980000"/>
            </a:xfrm>
            <a:prstGeom prst="rect">
              <a:avLst/>
            </a:prstGeom>
          </p:spPr>
        </p:pic>
        <p:pic>
          <p:nvPicPr>
            <p:cNvPr id="17" name="Picture 16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689E54D5-E9CA-8536-4F1C-B8B97FC0F8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057" y="4878000"/>
              <a:ext cx="1985019" cy="1980000"/>
            </a:xfrm>
            <a:prstGeom prst="rect">
              <a:avLst/>
            </a:prstGeom>
          </p:spPr>
        </p:pic>
        <p:pic>
          <p:nvPicPr>
            <p:cNvPr id="18" name="Picture 17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B350DCAB-2552-58BA-06BB-19FE0ECC0D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076" y="4878000"/>
              <a:ext cx="1985019" cy="1980000"/>
            </a:xfrm>
            <a:prstGeom prst="rect">
              <a:avLst/>
            </a:prstGeom>
          </p:spPr>
        </p:pic>
        <p:pic>
          <p:nvPicPr>
            <p:cNvPr id="19" name="Picture 18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EC0BF91D-88D8-EA29-42F9-CE00E356AE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5095" y="4878000"/>
              <a:ext cx="1985019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190367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21E853-2970-8FEB-3E15-FDC60C03E218}"/>
              </a:ext>
            </a:extLst>
          </p:cNvPr>
          <p:cNvGrpSpPr/>
          <p:nvPr userDrawn="1"/>
        </p:nvGrpSpPr>
        <p:grpSpPr>
          <a:xfrm>
            <a:off x="140943" y="5725386"/>
            <a:ext cx="11910114" cy="1080000"/>
            <a:chOff x="140943" y="4878000"/>
            <a:chExt cx="11910114" cy="108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1BE5A87-97D5-6024-1957-3033A613412E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40943" y="4878000"/>
              <a:ext cx="6496426" cy="1080000"/>
              <a:chOff x="0" y="4878000"/>
              <a:chExt cx="11910114" cy="1980000"/>
            </a:xfrm>
          </p:grpSpPr>
          <p:pic>
            <p:nvPicPr>
              <p:cNvPr id="15" name="Picture 14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206E0B1D-025F-5FCA-1176-C281D8409D7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6" name="Picture 15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4E1B4C5A-DF6B-3BEA-E7A7-8B2A1B0A1B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5019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7" name="Picture 16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B17155BA-08A0-31F1-B9DF-A0DCEE679D2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0038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8" name="Picture 17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82F221D2-CA0C-B2AA-2A7B-D09246C4A2F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5057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9" name="Picture 18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B37DE991-1838-354F-4E59-921CFA7899B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0076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20" name="Picture 19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CCE92D0B-97E3-A272-92CC-3518CA0316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5095" y="4878000"/>
                <a:ext cx="1985019" cy="19800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A2AB0EE-CBCF-F2F4-4545-C5FD84D92C53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637369" y="4878000"/>
              <a:ext cx="5413688" cy="1080000"/>
              <a:chOff x="0" y="4878000"/>
              <a:chExt cx="9925095" cy="1980000"/>
            </a:xfrm>
          </p:grpSpPr>
          <p:pic>
            <p:nvPicPr>
              <p:cNvPr id="10" name="Picture 9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25B06F58-CE13-1B91-D104-EFBA3E203FC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1" name="Picture 10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D27DF21E-723E-F2E2-3AFF-7979AF170A9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5019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2" name="Picture 11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59681D29-B2AF-4990-A52F-ADF7FF37228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0038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3" name="Picture 12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C6CE9A47-7D19-5F44-01A5-49BA7B337FA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5057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4" name="Picture 13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3A2865E7-B017-74AE-B18A-BA14AAE8DD6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0076" y="4878000"/>
                <a:ext cx="1985019" cy="198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27787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71384" y="0"/>
            <a:ext cx="9360000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CA5A11-FD2D-A24D-9DED-B9A648533BC7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571384" y="1259999"/>
            <a:ext cx="9360000" cy="5036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3C097952-9585-2872-6EC2-04927698E617}"/>
              </a:ext>
            </a:extLst>
          </p:cNvPr>
          <p:cNvSpPr>
            <a:spLocks noChangeAspect="1"/>
          </p:cNvSpPr>
          <p:nvPr userDrawn="1"/>
        </p:nvSpPr>
        <p:spPr>
          <a:xfrm rot="-5400000">
            <a:off x="7437554" y="2619375"/>
            <a:ext cx="6746875" cy="1619250"/>
          </a:xfrm>
          <a:custGeom>
            <a:avLst/>
            <a:gdLst/>
            <a:ahLst/>
            <a:cxnLst/>
            <a:rect l="l" t="t" r="r" b="b"/>
            <a:pathLst>
              <a:path w="11202587" h="2688621">
                <a:moveTo>
                  <a:pt x="0" y="0"/>
                </a:moveTo>
                <a:lnTo>
                  <a:pt x="11202586" y="0"/>
                </a:lnTo>
                <a:lnTo>
                  <a:pt x="11202586" y="2688620"/>
                </a:lnTo>
                <a:lnTo>
                  <a:pt x="0" y="26886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B35E9B-3E05-6A76-3639-819BF78FE269}"/>
              </a:ext>
            </a:extLst>
          </p:cNvPr>
          <p:cNvCxnSpPr>
            <a:cxnSpLocks/>
          </p:cNvCxnSpPr>
          <p:nvPr userDrawn="1"/>
        </p:nvCxnSpPr>
        <p:spPr>
          <a:xfrm>
            <a:off x="330084" y="0"/>
            <a:ext cx="0" cy="6858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78626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3CF9033-8E70-D8AE-0A4D-0DF28F3AB3BC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96663" y="2871000"/>
            <a:ext cx="6712974" cy="1116000"/>
            <a:chOff x="0" y="4878000"/>
            <a:chExt cx="11910114" cy="1980000"/>
          </a:xfrm>
        </p:grpSpPr>
        <p:pic>
          <p:nvPicPr>
            <p:cNvPr id="20" name="Picture 19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DD596FCE-F840-32D2-4B32-66976AF261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8000"/>
              <a:ext cx="1985019" cy="1980000"/>
            </a:xfrm>
            <a:prstGeom prst="rect">
              <a:avLst/>
            </a:prstGeom>
          </p:spPr>
        </p:pic>
        <p:pic>
          <p:nvPicPr>
            <p:cNvPr id="21" name="Picture 20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53DB1D7F-A79D-C9CD-39F5-A1FCB92945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019" y="4878000"/>
              <a:ext cx="1985019" cy="1980000"/>
            </a:xfrm>
            <a:prstGeom prst="rect">
              <a:avLst/>
            </a:prstGeom>
          </p:spPr>
        </p:pic>
        <p:pic>
          <p:nvPicPr>
            <p:cNvPr id="22" name="Picture 21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BA4DAC83-9F58-71FF-23B7-10FC8C0B33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038" y="4878000"/>
              <a:ext cx="1985019" cy="1980000"/>
            </a:xfrm>
            <a:prstGeom prst="rect">
              <a:avLst/>
            </a:prstGeom>
          </p:spPr>
        </p:pic>
        <p:pic>
          <p:nvPicPr>
            <p:cNvPr id="23" name="Picture 22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FB7EF8FA-C4D8-3877-8D84-FEA150FD33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057" y="4878000"/>
              <a:ext cx="1985019" cy="1980000"/>
            </a:xfrm>
            <a:prstGeom prst="rect">
              <a:avLst/>
            </a:prstGeom>
          </p:spPr>
        </p:pic>
        <p:pic>
          <p:nvPicPr>
            <p:cNvPr id="24" name="Picture 23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DBA66729-14BE-859A-8C4B-4600FFD43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076" y="4878000"/>
              <a:ext cx="1985019" cy="1980000"/>
            </a:xfrm>
            <a:prstGeom prst="rect">
              <a:avLst/>
            </a:prstGeom>
          </p:spPr>
        </p:pic>
        <p:pic>
          <p:nvPicPr>
            <p:cNvPr id="25" name="Picture 24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A72C146D-2B1A-E89F-BDAC-74F6FBE673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5095" y="4878000"/>
              <a:ext cx="1985019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795161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BD2FDA-CD26-7687-2401-CEC5BE2999DA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96663" y="2871000"/>
            <a:ext cx="6712974" cy="1116000"/>
            <a:chOff x="0" y="4878000"/>
            <a:chExt cx="11910114" cy="1980000"/>
          </a:xfrm>
        </p:grpSpPr>
        <p:pic>
          <p:nvPicPr>
            <p:cNvPr id="12" name="Picture 11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CB31C9CE-FAE5-4D1E-22A7-91A897145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8000"/>
              <a:ext cx="1985019" cy="1980000"/>
            </a:xfrm>
            <a:prstGeom prst="rect">
              <a:avLst/>
            </a:prstGeom>
          </p:spPr>
        </p:pic>
        <p:pic>
          <p:nvPicPr>
            <p:cNvPr id="13" name="Picture 12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5452EEB4-572A-52C0-8EA5-1AAB2F8A93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019" y="4878000"/>
              <a:ext cx="1985019" cy="1980000"/>
            </a:xfrm>
            <a:prstGeom prst="rect">
              <a:avLst/>
            </a:prstGeom>
          </p:spPr>
        </p:pic>
        <p:pic>
          <p:nvPicPr>
            <p:cNvPr id="15" name="Picture 14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CC468ADB-A370-A6C4-624C-F1687A0A6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038" y="4878000"/>
              <a:ext cx="1985019" cy="1980000"/>
            </a:xfrm>
            <a:prstGeom prst="rect">
              <a:avLst/>
            </a:prstGeom>
          </p:spPr>
        </p:pic>
        <p:pic>
          <p:nvPicPr>
            <p:cNvPr id="16" name="Picture 15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CBAA6F3F-F3A2-E25C-D0CD-0C495FECCD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057" y="4878000"/>
              <a:ext cx="1985019" cy="1980000"/>
            </a:xfrm>
            <a:prstGeom prst="rect">
              <a:avLst/>
            </a:prstGeom>
          </p:spPr>
        </p:pic>
        <p:pic>
          <p:nvPicPr>
            <p:cNvPr id="17" name="Picture 16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3192485F-CE8D-BA70-0FEA-ADADB6792C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076" y="4878000"/>
              <a:ext cx="1985019" cy="1980000"/>
            </a:xfrm>
            <a:prstGeom prst="rect">
              <a:avLst/>
            </a:prstGeom>
          </p:spPr>
        </p:pic>
        <p:pic>
          <p:nvPicPr>
            <p:cNvPr id="18" name="Picture 17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BC9B4E1C-6A94-3EF9-54DF-436202599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5095" y="4878000"/>
              <a:ext cx="1985019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57333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BEE73B-C426-6AA7-D730-62967AF14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753" y="1421878"/>
            <a:ext cx="10008094" cy="20071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B1999C-72CE-AB86-F386-E8E98F8F009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1399" y="4744346"/>
            <a:ext cx="12133967" cy="2016000"/>
            <a:chOff x="133769" y="4878000"/>
            <a:chExt cx="11917288" cy="1980000"/>
          </a:xfrm>
        </p:grpSpPr>
        <p:pic>
          <p:nvPicPr>
            <p:cNvPr id="18" name="Picture 17" descr="A blue and black design&#10;&#10;Description automatically generated">
              <a:extLst>
                <a:ext uri="{FF2B5EF4-FFF2-40B4-BE49-F238E27FC236}">
                  <a16:creationId xmlns:a16="http://schemas.microsoft.com/office/drawing/2014/main" id="{01C379DF-5700-A3EE-02E6-C1A01074C7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0223" y="4878000"/>
              <a:ext cx="1985019" cy="1980000"/>
            </a:xfrm>
            <a:prstGeom prst="rect">
              <a:avLst/>
            </a:prstGeom>
          </p:spPr>
        </p:pic>
        <p:pic>
          <p:nvPicPr>
            <p:cNvPr id="19" name="Picture 18" descr="A blue and black design&#10;&#10;Description automatically generated">
              <a:extLst>
                <a:ext uri="{FF2B5EF4-FFF2-40B4-BE49-F238E27FC236}">
                  <a16:creationId xmlns:a16="http://schemas.microsoft.com/office/drawing/2014/main" id="{6DAF9F49-70B6-DFBA-346F-DF75968017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6038" y="4878000"/>
              <a:ext cx="1985019" cy="1980000"/>
            </a:xfrm>
            <a:prstGeom prst="rect">
              <a:avLst/>
            </a:prstGeom>
          </p:spPr>
        </p:pic>
        <p:pic>
          <p:nvPicPr>
            <p:cNvPr id="20" name="Picture 19" descr="A blue and black design&#10;&#10;Description automatically generated">
              <a:extLst>
                <a:ext uri="{FF2B5EF4-FFF2-40B4-BE49-F238E27FC236}">
                  <a16:creationId xmlns:a16="http://schemas.microsoft.com/office/drawing/2014/main" id="{977F4CE2-B51C-75B4-93A0-571F0E8BF0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131" y="4878000"/>
              <a:ext cx="1985019" cy="1980000"/>
            </a:xfrm>
            <a:prstGeom prst="rect">
              <a:avLst/>
            </a:prstGeom>
          </p:spPr>
        </p:pic>
        <p:pic>
          <p:nvPicPr>
            <p:cNvPr id="21" name="Picture 20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0208DAE3-A163-57C3-F7F2-BC9BAE975D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69" y="4878000"/>
              <a:ext cx="1985019" cy="1980000"/>
            </a:xfrm>
            <a:prstGeom prst="rect">
              <a:avLst/>
            </a:prstGeom>
          </p:spPr>
        </p:pic>
        <p:pic>
          <p:nvPicPr>
            <p:cNvPr id="22" name="Picture 21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F255D136-B7E9-8DCE-E9AE-5B7FDD8B6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677" y="4878000"/>
              <a:ext cx="1985019" cy="1980000"/>
            </a:xfrm>
            <a:prstGeom prst="rect">
              <a:avLst/>
            </a:prstGeom>
          </p:spPr>
        </p:pic>
        <p:pic>
          <p:nvPicPr>
            <p:cNvPr id="23" name="Picture 22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A46BF1D3-7D74-8981-F2A5-78A289A993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585" y="4878000"/>
              <a:ext cx="1985019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042010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779CE-A2C1-A072-40FC-803CA66D9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6E9B7B-191D-E627-8AC9-0E5DD63D5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4629B-712C-BA9B-341F-6B1D6F73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1C7A-8E9D-024E-9ABE-22749175A087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5D296-B713-D0EC-97D9-713283F8E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72196-00FF-B1F9-9B5C-2BCC79CE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1367-E41D-5341-B931-30912FAF8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585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71384" y="0"/>
            <a:ext cx="9360000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CA5A11-FD2D-A24D-9DED-B9A648533BC7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571384" y="1259999"/>
            <a:ext cx="9360000" cy="5036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9DB1582-37DE-15F1-63B3-617A8623040A}"/>
              </a:ext>
            </a:extLst>
          </p:cNvPr>
          <p:cNvSpPr>
            <a:spLocks noChangeAspect="1"/>
          </p:cNvSpPr>
          <p:nvPr userDrawn="1"/>
        </p:nvSpPr>
        <p:spPr>
          <a:xfrm rot="-5400000">
            <a:off x="7437554" y="2619375"/>
            <a:ext cx="6746875" cy="1619250"/>
          </a:xfrm>
          <a:custGeom>
            <a:avLst/>
            <a:gdLst/>
            <a:ahLst/>
            <a:cxnLst/>
            <a:rect l="l" t="t" r="r" b="b"/>
            <a:pathLst>
              <a:path w="11202587" h="2688621">
                <a:moveTo>
                  <a:pt x="0" y="0"/>
                </a:moveTo>
                <a:lnTo>
                  <a:pt x="11202586" y="0"/>
                </a:lnTo>
                <a:lnTo>
                  <a:pt x="11202586" y="2688620"/>
                </a:lnTo>
                <a:lnTo>
                  <a:pt x="0" y="26886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F8A6F9-7BD4-7A5A-F648-8136EEF816C3}"/>
              </a:ext>
            </a:extLst>
          </p:cNvPr>
          <p:cNvCxnSpPr>
            <a:cxnSpLocks/>
          </p:cNvCxnSpPr>
          <p:nvPr userDrawn="1"/>
        </p:nvCxnSpPr>
        <p:spPr>
          <a:xfrm>
            <a:off x="355484" y="0"/>
            <a:ext cx="0" cy="6858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551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DAB4BE8-81D8-04C6-550D-8366094F70D0}"/>
              </a:ext>
            </a:extLst>
          </p:cNvPr>
          <p:cNvGrpSpPr/>
          <p:nvPr userDrawn="1"/>
        </p:nvGrpSpPr>
        <p:grpSpPr>
          <a:xfrm>
            <a:off x="451032" y="348254"/>
            <a:ext cx="1548000" cy="6161484"/>
            <a:chOff x="319078" y="350998"/>
            <a:chExt cx="1548000" cy="6161484"/>
          </a:xfrm>
        </p:grpSpPr>
        <p:pic>
          <p:nvPicPr>
            <p:cNvPr id="11" name="Picture 10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688D4C02-5E33-8393-AE7D-B06BC172E2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93629">
              <a:off x="319078" y="2657739"/>
              <a:ext cx="1548000" cy="15480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57000">
                  <a:schemeClr val="accent5">
                    <a:lumMod val="40000"/>
                    <a:lumOff val="60000"/>
                  </a:schemeClr>
                </a:gs>
                <a:gs pos="100000">
                  <a:schemeClr val="accent5"/>
                </a:gs>
              </a:gsLst>
              <a:lin ang="0" scaled="0"/>
            </a:gradFill>
          </p:spPr>
        </p:pic>
        <p:pic>
          <p:nvPicPr>
            <p:cNvPr id="14" name="Picture 13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BE71D30F-2C0C-7105-7BA8-F7B3B7C252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93629">
              <a:off x="319078" y="4964482"/>
              <a:ext cx="1548000" cy="15480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57000">
                  <a:schemeClr val="accent5">
                    <a:lumMod val="40000"/>
                    <a:lumOff val="60000"/>
                  </a:schemeClr>
                </a:gs>
                <a:gs pos="100000">
                  <a:schemeClr val="accent5"/>
                </a:gs>
              </a:gsLst>
              <a:lin ang="0" scaled="0"/>
            </a:gradFill>
          </p:spPr>
        </p:pic>
        <p:pic>
          <p:nvPicPr>
            <p:cNvPr id="16" name="Picture 15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7DE2A13C-4192-6310-BA13-21EEB5B59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93629">
              <a:off x="319078" y="350998"/>
              <a:ext cx="1548000" cy="15480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57000">
                  <a:schemeClr val="accent5">
                    <a:lumMod val="40000"/>
                    <a:lumOff val="60000"/>
                  </a:schemeClr>
                </a:gs>
                <a:gs pos="100000">
                  <a:schemeClr val="accent5"/>
                </a:gs>
              </a:gsLst>
              <a:lin ang="0" scaled="0"/>
            </a:gradFill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D2F24F2-3FBA-7D18-1ACA-1BAFED6F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935" y="1988995"/>
            <a:ext cx="8505826" cy="2880000"/>
          </a:xfrm>
          <a:gradFill>
            <a:gsLst>
              <a:gs pos="0">
                <a:schemeClr val="accent5"/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lin ang="13500000" scaled="0"/>
          </a:gradFill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3769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A9B6-5AA5-CB0B-BD08-40AAA8E4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779B845-0A6E-F3A1-5722-A252477A2DCD}"/>
              </a:ext>
            </a:extLst>
          </p:cNvPr>
          <p:cNvSpPr>
            <a:spLocks noGrp="1"/>
          </p:cNvSpPr>
          <p:nvPr userDrawn="1">
            <p:ph sz="quarter" idx="10"/>
          </p:nvPr>
        </p:nvSpPr>
        <p:spPr>
          <a:xfrm>
            <a:off x="2062162" y="1340643"/>
            <a:ext cx="8753475" cy="4976813"/>
          </a:xfrm>
          <a:solidFill>
            <a:srgbClr val="FFFFFF"/>
          </a:solidFill>
        </p:spPr>
        <p:txBody>
          <a:bodyPr/>
          <a:lstStyle>
            <a:lvl1pPr marL="628650" indent="-228600">
              <a:defRPr/>
            </a:lvl1pPr>
            <a:lvl2pPr marL="990600" indent="-228600">
              <a:defRPr/>
            </a:lvl2pPr>
            <a:lvl3pPr marL="1438275" indent="-228600">
              <a:defRPr/>
            </a:lvl3pPr>
            <a:lvl4pPr marL="1885950" indent="-228600">
              <a:defRPr/>
            </a:lvl4pPr>
            <a:lvl5pPr marL="2333625" indent="-228600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E861E0-53BB-1003-44FF-6294DCBEC740}"/>
              </a:ext>
            </a:extLst>
          </p:cNvPr>
          <p:cNvGrpSpPr/>
          <p:nvPr userDrawn="1"/>
        </p:nvGrpSpPr>
        <p:grpSpPr>
          <a:xfrm>
            <a:off x="531262" y="1458100"/>
            <a:ext cx="1188000" cy="4613314"/>
            <a:chOff x="10579439" y="266015"/>
            <a:chExt cx="1188000" cy="4613314"/>
          </a:xfrm>
          <a:gradFill>
            <a:gsLst>
              <a:gs pos="0">
                <a:schemeClr val="accent5"/>
              </a:gs>
              <a:gs pos="57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lin ang="0" scaled="0"/>
          </a:gradFill>
        </p:grpSpPr>
        <p:pic>
          <p:nvPicPr>
            <p:cNvPr id="30" name="Picture 29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8A80A41A-78B1-4D2C-60DA-F83611147A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93629">
              <a:off x="10579439" y="1978672"/>
              <a:ext cx="1188000" cy="1188000"/>
            </a:xfrm>
            <a:prstGeom prst="rect">
              <a:avLst/>
            </a:prstGeom>
            <a:grpFill/>
          </p:spPr>
        </p:pic>
        <p:pic>
          <p:nvPicPr>
            <p:cNvPr id="31" name="Picture 30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D915627D-C25E-8E55-7277-01806E8C8F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93629">
              <a:off x="10579439" y="3691329"/>
              <a:ext cx="1188000" cy="1188000"/>
            </a:xfrm>
            <a:prstGeom prst="rect">
              <a:avLst/>
            </a:prstGeom>
            <a:grpFill/>
          </p:spPr>
        </p:pic>
        <p:pic>
          <p:nvPicPr>
            <p:cNvPr id="33" name="Picture 32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64BA57A6-69CC-CC27-3779-455D37DE3A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93629">
              <a:off x="10579439" y="266015"/>
              <a:ext cx="1188000" cy="1188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4601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00174" y="0"/>
            <a:ext cx="10144237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defRPr sz="36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CA5A11-FD2D-A24D-9DED-B9A648533BC7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400174" y="1260000"/>
            <a:ext cx="10119825" cy="363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FA28FA2-0A03-BA75-AA19-F94CCE406CA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3474" y="5075850"/>
            <a:ext cx="10971013" cy="1728000"/>
            <a:chOff x="885710" y="4907267"/>
            <a:chExt cx="10971013" cy="1728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5310D7F-6C7C-28B1-6E17-D12D48CC41A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56725" y="4907267"/>
              <a:ext cx="7199998" cy="1728000"/>
            </a:xfrm>
            <a:custGeom>
              <a:avLst/>
              <a:gdLst/>
              <a:ahLst/>
              <a:cxnLst/>
              <a:rect l="l" t="t" r="r" b="b"/>
              <a:pathLst>
                <a:path w="7940269" h="1905665">
                  <a:moveTo>
                    <a:pt x="0" y="0"/>
                  </a:moveTo>
                  <a:lnTo>
                    <a:pt x="7940270" y="0"/>
                  </a:lnTo>
                  <a:lnTo>
                    <a:pt x="7940270" y="1905664"/>
                  </a:lnTo>
                  <a:lnTo>
                    <a:pt x="0" y="1905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3E91FD7-F09A-4E79-4298-433A3B1D207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85710" y="4907267"/>
              <a:ext cx="7199998" cy="1728000"/>
            </a:xfrm>
            <a:custGeom>
              <a:avLst/>
              <a:gdLst/>
              <a:ahLst/>
              <a:cxnLst/>
              <a:rect l="l" t="t" r="r" b="b"/>
              <a:pathLst>
                <a:path w="7940269" h="1905665">
                  <a:moveTo>
                    <a:pt x="0" y="0"/>
                  </a:moveTo>
                  <a:lnTo>
                    <a:pt x="7940270" y="0"/>
                  </a:lnTo>
                  <a:lnTo>
                    <a:pt x="7940270" y="1905664"/>
                  </a:lnTo>
                  <a:lnTo>
                    <a:pt x="0" y="1905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356FB1-EC1F-DB24-C040-BB7F910CA9D7}"/>
              </a:ext>
            </a:extLst>
          </p:cNvPr>
          <p:cNvCxnSpPr>
            <a:cxnSpLocks/>
          </p:cNvCxnSpPr>
          <p:nvPr userDrawn="1"/>
        </p:nvCxnSpPr>
        <p:spPr>
          <a:xfrm>
            <a:off x="1047634" y="0"/>
            <a:ext cx="0" cy="6858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576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A9B6-5AA5-CB0B-BD08-40AAA8E4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73475" cy="1080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779B845-0A6E-F3A1-5722-A252477A2DCD}"/>
              </a:ext>
            </a:extLst>
          </p:cNvPr>
          <p:cNvSpPr>
            <a:spLocks noGrp="1"/>
          </p:cNvSpPr>
          <p:nvPr userDrawn="1">
            <p:ph sz="quarter" idx="10"/>
          </p:nvPr>
        </p:nvSpPr>
        <p:spPr>
          <a:xfrm>
            <a:off x="720000" y="1260000"/>
            <a:ext cx="8753475" cy="49768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2E9454-350A-F5B7-DEB7-9A4BC79F8DC9}"/>
              </a:ext>
            </a:extLst>
          </p:cNvPr>
          <p:cNvGrpSpPr/>
          <p:nvPr userDrawn="1"/>
        </p:nvGrpSpPr>
        <p:grpSpPr>
          <a:xfrm>
            <a:off x="10665164" y="266015"/>
            <a:ext cx="1188000" cy="6325971"/>
            <a:chOff x="10579439" y="266015"/>
            <a:chExt cx="1188000" cy="6325971"/>
          </a:xfrm>
          <a:gradFill>
            <a:gsLst>
              <a:gs pos="0">
                <a:schemeClr val="accent5"/>
              </a:gs>
              <a:gs pos="57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lin ang="0" scaled="0"/>
          </a:gradFill>
        </p:grpSpPr>
        <p:pic>
          <p:nvPicPr>
            <p:cNvPr id="15" name="Picture 14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D62DF4A9-BCD6-D50D-B168-7C810F2833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93629">
              <a:off x="10579439" y="1978672"/>
              <a:ext cx="1188000" cy="1188000"/>
            </a:xfrm>
            <a:prstGeom prst="rect">
              <a:avLst/>
            </a:prstGeom>
            <a:grpFill/>
          </p:spPr>
        </p:pic>
        <p:pic>
          <p:nvPicPr>
            <p:cNvPr id="17" name="Picture 16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F1597058-A027-EF49-6CCC-B89734C82A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93629">
              <a:off x="10579439" y="3691329"/>
              <a:ext cx="1188000" cy="1188000"/>
            </a:xfrm>
            <a:prstGeom prst="rect">
              <a:avLst/>
            </a:prstGeom>
            <a:grpFill/>
          </p:spPr>
        </p:pic>
        <p:pic>
          <p:nvPicPr>
            <p:cNvPr id="19" name="Picture 18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BC9E9954-54EB-559C-DC12-B1E6465BBB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93629">
              <a:off x="10579439" y="5403986"/>
              <a:ext cx="1188000" cy="1188000"/>
            </a:xfrm>
            <a:prstGeom prst="rect">
              <a:avLst/>
            </a:prstGeom>
            <a:grpFill/>
          </p:spPr>
        </p:pic>
        <p:pic>
          <p:nvPicPr>
            <p:cNvPr id="23" name="Picture 22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311E0E70-0135-F348-19D2-F9140CF46C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93629">
              <a:off x="10579439" y="266015"/>
              <a:ext cx="1188000" cy="1188000"/>
            </a:xfrm>
            <a:prstGeom prst="rect">
              <a:avLst/>
            </a:prstGeom>
            <a:grpFill/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E861E0-53BB-1003-44FF-6294DCBEC740}"/>
              </a:ext>
            </a:extLst>
          </p:cNvPr>
          <p:cNvGrpSpPr/>
          <p:nvPr userDrawn="1"/>
        </p:nvGrpSpPr>
        <p:grpSpPr>
          <a:xfrm>
            <a:off x="9739397" y="1122343"/>
            <a:ext cx="1188000" cy="4613314"/>
            <a:chOff x="10579439" y="266015"/>
            <a:chExt cx="1188000" cy="4613314"/>
          </a:xfrm>
          <a:gradFill>
            <a:gsLst>
              <a:gs pos="0">
                <a:schemeClr val="accent5"/>
              </a:gs>
              <a:gs pos="57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lin ang="0" scaled="0"/>
          </a:gradFill>
        </p:grpSpPr>
        <p:pic>
          <p:nvPicPr>
            <p:cNvPr id="30" name="Picture 29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8A80A41A-78B1-4D2C-60DA-F83611147A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93629">
              <a:off x="10579439" y="1978672"/>
              <a:ext cx="1188000" cy="1188000"/>
            </a:xfrm>
            <a:prstGeom prst="rect">
              <a:avLst/>
            </a:prstGeom>
            <a:grpFill/>
          </p:spPr>
        </p:pic>
        <p:pic>
          <p:nvPicPr>
            <p:cNvPr id="31" name="Picture 30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D915627D-C25E-8E55-7277-01806E8C8F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93629">
              <a:off x="10579439" y="3691329"/>
              <a:ext cx="1188000" cy="1188000"/>
            </a:xfrm>
            <a:prstGeom prst="rect">
              <a:avLst/>
            </a:prstGeom>
            <a:grpFill/>
          </p:spPr>
        </p:pic>
        <p:pic>
          <p:nvPicPr>
            <p:cNvPr id="33" name="Picture 32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64BA57A6-69CC-CC27-3779-455D37DE3A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93629">
              <a:off x="10579439" y="266015"/>
              <a:ext cx="1188000" cy="1188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684070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A5BFA4-26D3-62F3-BCDB-18896CA1D403}"/>
              </a:ext>
            </a:extLst>
          </p:cNvPr>
          <p:cNvGrpSpPr/>
          <p:nvPr userDrawn="1"/>
        </p:nvGrpSpPr>
        <p:grpSpPr>
          <a:xfrm>
            <a:off x="0" y="5459300"/>
            <a:ext cx="12192000" cy="1609836"/>
            <a:chOff x="0" y="5459300"/>
            <a:chExt cx="12192000" cy="160983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1C153C-A56B-A8A0-A4DD-1049497398A6}"/>
                </a:ext>
              </a:extLst>
            </p:cNvPr>
            <p:cNvSpPr/>
            <p:nvPr userDrawn="1"/>
          </p:nvSpPr>
          <p:spPr>
            <a:xfrm>
              <a:off x="0" y="5652218"/>
              <a:ext cx="12192000" cy="122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57000">
                  <a:schemeClr val="accent5">
                    <a:lumMod val="40000"/>
                    <a:lumOff val="60000"/>
                  </a:schemeClr>
                </a:gs>
                <a:gs pos="100000">
                  <a:schemeClr val="accent5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EDFC593-8978-A706-751B-2345B239B17C}"/>
                </a:ext>
              </a:extLst>
            </p:cNvPr>
            <p:cNvGrpSpPr/>
            <p:nvPr userDrawn="1"/>
          </p:nvGrpSpPr>
          <p:grpSpPr>
            <a:xfrm>
              <a:off x="108344" y="5459300"/>
              <a:ext cx="11975313" cy="1609836"/>
              <a:chOff x="270686" y="5445147"/>
              <a:chExt cx="11975313" cy="1609836"/>
            </a:xfrm>
          </p:grpSpPr>
          <p:pic>
            <p:nvPicPr>
              <p:cNvPr id="21" name="Picture 20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51BB47B6-7040-A5B1-B236-FC9E4C4AAE4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700000">
                <a:off x="10667081" y="5476065"/>
                <a:ext cx="1609836" cy="1548000"/>
              </a:xfrm>
              <a:prstGeom prst="rect">
                <a:avLst/>
              </a:prstGeom>
              <a:noFill/>
            </p:spPr>
          </p:pic>
          <p:pic>
            <p:nvPicPr>
              <p:cNvPr id="22" name="Picture 21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ACDE3321-3EB8-94DE-9EDF-91D7594CC8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700000">
                <a:off x="9363666" y="5476065"/>
                <a:ext cx="1609836" cy="1548000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584E1129-C9C3-3739-F8C5-84226A6DC60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700000">
                <a:off x="8060252" y="5476065"/>
                <a:ext cx="1609836" cy="1548000"/>
              </a:xfrm>
              <a:prstGeom prst="rect">
                <a:avLst/>
              </a:prstGeom>
              <a:noFill/>
            </p:spPr>
          </p:pic>
          <p:pic>
            <p:nvPicPr>
              <p:cNvPr id="24" name="Picture 23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23FD2634-23BD-80A1-46BE-ADAABE02EA5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700000">
                <a:off x="6756838" y="5476065"/>
                <a:ext cx="1609836" cy="1548000"/>
              </a:xfrm>
              <a:prstGeom prst="rect">
                <a:avLst/>
              </a:prstGeom>
              <a:noFill/>
            </p:spPr>
          </p:pic>
          <p:pic>
            <p:nvPicPr>
              <p:cNvPr id="25" name="Picture 24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C8D5C869-F124-18FE-2AF5-2DBCB77652D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700000">
                <a:off x="5453424" y="5476065"/>
                <a:ext cx="1609836" cy="1548000"/>
              </a:xfrm>
              <a:prstGeom prst="rect">
                <a:avLst/>
              </a:prstGeom>
              <a:noFill/>
            </p:spPr>
          </p:pic>
          <p:pic>
            <p:nvPicPr>
              <p:cNvPr id="26" name="Picture 25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908F695D-41F7-2BFF-4B2D-589DCF7A5D5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700000">
                <a:off x="4150010" y="5476065"/>
                <a:ext cx="1609836" cy="1548000"/>
              </a:xfrm>
              <a:prstGeom prst="rect">
                <a:avLst/>
              </a:prstGeom>
              <a:noFill/>
            </p:spPr>
          </p:pic>
          <p:pic>
            <p:nvPicPr>
              <p:cNvPr id="27" name="Picture 26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4ADE8F05-41EC-0AC8-1BAA-9B4B76E4F1F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700000">
                <a:off x="2846596" y="5476065"/>
                <a:ext cx="1609836" cy="1548000"/>
              </a:xfrm>
              <a:prstGeom prst="rect">
                <a:avLst/>
              </a:prstGeom>
              <a:noFill/>
            </p:spPr>
          </p:pic>
          <p:pic>
            <p:nvPicPr>
              <p:cNvPr id="28" name="Picture 27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F5044A0B-83D7-3A57-D754-3B6EB1E407B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700000">
                <a:off x="1543182" y="5476065"/>
                <a:ext cx="1609836" cy="1548000"/>
              </a:xfrm>
              <a:prstGeom prst="rect">
                <a:avLst/>
              </a:prstGeom>
              <a:noFill/>
            </p:spPr>
          </p:pic>
          <p:pic>
            <p:nvPicPr>
              <p:cNvPr id="29" name="Picture 28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E2F1F45E-4DBC-C6A6-5944-4AAAC4EF69D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700000">
                <a:off x="239768" y="5476065"/>
                <a:ext cx="1609836" cy="1548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091241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26CFBF3B-DD62-C9DF-B1E8-15682E97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1"/>
            <a:ext cx="10900229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3157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05218C-A52E-711B-1237-AA159E2951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24000" y="0"/>
            <a:ext cx="1368000" cy="6840000"/>
            <a:chOff x="10644000" y="-738000"/>
            <a:chExt cx="1404000" cy="7020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314AF76-43A3-CA79-C028-EDD0A24557A9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644000" y="666000"/>
              <a:ext cx="1404000" cy="5616000"/>
              <a:chOff x="10633393" y="2532"/>
              <a:chExt cx="1548000" cy="6192000"/>
            </a:xfrm>
          </p:grpSpPr>
          <p:pic>
            <p:nvPicPr>
              <p:cNvPr id="4" name="Picture 3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37751D9C-6EE0-B088-EC2C-FFF0762DF75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33393" y="1550532"/>
                <a:ext cx="1548000" cy="1548000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57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/>
                  </a:gs>
                </a:gsLst>
                <a:lin ang="0" scaled="0"/>
              </a:gradFill>
            </p:spPr>
          </p:pic>
          <p:pic>
            <p:nvPicPr>
              <p:cNvPr id="5" name="Picture 4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7E23BD28-F923-F9A6-7724-BEEFB3D6710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33393" y="3098532"/>
                <a:ext cx="1548000" cy="1548000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57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/>
                  </a:gs>
                </a:gsLst>
                <a:lin ang="0" scaled="0"/>
              </a:gradFill>
            </p:spPr>
          </p:pic>
          <p:pic>
            <p:nvPicPr>
              <p:cNvPr id="6" name="Picture 5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8832922A-C35C-47C5-754A-47D1E5334E3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33393" y="2532"/>
                <a:ext cx="1548000" cy="1548000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57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/>
                  </a:gs>
                </a:gsLst>
                <a:lin ang="0" scaled="0"/>
              </a:gradFill>
            </p:spPr>
          </p:pic>
          <p:pic>
            <p:nvPicPr>
              <p:cNvPr id="7" name="Picture 6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D635F2FD-B213-A09B-68E5-3AF27AA1182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33393" y="4646532"/>
                <a:ext cx="1548000" cy="1548000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57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/>
                  </a:gs>
                </a:gsLst>
                <a:lin ang="0" scaled="0"/>
              </a:gradFill>
            </p:spPr>
          </p:pic>
        </p:grpSp>
        <p:pic>
          <p:nvPicPr>
            <p:cNvPr id="10" name="Picture 9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8EC1AB7C-FCD3-D306-76B4-FF3897E570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000" y="-738000"/>
              <a:ext cx="1404000" cy="14040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57000">
                  <a:schemeClr val="accent5">
                    <a:lumMod val="40000"/>
                    <a:lumOff val="60000"/>
                  </a:schemeClr>
                </a:gs>
                <a:gs pos="100000">
                  <a:schemeClr val="accent5"/>
                </a:gs>
              </a:gsLst>
              <a:lin ang="0" scaled="0"/>
            </a:gradFill>
          </p:spPr>
        </p:pic>
      </p:grpSp>
    </p:spTree>
    <p:extLst>
      <p:ext uri="{BB962C8B-B14F-4D97-AF65-F5344CB8AC3E}">
        <p14:creationId xmlns:p14="http://schemas.microsoft.com/office/powerpoint/2010/main" val="4060375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378" y="0"/>
            <a:ext cx="10828622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E12C4B-B0B7-4AA1-3AB9-3D91B26CE58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4622" y="0"/>
            <a:ext cx="1368000" cy="6840000"/>
            <a:chOff x="10644000" y="-738000"/>
            <a:chExt cx="1404000" cy="7020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280E4E0-FC29-94E2-4CEE-DDFF0989F63B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644000" y="666000"/>
              <a:ext cx="1404000" cy="5616000"/>
              <a:chOff x="10633393" y="2532"/>
              <a:chExt cx="1548000" cy="6192000"/>
            </a:xfrm>
          </p:grpSpPr>
          <p:pic>
            <p:nvPicPr>
              <p:cNvPr id="12" name="Picture 11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43E0B068-18A0-7A78-1234-336A6BBDDBA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33393" y="1550532"/>
                <a:ext cx="1548000" cy="1548000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57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/>
                  </a:gs>
                </a:gsLst>
                <a:lin ang="0" scaled="0"/>
              </a:gradFill>
            </p:spPr>
          </p:pic>
          <p:pic>
            <p:nvPicPr>
              <p:cNvPr id="13" name="Picture 12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876E566E-96F6-ACA7-A2FC-3063378D52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33393" y="3098532"/>
                <a:ext cx="1548000" cy="1548000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57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/>
                  </a:gs>
                </a:gsLst>
                <a:lin ang="0" scaled="0"/>
              </a:gradFill>
            </p:spPr>
          </p:pic>
          <p:pic>
            <p:nvPicPr>
              <p:cNvPr id="14" name="Picture 13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50D0E700-9622-F20F-2D5D-4BD7434F73E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33393" y="2532"/>
                <a:ext cx="1548000" cy="1548000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57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/>
                  </a:gs>
                </a:gsLst>
                <a:lin ang="0" scaled="0"/>
              </a:gradFill>
            </p:spPr>
          </p:pic>
          <p:pic>
            <p:nvPicPr>
              <p:cNvPr id="15" name="Picture 14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7D53DDD4-4F65-7478-2242-4D22539E766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33393" y="4646532"/>
                <a:ext cx="1548000" cy="1548000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57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/>
                  </a:gs>
                </a:gsLst>
                <a:lin ang="0" scaled="0"/>
              </a:gradFill>
            </p:spPr>
          </p:pic>
        </p:grpSp>
        <p:pic>
          <p:nvPicPr>
            <p:cNvPr id="11" name="Picture 10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16E441E3-94EE-D5E4-A94A-F58E958AF5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000" y="-738000"/>
              <a:ext cx="1404000" cy="14040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57000">
                  <a:schemeClr val="accent5">
                    <a:lumMod val="40000"/>
                    <a:lumOff val="60000"/>
                  </a:schemeClr>
                </a:gs>
                <a:gs pos="100000">
                  <a:schemeClr val="accent5"/>
                </a:gs>
              </a:gsLst>
              <a:lin ang="0" scaled="0"/>
            </a:gradFill>
          </p:spPr>
        </p:pic>
      </p:grpSp>
    </p:spTree>
    <p:extLst>
      <p:ext uri="{BB962C8B-B14F-4D97-AF65-F5344CB8AC3E}">
        <p14:creationId xmlns:p14="http://schemas.microsoft.com/office/powerpoint/2010/main" val="2394612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04914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04914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78577BC-F893-9651-E703-5C008CD25115}"/>
              </a:ext>
            </a:extLst>
          </p:cNvPr>
          <p:cNvGrpSpPr/>
          <p:nvPr userDrawn="1"/>
        </p:nvGrpSpPr>
        <p:grpSpPr>
          <a:xfrm>
            <a:off x="0" y="5459300"/>
            <a:ext cx="12192000" cy="1609836"/>
            <a:chOff x="0" y="5459300"/>
            <a:chExt cx="12192000" cy="160983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EDC0F35-16F9-1FDB-42A3-B23DEEABF603}"/>
                </a:ext>
              </a:extLst>
            </p:cNvPr>
            <p:cNvSpPr/>
            <p:nvPr userDrawn="1"/>
          </p:nvSpPr>
          <p:spPr>
            <a:xfrm>
              <a:off x="0" y="5652218"/>
              <a:ext cx="12192000" cy="122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57000">
                  <a:schemeClr val="accent5">
                    <a:lumMod val="40000"/>
                    <a:lumOff val="60000"/>
                  </a:schemeClr>
                </a:gs>
                <a:gs pos="100000">
                  <a:schemeClr val="accent5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DEB1D30-046A-14AD-B49A-6A45E0E7C54A}"/>
                </a:ext>
              </a:extLst>
            </p:cNvPr>
            <p:cNvGrpSpPr/>
            <p:nvPr userDrawn="1"/>
          </p:nvGrpSpPr>
          <p:grpSpPr>
            <a:xfrm>
              <a:off x="108344" y="5459300"/>
              <a:ext cx="11975313" cy="1609836"/>
              <a:chOff x="270686" y="5445147"/>
              <a:chExt cx="11975313" cy="1609836"/>
            </a:xfrm>
          </p:grpSpPr>
          <p:pic>
            <p:nvPicPr>
              <p:cNvPr id="23" name="Picture 22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72E2DD93-C0C9-E9C5-BAF0-4EF301ED231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700000">
                <a:off x="10667081" y="5476065"/>
                <a:ext cx="1609836" cy="1548000"/>
              </a:xfrm>
              <a:prstGeom prst="rect">
                <a:avLst/>
              </a:prstGeom>
              <a:noFill/>
            </p:spPr>
          </p:pic>
          <p:pic>
            <p:nvPicPr>
              <p:cNvPr id="28" name="Picture 27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5E011369-40E1-57FB-A0AF-14B93593221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700000">
                <a:off x="9363666" y="5476065"/>
                <a:ext cx="1609836" cy="1548000"/>
              </a:xfrm>
              <a:prstGeom prst="rect">
                <a:avLst/>
              </a:prstGeom>
              <a:noFill/>
            </p:spPr>
          </p:pic>
          <p:pic>
            <p:nvPicPr>
              <p:cNvPr id="29" name="Picture 28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DFB30630-17C9-2A24-0C93-B7D726744A7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700000">
                <a:off x="8060252" y="5476065"/>
                <a:ext cx="1609836" cy="1548000"/>
              </a:xfrm>
              <a:prstGeom prst="rect">
                <a:avLst/>
              </a:prstGeom>
              <a:noFill/>
            </p:spPr>
          </p:pic>
          <p:pic>
            <p:nvPicPr>
              <p:cNvPr id="30" name="Picture 29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F5A01D8C-C77B-7E7A-22EB-FCEF5706BB6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700000">
                <a:off x="6756838" y="5476065"/>
                <a:ext cx="1609836" cy="1548000"/>
              </a:xfrm>
              <a:prstGeom prst="rect">
                <a:avLst/>
              </a:prstGeom>
              <a:noFill/>
            </p:spPr>
          </p:pic>
          <p:pic>
            <p:nvPicPr>
              <p:cNvPr id="31" name="Picture 30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4370E0B5-9766-F09F-F4FF-8EDEA6FFD3D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700000">
                <a:off x="5453424" y="5476065"/>
                <a:ext cx="1609836" cy="1548000"/>
              </a:xfrm>
              <a:prstGeom prst="rect">
                <a:avLst/>
              </a:prstGeom>
              <a:noFill/>
            </p:spPr>
          </p:pic>
          <p:pic>
            <p:nvPicPr>
              <p:cNvPr id="32" name="Picture 31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B43649F5-2B5D-9934-5682-003A2FB2A33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700000">
                <a:off x="4150010" y="5476065"/>
                <a:ext cx="1609836" cy="1548000"/>
              </a:xfrm>
              <a:prstGeom prst="rect">
                <a:avLst/>
              </a:prstGeom>
              <a:noFill/>
            </p:spPr>
          </p:pic>
          <p:pic>
            <p:nvPicPr>
              <p:cNvPr id="33" name="Picture 32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83BFA797-F528-5510-EE6A-044FD766F9A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700000">
                <a:off x="2846596" y="5476065"/>
                <a:ext cx="1609836" cy="1548000"/>
              </a:xfrm>
              <a:prstGeom prst="rect">
                <a:avLst/>
              </a:prstGeom>
              <a:noFill/>
            </p:spPr>
          </p:pic>
          <p:pic>
            <p:nvPicPr>
              <p:cNvPr id="34" name="Picture 33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889A09EA-0AB4-280C-C0FD-0D024676021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700000">
                <a:off x="1543182" y="5476065"/>
                <a:ext cx="1609836" cy="1548000"/>
              </a:xfrm>
              <a:prstGeom prst="rect">
                <a:avLst/>
              </a:prstGeom>
              <a:noFill/>
            </p:spPr>
          </p:pic>
          <p:pic>
            <p:nvPicPr>
              <p:cNvPr id="35" name="Picture 34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12128AEB-9684-9C53-B5DD-412B6176375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700000">
                <a:off x="239768" y="5476065"/>
                <a:ext cx="1609836" cy="1548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2014318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ctr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4F41B8-34E2-20DB-D3C8-CCDC1706C37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24000" y="0"/>
            <a:ext cx="1368000" cy="6840000"/>
            <a:chOff x="10644000" y="-738000"/>
            <a:chExt cx="1404000" cy="702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7398122-6AC0-C977-6BF1-0A75901C84AB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644000" y="666000"/>
              <a:ext cx="1404000" cy="5616000"/>
              <a:chOff x="10633393" y="2532"/>
              <a:chExt cx="1548000" cy="6192000"/>
            </a:xfrm>
          </p:grpSpPr>
          <p:pic>
            <p:nvPicPr>
              <p:cNvPr id="10" name="Picture 9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65F65A56-A0EA-F4F5-0ED2-369A52E43F5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33393" y="1550532"/>
                <a:ext cx="1548000" cy="1548000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57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/>
                  </a:gs>
                </a:gsLst>
                <a:lin ang="0" scaled="0"/>
              </a:gradFill>
            </p:spPr>
          </p:pic>
          <p:pic>
            <p:nvPicPr>
              <p:cNvPr id="11" name="Picture 10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4D2BECEE-E44D-3697-FB15-40703EAA077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33393" y="3098532"/>
                <a:ext cx="1548000" cy="1548000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57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/>
                  </a:gs>
                </a:gsLst>
                <a:lin ang="0" scaled="0"/>
              </a:gradFill>
            </p:spPr>
          </p:pic>
          <p:pic>
            <p:nvPicPr>
              <p:cNvPr id="12" name="Picture 11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A908ED96-1C4D-3D69-78FB-B00A5A8DF97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33393" y="2532"/>
                <a:ext cx="1548000" cy="1548000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57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/>
                  </a:gs>
                </a:gsLst>
                <a:lin ang="0" scaled="0"/>
              </a:gradFill>
            </p:spPr>
          </p:pic>
          <p:pic>
            <p:nvPicPr>
              <p:cNvPr id="13" name="Picture 12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6425215D-4E0A-C508-56A0-352EC6210E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33393" y="4646532"/>
                <a:ext cx="1548000" cy="1548000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57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/>
                  </a:gs>
                </a:gsLst>
                <a:lin ang="0" scaled="0"/>
              </a:gradFill>
            </p:spPr>
          </p:pic>
        </p:grpSp>
        <p:pic>
          <p:nvPicPr>
            <p:cNvPr id="9" name="Picture 8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A4FAF669-414A-16D7-EA44-D119F3E268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000" y="-738000"/>
              <a:ext cx="1404000" cy="14040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57000">
                  <a:schemeClr val="accent5">
                    <a:lumMod val="40000"/>
                    <a:lumOff val="60000"/>
                  </a:schemeClr>
                </a:gs>
                <a:gs pos="100000">
                  <a:schemeClr val="accent5"/>
                </a:gs>
              </a:gsLst>
              <a:lin ang="0" scaled="0"/>
            </a:gradFill>
          </p:spPr>
        </p:pic>
      </p:grpSp>
    </p:spTree>
    <p:extLst>
      <p:ext uri="{BB962C8B-B14F-4D97-AF65-F5344CB8AC3E}">
        <p14:creationId xmlns:p14="http://schemas.microsoft.com/office/powerpoint/2010/main" val="3351594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0F9FF-1067-436C-6E3A-0EEFF32C45D9}"/>
              </a:ext>
            </a:extLst>
          </p:cNvPr>
          <p:cNvSpPr/>
          <p:nvPr userDrawn="1"/>
        </p:nvSpPr>
        <p:spPr>
          <a:xfrm>
            <a:off x="0" y="5652218"/>
            <a:ext cx="12192000" cy="12240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700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8E8D1F-56A9-77A3-22A1-739442DA136C}"/>
              </a:ext>
            </a:extLst>
          </p:cNvPr>
          <p:cNvGrpSpPr/>
          <p:nvPr userDrawn="1"/>
        </p:nvGrpSpPr>
        <p:grpSpPr>
          <a:xfrm>
            <a:off x="108343" y="5459300"/>
            <a:ext cx="11975313" cy="1609836"/>
            <a:chOff x="270686" y="5445147"/>
            <a:chExt cx="11975313" cy="1609836"/>
          </a:xfrm>
        </p:grpSpPr>
        <p:pic>
          <p:nvPicPr>
            <p:cNvPr id="22" name="Picture 21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7F47EF16-317B-7263-5C11-2036A8CC36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10667081" y="5476065"/>
              <a:ext cx="1609836" cy="1548000"/>
            </a:xfrm>
            <a:prstGeom prst="rect">
              <a:avLst/>
            </a:prstGeom>
            <a:noFill/>
          </p:spPr>
        </p:pic>
        <p:pic>
          <p:nvPicPr>
            <p:cNvPr id="23" name="Picture 22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BBB6CECC-DAC1-3EDD-C781-AD95BACB34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9363666" y="5476065"/>
              <a:ext cx="1609836" cy="1548000"/>
            </a:xfrm>
            <a:prstGeom prst="rect">
              <a:avLst/>
            </a:prstGeom>
            <a:noFill/>
          </p:spPr>
        </p:pic>
        <p:pic>
          <p:nvPicPr>
            <p:cNvPr id="24" name="Picture 23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2FF4EE56-FD6D-990D-94D0-EE287B33EA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8060252" y="5476065"/>
              <a:ext cx="1609836" cy="1548000"/>
            </a:xfrm>
            <a:prstGeom prst="rect">
              <a:avLst/>
            </a:prstGeom>
            <a:noFill/>
          </p:spPr>
        </p:pic>
        <p:pic>
          <p:nvPicPr>
            <p:cNvPr id="25" name="Picture 24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AF7CB82E-948B-F92F-08DB-343FB6E7D9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6756838" y="5476065"/>
              <a:ext cx="1609836" cy="1548000"/>
            </a:xfrm>
            <a:prstGeom prst="rect">
              <a:avLst/>
            </a:prstGeom>
            <a:noFill/>
          </p:spPr>
        </p:pic>
        <p:pic>
          <p:nvPicPr>
            <p:cNvPr id="26" name="Picture 25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96BD8704-E37A-8FF8-7414-F006470728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5453424" y="5476065"/>
              <a:ext cx="1609836" cy="1548000"/>
            </a:xfrm>
            <a:prstGeom prst="rect">
              <a:avLst/>
            </a:prstGeom>
            <a:noFill/>
          </p:spPr>
        </p:pic>
        <p:pic>
          <p:nvPicPr>
            <p:cNvPr id="27" name="Picture 26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B3AA444B-4E80-FCDE-5453-A1A35CE1E8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4150010" y="5476065"/>
              <a:ext cx="1609836" cy="1548000"/>
            </a:xfrm>
            <a:prstGeom prst="rect">
              <a:avLst/>
            </a:prstGeom>
            <a:noFill/>
          </p:spPr>
        </p:pic>
        <p:pic>
          <p:nvPicPr>
            <p:cNvPr id="28" name="Picture 27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FD4DB3A1-5364-7D96-4684-960032108B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2846596" y="5476065"/>
              <a:ext cx="1609836" cy="1548000"/>
            </a:xfrm>
            <a:prstGeom prst="rect">
              <a:avLst/>
            </a:prstGeom>
            <a:noFill/>
          </p:spPr>
        </p:pic>
        <p:pic>
          <p:nvPicPr>
            <p:cNvPr id="29" name="Picture 28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9999B86F-09AD-22AA-AF6C-70620A54C5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1543182" y="5476065"/>
              <a:ext cx="1609836" cy="1548000"/>
            </a:xfrm>
            <a:prstGeom prst="rect">
              <a:avLst/>
            </a:prstGeom>
            <a:noFill/>
          </p:spPr>
        </p:pic>
        <p:pic>
          <p:nvPicPr>
            <p:cNvPr id="30" name="Picture 29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6933E1BD-4D6E-16B5-EE4B-D20A29D39A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239768" y="5476065"/>
              <a:ext cx="1609836" cy="154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271043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1E2761-B133-E11C-C452-AFEE70AF98E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24000" y="0"/>
            <a:ext cx="1368000" cy="6840000"/>
            <a:chOff x="10644000" y="-738000"/>
            <a:chExt cx="1404000" cy="702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57B29A5-2549-0587-D95F-5CEAA74E808A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644000" y="666000"/>
              <a:ext cx="1404000" cy="5616000"/>
              <a:chOff x="10633393" y="2532"/>
              <a:chExt cx="1548000" cy="6192000"/>
            </a:xfrm>
          </p:grpSpPr>
          <p:pic>
            <p:nvPicPr>
              <p:cNvPr id="10" name="Picture 9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5D262FEF-894B-E526-93C5-EEA849E240A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33393" y="1550532"/>
                <a:ext cx="1548000" cy="1548000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57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/>
                  </a:gs>
                </a:gsLst>
                <a:lin ang="0" scaled="0"/>
              </a:gradFill>
            </p:spPr>
          </p:pic>
          <p:pic>
            <p:nvPicPr>
              <p:cNvPr id="11" name="Picture 10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CA192185-6203-E57B-6B2E-41AEC72E8ED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33393" y="3098532"/>
                <a:ext cx="1548000" cy="1548000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57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/>
                  </a:gs>
                </a:gsLst>
                <a:lin ang="0" scaled="0"/>
              </a:gradFill>
            </p:spPr>
          </p:pic>
          <p:pic>
            <p:nvPicPr>
              <p:cNvPr id="12" name="Picture 11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3DEC956C-105C-AAB4-88EA-C9F73E4B504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33393" y="2532"/>
                <a:ext cx="1548000" cy="1548000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57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/>
                  </a:gs>
                </a:gsLst>
                <a:lin ang="0" scaled="0"/>
              </a:gradFill>
            </p:spPr>
          </p:pic>
          <p:pic>
            <p:nvPicPr>
              <p:cNvPr id="13" name="Picture 12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52CF6F9E-F681-986A-2208-3D1AAC8C4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33393" y="4646532"/>
                <a:ext cx="1548000" cy="1548000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57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/>
                  </a:gs>
                </a:gsLst>
                <a:lin ang="0" scaled="0"/>
              </a:gradFill>
            </p:spPr>
          </p:pic>
        </p:grpSp>
        <p:pic>
          <p:nvPicPr>
            <p:cNvPr id="9" name="Picture 8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2D598017-0723-FE3E-DF5E-4E47935404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000" y="-738000"/>
              <a:ext cx="1404000" cy="14040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57000">
                  <a:schemeClr val="accent5">
                    <a:lumMod val="40000"/>
                    <a:lumOff val="60000"/>
                  </a:schemeClr>
                </a:gs>
                <a:gs pos="100000">
                  <a:schemeClr val="accent5"/>
                </a:gs>
              </a:gsLst>
              <a:lin ang="0" scaled="0"/>
            </a:gradFill>
          </p:spPr>
        </p:pic>
      </p:grpSp>
    </p:spTree>
    <p:extLst>
      <p:ext uri="{BB962C8B-B14F-4D97-AF65-F5344CB8AC3E}">
        <p14:creationId xmlns:p14="http://schemas.microsoft.com/office/powerpoint/2010/main" val="4102458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C52684-5D24-E5C8-4EEE-BFEF7D22A6A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24000" y="0"/>
            <a:ext cx="1368000" cy="6840000"/>
            <a:chOff x="10644000" y="-738000"/>
            <a:chExt cx="1404000" cy="7020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8BC1B16-CCB2-086C-9ED4-3755B886780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644000" y="666000"/>
              <a:ext cx="1404000" cy="5616000"/>
              <a:chOff x="10633393" y="2532"/>
              <a:chExt cx="1548000" cy="6192000"/>
            </a:xfrm>
          </p:grpSpPr>
          <p:pic>
            <p:nvPicPr>
              <p:cNvPr id="7" name="Picture 6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C698C15F-3739-3855-E4D3-80F48A1441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33393" y="1550532"/>
                <a:ext cx="1548000" cy="1548000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57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/>
                  </a:gs>
                </a:gsLst>
                <a:lin ang="0" scaled="0"/>
              </a:gradFill>
            </p:spPr>
          </p:pic>
          <p:pic>
            <p:nvPicPr>
              <p:cNvPr id="8" name="Picture 7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BF399405-558D-EAD4-A094-E77E59F8151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33393" y="3098532"/>
                <a:ext cx="1548000" cy="1548000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57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/>
                  </a:gs>
                </a:gsLst>
                <a:lin ang="0" scaled="0"/>
              </a:gradFill>
            </p:spPr>
          </p:pic>
          <p:pic>
            <p:nvPicPr>
              <p:cNvPr id="9" name="Picture 8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5155173C-E051-E289-7563-8E96E4DA766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33393" y="2532"/>
                <a:ext cx="1548000" cy="1548000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57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/>
                  </a:gs>
                </a:gsLst>
                <a:lin ang="0" scaled="0"/>
              </a:gradFill>
            </p:spPr>
          </p:pic>
          <p:pic>
            <p:nvPicPr>
              <p:cNvPr id="10" name="Picture 9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70B56CF5-092D-F300-B7C2-683727945F7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33393" y="4646532"/>
                <a:ext cx="1548000" cy="1548000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57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/>
                  </a:gs>
                </a:gsLst>
                <a:lin ang="0" scaled="0"/>
              </a:gradFill>
            </p:spPr>
          </p:pic>
        </p:grpSp>
        <p:pic>
          <p:nvPicPr>
            <p:cNvPr id="6" name="Picture 5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9E122E2D-75C0-077A-88FB-01A7216A17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000" y="-738000"/>
              <a:ext cx="1404000" cy="14040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57000">
                  <a:schemeClr val="accent5">
                    <a:lumMod val="40000"/>
                    <a:lumOff val="60000"/>
                  </a:schemeClr>
                </a:gs>
                <a:gs pos="100000">
                  <a:schemeClr val="accent5"/>
                </a:gs>
              </a:gsLst>
              <a:lin ang="0" scaled="0"/>
            </a:gradFill>
          </p:spPr>
        </p:pic>
      </p:grpSp>
    </p:spTree>
    <p:extLst>
      <p:ext uri="{BB962C8B-B14F-4D97-AF65-F5344CB8AC3E}">
        <p14:creationId xmlns:p14="http://schemas.microsoft.com/office/powerpoint/2010/main" val="265412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0"/>
            <a:ext cx="10801350" cy="10800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650" y="1266825"/>
            <a:ext cx="4705350" cy="503872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0600" y="1266825"/>
            <a:ext cx="4494600" cy="503872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22E654-6F42-18F3-4B9A-157BDD3DEB1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4622" y="0"/>
            <a:ext cx="1368000" cy="6840000"/>
            <a:chOff x="10644000" y="-738000"/>
            <a:chExt cx="1404000" cy="7020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B2E45FA-8B74-53A2-4625-CE6EE3FA447B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644000" y="666000"/>
              <a:ext cx="1404000" cy="5616000"/>
              <a:chOff x="10633393" y="2532"/>
              <a:chExt cx="1548000" cy="6192000"/>
            </a:xfrm>
          </p:grpSpPr>
          <p:pic>
            <p:nvPicPr>
              <p:cNvPr id="8" name="Picture 7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B52EFB3D-2B74-D931-F3F2-AAB57EB336D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33393" y="1550532"/>
                <a:ext cx="1548000" cy="1548000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57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/>
                  </a:gs>
                </a:gsLst>
                <a:lin ang="0" scaled="0"/>
              </a:gradFill>
            </p:spPr>
          </p:pic>
          <p:pic>
            <p:nvPicPr>
              <p:cNvPr id="9" name="Picture 8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4FBE5EFB-C121-9759-B601-A92162DE431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33393" y="3098532"/>
                <a:ext cx="1548000" cy="1548000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57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/>
                  </a:gs>
                </a:gsLst>
                <a:lin ang="0" scaled="0"/>
              </a:gradFill>
            </p:spPr>
          </p:pic>
          <p:pic>
            <p:nvPicPr>
              <p:cNvPr id="10" name="Picture 9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28319CC5-E039-1C30-726C-17BC20DAC2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33393" y="2532"/>
                <a:ext cx="1548000" cy="1548000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57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/>
                  </a:gs>
                </a:gsLst>
                <a:lin ang="0" scaled="0"/>
              </a:gradFill>
            </p:spPr>
          </p:pic>
          <p:pic>
            <p:nvPicPr>
              <p:cNvPr id="11" name="Picture 10" descr="A black and white image of a turtle&#10;&#10;Description automatically generated">
                <a:extLst>
                  <a:ext uri="{FF2B5EF4-FFF2-40B4-BE49-F238E27FC236}">
                    <a16:creationId xmlns:a16="http://schemas.microsoft.com/office/drawing/2014/main" id="{651C1210-6A4F-053C-9D0A-5DA6C1356E4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33393" y="4646532"/>
                <a:ext cx="1548000" cy="1548000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57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/>
                  </a:gs>
                </a:gsLst>
                <a:lin ang="0" scaled="0"/>
              </a:gradFill>
            </p:spPr>
          </p:pic>
        </p:grpSp>
        <p:pic>
          <p:nvPicPr>
            <p:cNvPr id="7" name="Picture 6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40E89226-A949-77CF-F27F-4B085D60EB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000" y="-738000"/>
              <a:ext cx="1404000" cy="14040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57000">
                  <a:schemeClr val="accent5">
                    <a:lumMod val="40000"/>
                    <a:lumOff val="60000"/>
                  </a:schemeClr>
                </a:gs>
                <a:gs pos="100000">
                  <a:schemeClr val="accent5"/>
                </a:gs>
              </a:gsLst>
              <a:lin ang="0" scaled="0"/>
            </a:gradFill>
          </p:spPr>
        </p:pic>
      </p:grpSp>
    </p:spTree>
    <p:extLst>
      <p:ext uri="{BB962C8B-B14F-4D97-AF65-F5344CB8AC3E}">
        <p14:creationId xmlns:p14="http://schemas.microsoft.com/office/powerpoint/2010/main" val="146322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00174" y="0"/>
            <a:ext cx="10144237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defRPr sz="36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CA5A11-FD2D-A24D-9DED-B9A648533BC7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400174" y="1260000"/>
            <a:ext cx="10119825" cy="363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FA28FA2-0A03-BA75-AA19-F94CCE406CA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3474" y="5075850"/>
            <a:ext cx="10971013" cy="1728000"/>
            <a:chOff x="885710" y="4907267"/>
            <a:chExt cx="10971013" cy="1728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5310D7F-6C7C-28B1-6E17-D12D48CC41A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56725" y="4907267"/>
              <a:ext cx="7199998" cy="1728000"/>
            </a:xfrm>
            <a:custGeom>
              <a:avLst/>
              <a:gdLst/>
              <a:ahLst/>
              <a:cxnLst/>
              <a:rect l="l" t="t" r="r" b="b"/>
              <a:pathLst>
                <a:path w="7940269" h="1905665">
                  <a:moveTo>
                    <a:pt x="0" y="0"/>
                  </a:moveTo>
                  <a:lnTo>
                    <a:pt x="7940270" y="0"/>
                  </a:lnTo>
                  <a:lnTo>
                    <a:pt x="7940270" y="1905664"/>
                  </a:lnTo>
                  <a:lnTo>
                    <a:pt x="0" y="1905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3E91FD7-F09A-4E79-4298-433A3B1D207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85710" y="4907267"/>
              <a:ext cx="7199998" cy="1728000"/>
            </a:xfrm>
            <a:custGeom>
              <a:avLst/>
              <a:gdLst/>
              <a:ahLst/>
              <a:cxnLst/>
              <a:rect l="l" t="t" r="r" b="b"/>
              <a:pathLst>
                <a:path w="7940269" h="1905665">
                  <a:moveTo>
                    <a:pt x="0" y="0"/>
                  </a:moveTo>
                  <a:lnTo>
                    <a:pt x="7940270" y="0"/>
                  </a:lnTo>
                  <a:lnTo>
                    <a:pt x="7940270" y="1905664"/>
                  </a:lnTo>
                  <a:lnTo>
                    <a:pt x="0" y="1905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356FB1-EC1F-DB24-C040-BB7F910CA9D7}"/>
              </a:ext>
            </a:extLst>
          </p:cNvPr>
          <p:cNvCxnSpPr>
            <a:cxnSpLocks/>
          </p:cNvCxnSpPr>
          <p:nvPr userDrawn="1"/>
        </p:nvCxnSpPr>
        <p:spPr>
          <a:xfrm>
            <a:off x="1047634" y="0"/>
            <a:ext cx="0" cy="6858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440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527C530-B912-7E45-9F86-85135458075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3186" y="4792275"/>
            <a:ext cx="12025628" cy="1998000"/>
            <a:chOff x="133769" y="4878000"/>
            <a:chExt cx="11917288" cy="1980000"/>
          </a:xfrm>
        </p:grpSpPr>
        <p:pic>
          <p:nvPicPr>
            <p:cNvPr id="12" name="Picture 11" descr="A blue and black design&#10;&#10;Description automatically generated">
              <a:extLst>
                <a:ext uri="{FF2B5EF4-FFF2-40B4-BE49-F238E27FC236}">
                  <a16:creationId xmlns:a16="http://schemas.microsoft.com/office/drawing/2014/main" id="{0232DD24-2F19-3AEF-4929-2652A83776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0223" y="4878000"/>
              <a:ext cx="1985019" cy="1980000"/>
            </a:xfrm>
            <a:prstGeom prst="rect">
              <a:avLst/>
            </a:prstGeom>
          </p:spPr>
        </p:pic>
        <p:pic>
          <p:nvPicPr>
            <p:cNvPr id="14" name="Picture 13" descr="A blue and black design&#10;&#10;Description automatically generated">
              <a:extLst>
                <a:ext uri="{FF2B5EF4-FFF2-40B4-BE49-F238E27FC236}">
                  <a16:creationId xmlns:a16="http://schemas.microsoft.com/office/drawing/2014/main" id="{779A1DBC-CCC8-88E1-A6B3-5E51C1E58A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6038" y="4878000"/>
              <a:ext cx="1985019" cy="1980000"/>
            </a:xfrm>
            <a:prstGeom prst="rect">
              <a:avLst/>
            </a:prstGeom>
          </p:spPr>
        </p:pic>
        <p:pic>
          <p:nvPicPr>
            <p:cNvPr id="15" name="Picture 1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72CA8B9F-F2C4-B06B-5BBF-E898EF9CA5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131" y="4878000"/>
              <a:ext cx="1985019" cy="1980000"/>
            </a:xfrm>
            <a:prstGeom prst="rect">
              <a:avLst/>
            </a:prstGeom>
          </p:spPr>
        </p:pic>
        <p:pic>
          <p:nvPicPr>
            <p:cNvPr id="18" name="Picture 17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DC08069D-DFE6-2C79-7DDD-23B637858A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69" y="4878000"/>
              <a:ext cx="1985019" cy="1980000"/>
            </a:xfrm>
            <a:prstGeom prst="rect">
              <a:avLst/>
            </a:prstGeom>
          </p:spPr>
        </p:pic>
        <p:pic>
          <p:nvPicPr>
            <p:cNvPr id="19" name="Picture 18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CD5EA2E8-FC39-68BB-DD47-7B6D99D693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677" y="4878000"/>
              <a:ext cx="1985019" cy="1980000"/>
            </a:xfrm>
            <a:prstGeom prst="rect">
              <a:avLst/>
            </a:prstGeom>
          </p:spPr>
        </p:pic>
        <p:pic>
          <p:nvPicPr>
            <p:cNvPr id="20" name="Picture 19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F4FF48EB-AE4E-4E76-0A2A-3BAC477DFE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585" y="4878000"/>
              <a:ext cx="1985019" cy="1980000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20FAB94-AB7F-61B5-B0C3-D372AF53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23" y="828304"/>
            <a:ext cx="12192000" cy="3077028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</p:spPr>
        <p:txBody>
          <a:bodyPr/>
          <a:lstStyle>
            <a:lvl1pPr marL="0" indent="0" algn="ctr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0584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74B8B4-FB7A-E2A1-3E06-EE7B46117E9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249" y="5737350"/>
            <a:ext cx="12155502" cy="1101600"/>
            <a:chOff x="137357" y="4878000"/>
            <a:chExt cx="11917158" cy="1080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FFC0A88-9ABE-0312-9F98-4637385E424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37357" y="4878000"/>
              <a:ext cx="6500339" cy="1080000"/>
              <a:chOff x="133769" y="4878000"/>
              <a:chExt cx="11917288" cy="1980000"/>
            </a:xfrm>
          </p:grpSpPr>
          <p:pic>
            <p:nvPicPr>
              <p:cNvPr id="3" name="Picture 2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22980449-1241-79C9-CB68-71DE01E4F22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0223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4" name="Picture 3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3C5F552A-27E8-58CA-6D7D-5B72F75F347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66038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5" name="Picture 4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3DB61AE1-D514-FF5F-B97A-B3C0090EC2B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3131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6" name="Picture 5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553877D6-190B-D01B-E27D-E66401413EB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769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7" name="Picture 6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D2259766-28FF-6760-6D42-BD6DB5C563E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6677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8" name="Picture 7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8D82E895-C85E-E6A3-55C3-41D35D8806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9585" y="4878000"/>
                <a:ext cx="1985019" cy="19800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60182EC-B6DB-C318-A3AB-E177A28D2E05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637696" y="4878000"/>
              <a:ext cx="5416819" cy="1080000"/>
              <a:chOff x="133769" y="4878000"/>
              <a:chExt cx="9930835" cy="1980000"/>
            </a:xfrm>
          </p:grpSpPr>
          <p:pic>
            <p:nvPicPr>
              <p:cNvPr id="10" name="Picture 9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17C0A702-8031-356C-7A32-D4356F7C5D6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0223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2" name="Picture 11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743F2C9E-0C70-A390-BF24-5E13979B172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3131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3" name="Picture 12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B935F661-77FD-EE9C-1066-4B99E5E2254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769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4" name="Picture 13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6AA8BE50-26A0-3F51-79CA-0D8A2ECE163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6677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5" name="Picture 14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1C270C88-E8A0-9B91-6B70-801BC261B40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9585" y="4878000"/>
                <a:ext cx="1985019" cy="198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15647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26CFBF3B-DD62-C9DF-B1E8-15682E97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1"/>
            <a:ext cx="10900229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3157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754F1E-9957-1250-2BE3-53B9B097F40A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93271" y="2868544"/>
            <a:ext cx="6825356" cy="1134000"/>
            <a:chOff x="133769" y="4878000"/>
            <a:chExt cx="11917288" cy="1980000"/>
          </a:xfrm>
        </p:grpSpPr>
        <p:pic>
          <p:nvPicPr>
            <p:cNvPr id="11" name="Picture 10" descr="A blue and black design&#10;&#10;Description automatically generated">
              <a:extLst>
                <a:ext uri="{FF2B5EF4-FFF2-40B4-BE49-F238E27FC236}">
                  <a16:creationId xmlns:a16="http://schemas.microsoft.com/office/drawing/2014/main" id="{13AF8D3E-0635-99E1-8F39-4003D861F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0223" y="4878000"/>
              <a:ext cx="1985019" cy="1980000"/>
            </a:xfrm>
            <a:prstGeom prst="rect">
              <a:avLst/>
            </a:prstGeom>
          </p:spPr>
        </p:pic>
        <p:pic>
          <p:nvPicPr>
            <p:cNvPr id="14" name="Picture 13" descr="A blue and black design&#10;&#10;Description automatically generated">
              <a:extLst>
                <a:ext uri="{FF2B5EF4-FFF2-40B4-BE49-F238E27FC236}">
                  <a16:creationId xmlns:a16="http://schemas.microsoft.com/office/drawing/2014/main" id="{F62D4E35-5AE7-B2C5-DD4E-20C9ECA3A6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6038" y="4878000"/>
              <a:ext cx="1985019" cy="1980000"/>
            </a:xfrm>
            <a:prstGeom prst="rect">
              <a:avLst/>
            </a:prstGeom>
          </p:spPr>
        </p:pic>
        <p:pic>
          <p:nvPicPr>
            <p:cNvPr id="15" name="Picture 1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A149C336-80FD-498C-9DE7-1F8B9BF992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131" y="4878000"/>
              <a:ext cx="1985019" cy="1980000"/>
            </a:xfrm>
            <a:prstGeom prst="rect">
              <a:avLst/>
            </a:prstGeom>
          </p:spPr>
        </p:pic>
        <p:pic>
          <p:nvPicPr>
            <p:cNvPr id="16" name="Picture 15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F33618FC-3243-1244-0114-E98D6D30BC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69" y="4878000"/>
              <a:ext cx="1985019" cy="1980000"/>
            </a:xfrm>
            <a:prstGeom prst="rect">
              <a:avLst/>
            </a:prstGeom>
          </p:spPr>
        </p:pic>
        <p:pic>
          <p:nvPicPr>
            <p:cNvPr id="17" name="Picture 16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8DF82E1C-35DA-67BC-0557-6AA8F384EB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677" y="4878000"/>
              <a:ext cx="1985019" cy="1980000"/>
            </a:xfrm>
            <a:prstGeom prst="rect">
              <a:avLst/>
            </a:prstGeom>
          </p:spPr>
        </p:pic>
        <p:pic>
          <p:nvPicPr>
            <p:cNvPr id="19" name="Picture 18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98BD1722-24AF-B461-D7DF-A2086FA728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585" y="4878000"/>
              <a:ext cx="1985019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4089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8" y="0"/>
            <a:ext cx="10752422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BF1119A-8CC5-9D84-06AB-F9FBED8EAF13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769478" y="2845678"/>
            <a:ext cx="6825356" cy="1134000"/>
            <a:chOff x="133769" y="4878000"/>
            <a:chExt cx="11917288" cy="1980000"/>
          </a:xfrm>
        </p:grpSpPr>
        <p:pic>
          <p:nvPicPr>
            <p:cNvPr id="3" name="Picture 2" descr="A blue and black design&#10;&#10;Description automatically generated">
              <a:extLst>
                <a:ext uri="{FF2B5EF4-FFF2-40B4-BE49-F238E27FC236}">
                  <a16:creationId xmlns:a16="http://schemas.microsoft.com/office/drawing/2014/main" id="{F66916FC-095E-BDE5-9DFB-14D71111E0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0223" y="4878000"/>
              <a:ext cx="1985019" cy="1980000"/>
            </a:xfrm>
            <a:prstGeom prst="rect">
              <a:avLst/>
            </a:prstGeom>
          </p:spPr>
        </p:pic>
        <p:pic>
          <p:nvPicPr>
            <p:cNvPr id="4" name="Picture 3" descr="A blue and black design&#10;&#10;Description automatically generated">
              <a:extLst>
                <a:ext uri="{FF2B5EF4-FFF2-40B4-BE49-F238E27FC236}">
                  <a16:creationId xmlns:a16="http://schemas.microsoft.com/office/drawing/2014/main" id="{DB8B7D4C-69CB-BB35-55F4-92EED8A44C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6038" y="4878000"/>
              <a:ext cx="1985019" cy="1980000"/>
            </a:xfrm>
            <a:prstGeom prst="rect">
              <a:avLst/>
            </a:prstGeom>
          </p:spPr>
        </p:pic>
        <p:pic>
          <p:nvPicPr>
            <p:cNvPr id="6" name="Picture 5" descr="A blue and black design&#10;&#10;Description automatically generated">
              <a:extLst>
                <a:ext uri="{FF2B5EF4-FFF2-40B4-BE49-F238E27FC236}">
                  <a16:creationId xmlns:a16="http://schemas.microsoft.com/office/drawing/2014/main" id="{7373C04C-5508-FAA5-C95B-D9C715ABF7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131" y="4878000"/>
              <a:ext cx="1985019" cy="1980000"/>
            </a:xfrm>
            <a:prstGeom prst="rect">
              <a:avLst/>
            </a:prstGeom>
          </p:spPr>
        </p:pic>
        <p:pic>
          <p:nvPicPr>
            <p:cNvPr id="7" name="Picture 6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81E39F70-D8F8-D2A3-EB44-CD95ED4502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69" y="4878000"/>
              <a:ext cx="1985019" cy="1980000"/>
            </a:xfrm>
            <a:prstGeom prst="rect">
              <a:avLst/>
            </a:prstGeom>
          </p:spPr>
        </p:pic>
        <p:pic>
          <p:nvPicPr>
            <p:cNvPr id="8" name="Picture 7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4510385C-CEFD-CEF9-5003-A2AD071A9F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677" y="4878000"/>
              <a:ext cx="1985019" cy="1980000"/>
            </a:xfrm>
            <a:prstGeom prst="rect">
              <a:avLst/>
            </a:prstGeom>
          </p:spPr>
        </p:pic>
        <p:pic>
          <p:nvPicPr>
            <p:cNvPr id="9" name="Picture 8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3804E75C-A57B-2D50-4D30-FAD1442F8F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585" y="4878000"/>
              <a:ext cx="1985019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2191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130318-F302-97BF-6582-0C7A3F18E37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249" y="5737350"/>
            <a:ext cx="12155502" cy="1101600"/>
            <a:chOff x="137357" y="4878000"/>
            <a:chExt cx="11917158" cy="108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DACBBD-F4D2-88BC-0FA8-06F0738BBCDA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37357" y="4878000"/>
              <a:ext cx="6500339" cy="1080000"/>
              <a:chOff x="133769" y="4878000"/>
              <a:chExt cx="11917288" cy="1980000"/>
            </a:xfrm>
          </p:grpSpPr>
          <p:pic>
            <p:nvPicPr>
              <p:cNvPr id="15" name="Picture 14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2684ADE2-E8B5-2CC9-AD72-0F9001BA8AE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0223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6" name="Picture 15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055528F4-88A0-6818-56FA-F5B1392F50E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66038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7" name="Picture 16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DF02F258-2348-7FBF-0B33-CD789E07AFF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3131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8" name="Picture 17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10E7B437-E178-42F5-CFAC-4B7FCC5687A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769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9" name="Picture 18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EB786CD1-0B72-0708-5CA8-0A254100833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6677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20" name="Picture 19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4CAF2003-FCC4-8373-0138-EBB2D13C985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9585" y="4878000"/>
                <a:ext cx="1985019" cy="19800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9AA2587-0E91-3A8D-E166-C052AB234EEE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637696" y="4878000"/>
              <a:ext cx="5416819" cy="1080000"/>
              <a:chOff x="133769" y="4878000"/>
              <a:chExt cx="9930835" cy="1980000"/>
            </a:xfrm>
          </p:grpSpPr>
          <p:pic>
            <p:nvPicPr>
              <p:cNvPr id="10" name="Picture 9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32F219DA-6AAD-E62F-F107-5C0AC97BB55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0223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1" name="Picture 10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F55E3773-8B48-6DEF-0EAB-C40C374F8A0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3131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2" name="Picture 11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871A5A5A-5E8F-0352-B004-BB7A6872249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769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3" name="Picture 12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65863C96-9F86-BB74-B557-D65E712EB5D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6677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4" name="Picture 13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1D2EC5C0-EC60-E78A-A20E-690DF3339BE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9585" y="4878000"/>
                <a:ext cx="1985019" cy="198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99610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ctr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62AE7B-017D-33D7-AAFC-C84A8B1680AC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93271" y="2868544"/>
            <a:ext cx="6825356" cy="1134000"/>
            <a:chOff x="133769" y="4878000"/>
            <a:chExt cx="11917288" cy="1980000"/>
          </a:xfrm>
        </p:grpSpPr>
        <p:pic>
          <p:nvPicPr>
            <p:cNvPr id="5" name="Picture 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F76EA75F-E66D-37AF-6A81-CD61094C68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0223" y="4878000"/>
              <a:ext cx="1985019" cy="1980000"/>
            </a:xfrm>
            <a:prstGeom prst="rect">
              <a:avLst/>
            </a:prstGeom>
          </p:spPr>
        </p:pic>
        <p:pic>
          <p:nvPicPr>
            <p:cNvPr id="15" name="Picture 1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A161C318-6ACB-3033-8636-3FEAACFA63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6038" y="4878000"/>
              <a:ext cx="1985019" cy="1980000"/>
            </a:xfrm>
            <a:prstGeom prst="rect">
              <a:avLst/>
            </a:prstGeom>
          </p:spPr>
        </p:pic>
        <p:pic>
          <p:nvPicPr>
            <p:cNvPr id="16" name="Picture 15" descr="A blue and black design&#10;&#10;Description automatically generated">
              <a:extLst>
                <a:ext uri="{FF2B5EF4-FFF2-40B4-BE49-F238E27FC236}">
                  <a16:creationId xmlns:a16="http://schemas.microsoft.com/office/drawing/2014/main" id="{86F3E81C-1AE1-1B7D-251A-2368579D0B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131" y="4878000"/>
              <a:ext cx="1985019" cy="1980000"/>
            </a:xfrm>
            <a:prstGeom prst="rect">
              <a:avLst/>
            </a:prstGeom>
          </p:spPr>
        </p:pic>
        <p:pic>
          <p:nvPicPr>
            <p:cNvPr id="17" name="Picture 16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3C435FEC-EF53-0264-0F54-64257DB22A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69" y="4878000"/>
              <a:ext cx="1985019" cy="1980000"/>
            </a:xfrm>
            <a:prstGeom prst="rect">
              <a:avLst/>
            </a:prstGeom>
          </p:spPr>
        </p:pic>
        <p:pic>
          <p:nvPicPr>
            <p:cNvPr id="18" name="Picture 17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D8233924-B275-5271-9EB7-5341BEDCA1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677" y="4878000"/>
              <a:ext cx="1985019" cy="1980000"/>
            </a:xfrm>
            <a:prstGeom prst="rect">
              <a:avLst/>
            </a:prstGeom>
          </p:spPr>
        </p:pic>
        <p:pic>
          <p:nvPicPr>
            <p:cNvPr id="19" name="Picture 18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624DA143-97E0-FD59-EF96-A6D2F5BE7E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585" y="4878000"/>
              <a:ext cx="1985019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170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1538CC-3FC0-1ACA-F3AA-FC22AAD9E09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249" y="5737350"/>
            <a:ext cx="12155502" cy="1101600"/>
            <a:chOff x="137357" y="4878000"/>
            <a:chExt cx="11917158" cy="108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16EC642-FB4F-FB41-B7CA-B158620FFE09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37357" y="4878000"/>
              <a:ext cx="6500339" cy="1080000"/>
              <a:chOff x="133769" y="4878000"/>
              <a:chExt cx="11917288" cy="1980000"/>
            </a:xfrm>
          </p:grpSpPr>
          <p:pic>
            <p:nvPicPr>
              <p:cNvPr id="15" name="Picture 14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F7AEA110-A2FE-FD18-387D-7831C8E5583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0223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6" name="Picture 15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2C8650F2-3411-358F-D879-742843671D8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66038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7" name="Picture 16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F75FDA63-2E2D-2685-2652-6A967F7747D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3131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8" name="Picture 17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7D73C0DB-BEE8-0283-FBCF-56230D04426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769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9" name="Picture 18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07D02509-8486-077C-7F23-8B4591FBAD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6677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20" name="Picture 19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953C119A-A641-DF71-895D-0717BD8ADA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9585" y="4878000"/>
                <a:ext cx="1985019" cy="19800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8C876CD-0905-0529-957D-355654A04AB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637696" y="4878000"/>
              <a:ext cx="5416819" cy="1080000"/>
              <a:chOff x="133769" y="4878000"/>
              <a:chExt cx="9930835" cy="1980000"/>
            </a:xfrm>
          </p:grpSpPr>
          <p:pic>
            <p:nvPicPr>
              <p:cNvPr id="10" name="Picture 9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11C94496-784D-6DC2-7A5F-BB0B169FAC9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0223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1" name="Picture 10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7E0E8937-DB31-EADC-4575-E79DFA7EB9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3131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2" name="Picture 11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7CBDF1BA-900B-5D56-D245-25BCE4467A6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769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3" name="Picture 12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5CA2F49E-374C-449D-F4EC-99F2560553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6677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4" name="Picture 13" descr="A purple flower design on a black background&#10;&#10;Description automatically generated">
                <a:extLst>
                  <a:ext uri="{FF2B5EF4-FFF2-40B4-BE49-F238E27FC236}">
                    <a16:creationId xmlns:a16="http://schemas.microsoft.com/office/drawing/2014/main" id="{E994D110-A458-31B0-56A1-EF727769D0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9585" y="4878000"/>
                <a:ext cx="1985019" cy="198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107695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50044E-FD4E-5A48-81F8-7B4F32A8437A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93271" y="2868544"/>
            <a:ext cx="6825356" cy="1134000"/>
            <a:chOff x="133769" y="4878000"/>
            <a:chExt cx="11917288" cy="1980000"/>
          </a:xfrm>
        </p:grpSpPr>
        <p:pic>
          <p:nvPicPr>
            <p:cNvPr id="5" name="Picture 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D26598F7-545A-9C90-D2B3-E40E2B2E50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0223" y="4878000"/>
              <a:ext cx="1985019" cy="1980000"/>
            </a:xfrm>
            <a:prstGeom prst="rect">
              <a:avLst/>
            </a:prstGeom>
          </p:spPr>
        </p:pic>
        <p:pic>
          <p:nvPicPr>
            <p:cNvPr id="14" name="Picture 13" descr="A blue and black design&#10;&#10;Description automatically generated">
              <a:extLst>
                <a:ext uri="{FF2B5EF4-FFF2-40B4-BE49-F238E27FC236}">
                  <a16:creationId xmlns:a16="http://schemas.microsoft.com/office/drawing/2014/main" id="{2B834A4D-5467-4B7A-7BB9-AEF577E776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6038" y="4878000"/>
              <a:ext cx="1985019" cy="1980000"/>
            </a:xfrm>
            <a:prstGeom prst="rect">
              <a:avLst/>
            </a:prstGeom>
          </p:spPr>
        </p:pic>
        <p:pic>
          <p:nvPicPr>
            <p:cNvPr id="15" name="Picture 1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57C07333-03F1-7ABD-89AB-CE1070AD75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131" y="4878000"/>
              <a:ext cx="1985019" cy="1980000"/>
            </a:xfrm>
            <a:prstGeom prst="rect">
              <a:avLst/>
            </a:prstGeom>
          </p:spPr>
        </p:pic>
        <p:pic>
          <p:nvPicPr>
            <p:cNvPr id="16" name="Picture 15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B9C155CD-C033-B86F-E904-B7221740B9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69" y="4878000"/>
              <a:ext cx="1985019" cy="1980000"/>
            </a:xfrm>
            <a:prstGeom prst="rect">
              <a:avLst/>
            </a:prstGeom>
          </p:spPr>
        </p:pic>
        <p:pic>
          <p:nvPicPr>
            <p:cNvPr id="17" name="Picture 16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11CE28BF-20B0-DFAB-5CBB-4522868546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677" y="4878000"/>
              <a:ext cx="1985019" cy="1980000"/>
            </a:xfrm>
            <a:prstGeom prst="rect">
              <a:avLst/>
            </a:prstGeom>
          </p:spPr>
        </p:pic>
        <p:pic>
          <p:nvPicPr>
            <p:cNvPr id="18" name="Picture 17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FC143C0F-ED73-99F6-3343-30F4C7647E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585" y="4878000"/>
              <a:ext cx="1985019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17733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214809-F0AC-B298-C5FE-DBE734B53D84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93271" y="2868544"/>
            <a:ext cx="6825356" cy="1134000"/>
            <a:chOff x="133769" y="4878000"/>
            <a:chExt cx="11917288" cy="1980000"/>
          </a:xfrm>
        </p:grpSpPr>
        <p:pic>
          <p:nvPicPr>
            <p:cNvPr id="12" name="Picture 11" descr="A blue and black design&#10;&#10;Description automatically generated">
              <a:extLst>
                <a:ext uri="{FF2B5EF4-FFF2-40B4-BE49-F238E27FC236}">
                  <a16:creationId xmlns:a16="http://schemas.microsoft.com/office/drawing/2014/main" id="{7BC9361E-E402-4C8D-374A-17542A97F7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0223" y="4878000"/>
              <a:ext cx="1985019" cy="1980000"/>
            </a:xfrm>
            <a:prstGeom prst="rect">
              <a:avLst/>
            </a:prstGeom>
          </p:spPr>
        </p:pic>
        <p:pic>
          <p:nvPicPr>
            <p:cNvPr id="13" name="Picture 12" descr="A blue and black design&#10;&#10;Description automatically generated">
              <a:extLst>
                <a:ext uri="{FF2B5EF4-FFF2-40B4-BE49-F238E27FC236}">
                  <a16:creationId xmlns:a16="http://schemas.microsoft.com/office/drawing/2014/main" id="{1A70145C-647D-5BC6-89F3-A0C9B8E009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6038" y="4878000"/>
              <a:ext cx="1985019" cy="1980000"/>
            </a:xfrm>
            <a:prstGeom prst="rect">
              <a:avLst/>
            </a:prstGeom>
          </p:spPr>
        </p:pic>
        <p:pic>
          <p:nvPicPr>
            <p:cNvPr id="15" name="Picture 1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B7398BFD-3828-CE20-7358-33C858A039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131" y="4878000"/>
              <a:ext cx="1985019" cy="1980000"/>
            </a:xfrm>
            <a:prstGeom prst="rect">
              <a:avLst/>
            </a:prstGeom>
          </p:spPr>
        </p:pic>
        <p:pic>
          <p:nvPicPr>
            <p:cNvPr id="16" name="Picture 15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4A1EAD58-070C-1F85-FB32-8C0F48F5FB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69" y="4878000"/>
              <a:ext cx="1985019" cy="1980000"/>
            </a:xfrm>
            <a:prstGeom prst="rect">
              <a:avLst/>
            </a:prstGeom>
          </p:spPr>
        </p:pic>
        <p:pic>
          <p:nvPicPr>
            <p:cNvPr id="17" name="Picture 16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4300B4B1-EADD-2B32-341B-5B71F95800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677" y="4878000"/>
              <a:ext cx="1985019" cy="1980000"/>
            </a:xfrm>
            <a:prstGeom prst="rect">
              <a:avLst/>
            </a:prstGeom>
          </p:spPr>
        </p:pic>
        <p:pic>
          <p:nvPicPr>
            <p:cNvPr id="18" name="Picture 17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61B57E0E-6C6C-6254-653B-0D92EE5B1F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585" y="4878000"/>
              <a:ext cx="1985019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43015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0"/>
            <a:ext cx="10801350" cy="10800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650" y="1266825"/>
            <a:ext cx="4705350" cy="503872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0600" y="1266825"/>
            <a:ext cx="4494600" cy="503872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C178F0-F500-C6ED-6DC9-86112CE26AA7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741430" y="2868797"/>
            <a:ext cx="6825356" cy="1134001"/>
            <a:chOff x="133769" y="4877999"/>
            <a:chExt cx="11917288" cy="1980001"/>
          </a:xfrm>
        </p:grpSpPr>
        <p:pic>
          <p:nvPicPr>
            <p:cNvPr id="13" name="Picture 12" descr="A blue and black design&#10;&#10;Description automatically generated">
              <a:extLst>
                <a:ext uri="{FF2B5EF4-FFF2-40B4-BE49-F238E27FC236}">
                  <a16:creationId xmlns:a16="http://schemas.microsoft.com/office/drawing/2014/main" id="{0A837521-E52F-B140-E85A-998AC331D8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0223" y="4878000"/>
              <a:ext cx="1985019" cy="1980000"/>
            </a:xfrm>
            <a:prstGeom prst="rect">
              <a:avLst/>
            </a:prstGeom>
          </p:spPr>
        </p:pic>
        <p:pic>
          <p:nvPicPr>
            <p:cNvPr id="14" name="Picture 13" descr="A blue and black design&#10;&#10;Description automatically generated">
              <a:extLst>
                <a:ext uri="{FF2B5EF4-FFF2-40B4-BE49-F238E27FC236}">
                  <a16:creationId xmlns:a16="http://schemas.microsoft.com/office/drawing/2014/main" id="{4A937DB8-0501-56A5-4BBF-0A1734CD69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6038" y="4878000"/>
              <a:ext cx="1985019" cy="1980000"/>
            </a:xfrm>
            <a:prstGeom prst="rect">
              <a:avLst/>
            </a:prstGeom>
          </p:spPr>
        </p:pic>
        <p:pic>
          <p:nvPicPr>
            <p:cNvPr id="15" name="Picture 1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AA9BDC67-A328-E914-239B-1DFF303D6F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131" y="4878000"/>
              <a:ext cx="1985019" cy="1980000"/>
            </a:xfrm>
            <a:prstGeom prst="rect">
              <a:avLst/>
            </a:prstGeom>
          </p:spPr>
        </p:pic>
        <p:pic>
          <p:nvPicPr>
            <p:cNvPr id="16" name="Picture 15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6150489F-3854-CED6-C833-8DFC768833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69" y="4878000"/>
              <a:ext cx="1985019" cy="1980000"/>
            </a:xfrm>
            <a:prstGeom prst="rect">
              <a:avLst/>
            </a:prstGeom>
          </p:spPr>
        </p:pic>
        <p:pic>
          <p:nvPicPr>
            <p:cNvPr id="17" name="Picture 16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D123CEEB-B7B1-885E-4885-62CCBA4BFA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676" y="4877999"/>
              <a:ext cx="1985020" cy="1979999"/>
            </a:xfrm>
            <a:prstGeom prst="rect">
              <a:avLst/>
            </a:prstGeom>
          </p:spPr>
        </p:pic>
        <p:pic>
          <p:nvPicPr>
            <p:cNvPr id="18" name="Picture 17" descr="A purple flower design on a black background&#10;&#10;Description automatically generated">
              <a:extLst>
                <a:ext uri="{FF2B5EF4-FFF2-40B4-BE49-F238E27FC236}">
                  <a16:creationId xmlns:a16="http://schemas.microsoft.com/office/drawing/2014/main" id="{A5559B25-0690-CB68-9040-60C5C60339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585" y="4878000"/>
              <a:ext cx="1985019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67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26901C7-24B7-8EFA-F1DE-48F4B213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CFCB54E-AE56-F9FE-B8E8-AB0C418AC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1568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47ABC4B-C122-AD3C-D933-6ED24CEDA41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4400" y="4801800"/>
            <a:ext cx="12096000" cy="2016000"/>
            <a:chOff x="0" y="4878000"/>
            <a:chExt cx="11880000" cy="1980000"/>
          </a:xfrm>
        </p:grpSpPr>
        <p:pic>
          <p:nvPicPr>
            <p:cNvPr id="4" name="Picture 3" descr="A green and black logo&#10;&#10;Description automatically generated">
              <a:extLst>
                <a:ext uri="{FF2B5EF4-FFF2-40B4-BE49-F238E27FC236}">
                  <a16:creationId xmlns:a16="http://schemas.microsoft.com/office/drawing/2014/main" id="{1C69706B-42A8-606E-9541-3D33ACE1D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8000"/>
              <a:ext cx="1980000" cy="1980000"/>
            </a:xfrm>
            <a:prstGeom prst="rect">
              <a:avLst/>
            </a:prstGeom>
          </p:spPr>
        </p:pic>
        <p:pic>
          <p:nvPicPr>
            <p:cNvPr id="5" name="Picture 4" descr="A green and black logo&#10;&#10;Description automatically generated">
              <a:extLst>
                <a:ext uri="{FF2B5EF4-FFF2-40B4-BE49-F238E27FC236}">
                  <a16:creationId xmlns:a16="http://schemas.microsoft.com/office/drawing/2014/main" id="{A00B1E42-7402-360B-2C91-86723A9E79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000" y="4878000"/>
              <a:ext cx="1980000" cy="1980000"/>
            </a:xfrm>
            <a:prstGeom prst="rect">
              <a:avLst/>
            </a:prstGeom>
          </p:spPr>
        </p:pic>
        <p:pic>
          <p:nvPicPr>
            <p:cNvPr id="6" name="Picture 5" descr="A green and black logo&#10;&#10;Description automatically generated">
              <a:extLst>
                <a:ext uri="{FF2B5EF4-FFF2-40B4-BE49-F238E27FC236}">
                  <a16:creationId xmlns:a16="http://schemas.microsoft.com/office/drawing/2014/main" id="{260A8CF7-8E98-FB9B-CF43-30523C7A56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000" y="4878000"/>
              <a:ext cx="1980000" cy="1980000"/>
            </a:xfrm>
            <a:prstGeom prst="rect">
              <a:avLst/>
            </a:prstGeom>
          </p:spPr>
        </p:pic>
        <p:pic>
          <p:nvPicPr>
            <p:cNvPr id="7" name="Picture 6" descr="A green and black logo&#10;&#10;Description automatically generated">
              <a:extLst>
                <a:ext uri="{FF2B5EF4-FFF2-40B4-BE49-F238E27FC236}">
                  <a16:creationId xmlns:a16="http://schemas.microsoft.com/office/drawing/2014/main" id="{384A2378-FBD7-2693-63C1-8A187945F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000" y="4878000"/>
              <a:ext cx="1980000" cy="1980000"/>
            </a:xfrm>
            <a:prstGeom prst="rect">
              <a:avLst/>
            </a:prstGeom>
          </p:spPr>
        </p:pic>
        <p:pic>
          <p:nvPicPr>
            <p:cNvPr id="8" name="Picture 7" descr="A green and black logo&#10;&#10;Description automatically generated">
              <a:extLst>
                <a:ext uri="{FF2B5EF4-FFF2-40B4-BE49-F238E27FC236}">
                  <a16:creationId xmlns:a16="http://schemas.microsoft.com/office/drawing/2014/main" id="{EC7B19B5-5A09-F3AA-D0B8-FE66E896D1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000" y="4878000"/>
              <a:ext cx="1980000" cy="1980000"/>
            </a:xfrm>
            <a:prstGeom prst="rect">
              <a:avLst/>
            </a:prstGeom>
          </p:spPr>
        </p:pic>
        <p:pic>
          <p:nvPicPr>
            <p:cNvPr id="9" name="Picture 8" descr="A green and black logo&#10;&#10;Description automatically generated">
              <a:extLst>
                <a:ext uri="{FF2B5EF4-FFF2-40B4-BE49-F238E27FC236}">
                  <a16:creationId xmlns:a16="http://schemas.microsoft.com/office/drawing/2014/main" id="{6C091286-3C5A-B336-902C-65DB65694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000" y="4878000"/>
              <a:ext cx="1980000" cy="1980000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0801B8F-F9DD-C1D5-6CC8-70720531E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" y="1313895"/>
            <a:ext cx="12192000" cy="2016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0426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9CABF94-1F45-5B0D-BEAE-0ACEE02D230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650" y="5730375"/>
            <a:ext cx="12157200" cy="1105200"/>
            <a:chOff x="156000" y="4878000"/>
            <a:chExt cx="11880000" cy="1080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51C0AF6-18B0-18B5-D6D2-99884D81A165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56000" y="4878000"/>
              <a:ext cx="6480000" cy="1080000"/>
              <a:chOff x="0" y="4878000"/>
              <a:chExt cx="11880000" cy="1980000"/>
            </a:xfrm>
          </p:grpSpPr>
          <p:pic>
            <p:nvPicPr>
              <p:cNvPr id="3" name="Picture 2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0716E8E8-040C-AF8F-9A8A-A5BCDD4030D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4" name="Picture 3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0C318980-2ABD-93D7-EAF7-8B15A752F5E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0000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5" name="Picture 4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06893BE1-0DE4-F6CA-105A-5C44098E0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0000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6" name="Picture 5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B5754015-B43C-87DE-A983-F699BAA14B3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0000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7" name="Picture 6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3BC96279-52B7-05F0-3883-15884EC4EE7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0000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8" name="Picture 7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3591D588-956E-A47C-4C22-CF2C56F8A8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0000" y="4878000"/>
                <a:ext cx="1980000" cy="1980000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3BAA8FE-0CB5-2E35-B461-D5EEB630ABB4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636000" y="4878000"/>
              <a:ext cx="5400000" cy="1080000"/>
              <a:chOff x="0" y="4878000"/>
              <a:chExt cx="9900000" cy="1980000"/>
            </a:xfrm>
          </p:grpSpPr>
          <p:pic>
            <p:nvPicPr>
              <p:cNvPr id="17" name="Picture 16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0BC648C7-6BAD-3D52-498D-835F974DC6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20" name="Picture 19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FFD5B89A-5205-96A9-0B72-82FE47A5C5E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0000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21" name="Picture 20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246A87AE-26FA-63A5-B22A-C716E248C0E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0000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34" name="Picture 33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AEB3B91E-EB47-0F69-F018-EED9838D69B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0000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35" name="Picture 34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61C1D6C0-72D5-3901-7B8C-42BEE73479D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0000" y="4878000"/>
                <a:ext cx="1980000" cy="198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02557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26CFBF3B-DD62-C9DF-B1E8-15682E97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1"/>
            <a:ext cx="10900229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7E098A-0E2B-3C79-B474-C19CFE0960BF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75375" y="2868375"/>
            <a:ext cx="6804000" cy="1134000"/>
            <a:chOff x="0" y="4878000"/>
            <a:chExt cx="11880000" cy="1980000"/>
          </a:xfrm>
        </p:grpSpPr>
        <p:pic>
          <p:nvPicPr>
            <p:cNvPr id="3" name="Picture 2" descr="A green and black logo&#10;&#10;Description automatically generated">
              <a:extLst>
                <a:ext uri="{FF2B5EF4-FFF2-40B4-BE49-F238E27FC236}">
                  <a16:creationId xmlns:a16="http://schemas.microsoft.com/office/drawing/2014/main" id="{3E2E5C8E-54B7-DE57-0758-B7903F3698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8000"/>
              <a:ext cx="1980000" cy="1980000"/>
            </a:xfrm>
            <a:prstGeom prst="rect">
              <a:avLst/>
            </a:prstGeom>
          </p:spPr>
        </p:pic>
        <p:pic>
          <p:nvPicPr>
            <p:cNvPr id="4" name="Picture 3" descr="A green and black logo&#10;&#10;Description automatically generated">
              <a:extLst>
                <a:ext uri="{FF2B5EF4-FFF2-40B4-BE49-F238E27FC236}">
                  <a16:creationId xmlns:a16="http://schemas.microsoft.com/office/drawing/2014/main" id="{D0982F37-60A4-F829-39BA-15E571B8D7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000" y="4878000"/>
              <a:ext cx="1980000" cy="1980000"/>
            </a:xfrm>
            <a:prstGeom prst="rect">
              <a:avLst/>
            </a:prstGeom>
          </p:spPr>
        </p:pic>
        <p:pic>
          <p:nvPicPr>
            <p:cNvPr id="6" name="Picture 5" descr="A green and black logo&#10;&#10;Description automatically generated">
              <a:extLst>
                <a:ext uri="{FF2B5EF4-FFF2-40B4-BE49-F238E27FC236}">
                  <a16:creationId xmlns:a16="http://schemas.microsoft.com/office/drawing/2014/main" id="{8B9DFA5C-BFEC-CB47-017B-1E47581BE2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000" y="4878000"/>
              <a:ext cx="1980000" cy="1980000"/>
            </a:xfrm>
            <a:prstGeom prst="rect">
              <a:avLst/>
            </a:prstGeom>
          </p:spPr>
        </p:pic>
        <p:pic>
          <p:nvPicPr>
            <p:cNvPr id="7" name="Picture 6" descr="A green and black logo&#10;&#10;Description automatically generated">
              <a:extLst>
                <a:ext uri="{FF2B5EF4-FFF2-40B4-BE49-F238E27FC236}">
                  <a16:creationId xmlns:a16="http://schemas.microsoft.com/office/drawing/2014/main" id="{B6A4C237-1F6B-6477-7AED-3B696E2621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000" y="4878000"/>
              <a:ext cx="1980000" cy="1980000"/>
            </a:xfrm>
            <a:prstGeom prst="rect">
              <a:avLst/>
            </a:prstGeom>
          </p:spPr>
        </p:pic>
        <p:pic>
          <p:nvPicPr>
            <p:cNvPr id="8" name="Picture 7" descr="A green and black logo&#10;&#10;Description automatically generated">
              <a:extLst>
                <a:ext uri="{FF2B5EF4-FFF2-40B4-BE49-F238E27FC236}">
                  <a16:creationId xmlns:a16="http://schemas.microsoft.com/office/drawing/2014/main" id="{8695F5FC-25E3-ED89-D83F-E7589315CD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000" y="4878000"/>
              <a:ext cx="1980000" cy="1980000"/>
            </a:xfrm>
            <a:prstGeom prst="rect">
              <a:avLst/>
            </a:prstGeom>
          </p:spPr>
        </p:pic>
        <p:pic>
          <p:nvPicPr>
            <p:cNvPr id="9" name="Picture 8" descr="A green and black logo&#10;&#10;Description automatically generated">
              <a:extLst>
                <a:ext uri="{FF2B5EF4-FFF2-40B4-BE49-F238E27FC236}">
                  <a16:creationId xmlns:a16="http://schemas.microsoft.com/office/drawing/2014/main" id="{33CF8877-A7BF-84F2-B240-48FD68A8F1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000" y="4878000"/>
              <a:ext cx="1980000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33760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8" y="0"/>
            <a:ext cx="10752422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8C4A508-1E8D-E259-8511-55B27266B96F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692650" y="2862000"/>
            <a:ext cx="6804000" cy="1134000"/>
            <a:chOff x="0" y="4878000"/>
            <a:chExt cx="11880000" cy="1980000"/>
          </a:xfrm>
        </p:grpSpPr>
        <p:pic>
          <p:nvPicPr>
            <p:cNvPr id="3" name="Picture 2" descr="A green and black logo&#10;&#10;Description automatically generated">
              <a:extLst>
                <a:ext uri="{FF2B5EF4-FFF2-40B4-BE49-F238E27FC236}">
                  <a16:creationId xmlns:a16="http://schemas.microsoft.com/office/drawing/2014/main" id="{6C36DA02-89C7-C3C8-B712-BEFACFA867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8000"/>
              <a:ext cx="1980000" cy="1980000"/>
            </a:xfrm>
            <a:prstGeom prst="rect">
              <a:avLst/>
            </a:prstGeom>
          </p:spPr>
        </p:pic>
        <p:pic>
          <p:nvPicPr>
            <p:cNvPr id="4" name="Picture 3" descr="A green and black logo&#10;&#10;Description automatically generated">
              <a:extLst>
                <a:ext uri="{FF2B5EF4-FFF2-40B4-BE49-F238E27FC236}">
                  <a16:creationId xmlns:a16="http://schemas.microsoft.com/office/drawing/2014/main" id="{EC3F539F-A425-5843-A053-0734065B1B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000" y="4878000"/>
              <a:ext cx="1980000" cy="1980000"/>
            </a:xfrm>
            <a:prstGeom prst="rect">
              <a:avLst/>
            </a:prstGeom>
          </p:spPr>
        </p:pic>
        <p:pic>
          <p:nvPicPr>
            <p:cNvPr id="6" name="Picture 5" descr="A green and black logo&#10;&#10;Description automatically generated">
              <a:extLst>
                <a:ext uri="{FF2B5EF4-FFF2-40B4-BE49-F238E27FC236}">
                  <a16:creationId xmlns:a16="http://schemas.microsoft.com/office/drawing/2014/main" id="{0B7A634F-0D5B-93E9-3DEA-810D83A15A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000" y="4878000"/>
              <a:ext cx="1980000" cy="1980000"/>
            </a:xfrm>
            <a:prstGeom prst="rect">
              <a:avLst/>
            </a:prstGeom>
          </p:spPr>
        </p:pic>
        <p:pic>
          <p:nvPicPr>
            <p:cNvPr id="7" name="Picture 6" descr="A green and black logo&#10;&#10;Description automatically generated">
              <a:extLst>
                <a:ext uri="{FF2B5EF4-FFF2-40B4-BE49-F238E27FC236}">
                  <a16:creationId xmlns:a16="http://schemas.microsoft.com/office/drawing/2014/main" id="{0A05E921-3549-8275-90DA-46E8BE86DC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000" y="4878000"/>
              <a:ext cx="1980000" cy="1980000"/>
            </a:xfrm>
            <a:prstGeom prst="rect">
              <a:avLst/>
            </a:prstGeom>
          </p:spPr>
        </p:pic>
        <p:pic>
          <p:nvPicPr>
            <p:cNvPr id="8" name="Picture 7" descr="A green and black logo&#10;&#10;Description automatically generated">
              <a:extLst>
                <a:ext uri="{FF2B5EF4-FFF2-40B4-BE49-F238E27FC236}">
                  <a16:creationId xmlns:a16="http://schemas.microsoft.com/office/drawing/2014/main" id="{D293A707-C8F7-92C3-4392-E15CDEADBE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000" y="4878000"/>
              <a:ext cx="1980000" cy="1980000"/>
            </a:xfrm>
            <a:prstGeom prst="rect">
              <a:avLst/>
            </a:prstGeom>
          </p:spPr>
        </p:pic>
        <p:pic>
          <p:nvPicPr>
            <p:cNvPr id="9" name="Picture 8" descr="A green and black logo&#10;&#10;Description automatically generated">
              <a:extLst>
                <a:ext uri="{FF2B5EF4-FFF2-40B4-BE49-F238E27FC236}">
                  <a16:creationId xmlns:a16="http://schemas.microsoft.com/office/drawing/2014/main" id="{E2B4BFE3-D526-5108-A81E-5AB5788AD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000" y="4878000"/>
              <a:ext cx="1980000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89762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17F5C7-9E9F-1A24-70BB-B48F5E961A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650" y="5730375"/>
            <a:ext cx="12157200" cy="1105200"/>
            <a:chOff x="156000" y="4878000"/>
            <a:chExt cx="11880000" cy="1080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902D89-8E86-8816-A759-3B3DB43B140D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56000" y="4878000"/>
              <a:ext cx="6480000" cy="1080000"/>
              <a:chOff x="0" y="4878000"/>
              <a:chExt cx="11880000" cy="1980000"/>
            </a:xfrm>
          </p:grpSpPr>
          <p:pic>
            <p:nvPicPr>
              <p:cNvPr id="34" name="Picture 33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99ACA7D8-8799-05FD-5AEA-534A9C939D4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35" name="Picture 34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64A58F7E-5880-FDF9-E421-04EAA4E2D6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0000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36" name="Picture 35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3877BC9D-686A-012D-3911-A32A3E7F842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0000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37" name="Picture 36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61E8D70B-0AE4-E622-BDF9-0C548DF5E37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0000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38" name="Picture 37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DD21AB28-5B89-DE81-3FF8-7F0E176C209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0000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39" name="Picture 38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F765C32A-80F9-32B6-5BF5-192B51FFE6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0000" y="4878000"/>
                <a:ext cx="1980000" cy="1980000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329B16F-80B3-0BB5-8CCA-1FE88CEBC8F6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636000" y="4878000"/>
              <a:ext cx="5400000" cy="1080000"/>
              <a:chOff x="0" y="4878000"/>
              <a:chExt cx="9900000" cy="1980000"/>
            </a:xfrm>
          </p:grpSpPr>
          <p:pic>
            <p:nvPicPr>
              <p:cNvPr id="17" name="Picture 16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706038CA-F8DA-2F8E-C3D1-9C4711E3207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18" name="Picture 17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879B780E-95E3-E696-C29F-5DF4E1EF552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0000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19" name="Picture 18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ABAA0B5B-8FFE-9FA9-08E3-834D15229D9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0000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20" name="Picture 19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874BBD95-FC52-6706-58A7-A851529B3C5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0000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33" name="Picture 32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CD7178FA-644A-CAE9-447F-EEC8E54199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0000" y="4878000"/>
                <a:ext cx="1980000" cy="198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53824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ctr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EC0B69-681F-6FD5-DD37-88DBA5D87692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75375" y="2868375"/>
            <a:ext cx="6804000" cy="1134000"/>
            <a:chOff x="0" y="4878000"/>
            <a:chExt cx="11880000" cy="1980000"/>
          </a:xfrm>
        </p:grpSpPr>
        <p:pic>
          <p:nvPicPr>
            <p:cNvPr id="5" name="Picture 4" descr="A green and black logo&#10;&#10;Description automatically generated">
              <a:extLst>
                <a:ext uri="{FF2B5EF4-FFF2-40B4-BE49-F238E27FC236}">
                  <a16:creationId xmlns:a16="http://schemas.microsoft.com/office/drawing/2014/main" id="{3E0B1E0B-BCF8-8AC3-E1B1-76191488C4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8000"/>
              <a:ext cx="1980000" cy="1980000"/>
            </a:xfrm>
            <a:prstGeom prst="rect">
              <a:avLst/>
            </a:prstGeom>
          </p:spPr>
        </p:pic>
        <p:pic>
          <p:nvPicPr>
            <p:cNvPr id="15" name="Picture 14" descr="A green and black logo&#10;&#10;Description automatically generated">
              <a:extLst>
                <a:ext uri="{FF2B5EF4-FFF2-40B4-BE49-F238E27FC236}">
                  <a16:creationId xmlns:a16="http://schemas.microsoft.com/office/drawing/2014/main" id="{EC83B281-784C-38FB-EE19-040DE23F29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000" y="4878000"/>
              <a:ext cx="1980000" cy="1980000"/>
            </a:xfrm>
            <a:prstGeom prst="rect">
              <a:avLst/>
            </a:prstGeom>
          </p:spPr>
        </p:pic>
        <p:pic>
          <p:nvPicPr>
            <p:cNvPr id="16" name="Picture 15" descr="A green and black logo&#10;&#10;Description automatically generated">
              <a:extLst>
                <a:ext uri="{FF2B5EF4-FFF2-40B4-BE49-F238E27FC236}">
                  <a16:creationId xmlns:a16="http://schemas.microsoft.com/office/drawing/2014/main" id="{0834304A-D57A-E9F2-34E4-023CBF3EE4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000" y="4878000"/>
              <a:ext cx="1980000" cy="1980000"/>
            </a:xfrm>
            <a:prstGeom prst="rect">
              <a:avLst/>
            </a:prstGeom>
          </p:spPr>
        </p:pic>
        <p:pic>
          <p:nvPicPr>
            <p:cNvPr id="17" name="Picture 16" descr="A green and black logo&#10;&#10;Description automatically generated">
              <a:extLst>
                <a:ext uri="{FF2B5EF4-FFF2-40B4-BE49-F238E27FC236}">
                  <a16:creationId xmlns:a16="http://schemas.microsoft.com/office/drawing/2014/main" id="{CB73F543-EF3F-5B65-F554-7BB8AF0C9E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000" y="4878000"/>
              <a:ext cx="1980000" cy="1980000"/>
            </a:xfrm>
            <a:prstGeom prst="rect">
              <a:avLst/>
            </a:prstGeom>
          </p:spPr>
        </p:pic>
        <p:pic>
          <p:nvPicPr>
            <p:cNvPr id="18" name="Picture 17" descr="A green and black logo&#10;&#10;Description automatically generated">
              <a:extLst>
                <a:ext uri="{FF2B5EF4-FFF2-40B4-BE49-F238E27FC236}">
                  <a16:creationId xmlns:a16="http://schemas.microsoft.com/office/drawing/2014/main" id="{A6C82451-D1B1-8D07-B096-21ED12F0BA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000" y="4878000"/>
              <a:ext cx="1980000" cy="1980000"/>
            </a:xfrm>
            <a:prstGeom prst="rect">
              <a:avLst/>
            </a:prstGeom>
          </p:spPr>
        </p:pic>
        <p:pic>
          <p:nvPicPr>
            <p:cNvPr id="19" name="Picture 18" descr="A green and black logo&#10;&#10;Description automatically generated">
              <a:extLst>
                <a:ext uri="{FF2B5EF4-FFF2-40B4-BE49-F238E27FC236}">
                  <a16:creationId xmlns:a16="http://schemas.microsoft.com/office/drawing/2014/main" id="{ABDDBCA6-5473-86F3-B6AD-8FBD47A98B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000" y="4878000"/>
              <a:ext cx="1980000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75428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A6F5BC-AEA8-4995-F697-81993B3231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650" y="5730375"/>
            <a:ext cx="12157200" cy="1105200"/>
            <a:chOff x="156000" y="4878000"/>
            <a:chExt cx="11880000" cy="108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AF6A06-C08A-0C2F-2EAD-15F176F891CE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56000" y="4878000"/>
              <a:ext cx="6480000" cy="1080000"/>
              <a:chOff x="0" y="4878000"/>
              <a:chExt cx="11880000" cy="1980000"/>
            </a:xfrm>
          </p:grpSpPr>
          <p:pic>
            <p:nvPicPr>
              <p:cNvPr id="15" name="Picture 14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773E073D-9D4C-76B9-8C5A-EE6C7BE279C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16" name="Picture 15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8579FBED-03EE-9503-F8A2-CD159B80B19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0000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17" name="Picture 16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F5E0C92A-4DCD-9375-C60B-413A1020E42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0000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18" name="Picture 17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A9100BE5-E58C-A721-A7BB-0F0FDF03EE6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0000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19" name="Picture 18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2B7FDE40-900F-8C76-BBA8-145D2B6FE62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0000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20" name="Picture 19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5C469057-1422-D64D-E6E4-56DF85FF17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0000" y="4878000"/>
                <a:ext cx="1980000" cy="19800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3FD0424-1D60-5EF8-978C-CFF54C57E8A4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636000" y="4878000"/>
              <a:ext cx="5400000" cy="1080000"/>
              <a:chOff x="0" y="4878000"/>
              <a:chExt cx="9900000" cy="1980000"/>
            </a:xfrm>
          </p:grpSpPr>
          <p:pic>
            <p:nvPicPr>
              <p:cNvPr id="10" name="Picture 9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2B17367C-1264-E5F3-F4FF-127449EA993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11" name="Picture 10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2373F977-CBB9-FA1B-08D8-F6C40BFC044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0000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12" name="Picture 11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2791D990-AAEC-6480-2B43-1099325B9D0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0000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13" name="Picture 12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1F46A8D4-0D03-C92A-CC5D-7E1877CBC8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0000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14" name="Picture 13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C721BA78-B58B-7C11-2ADA-925FF0E562E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0000" y="4878000"/>
                <a:ext cx="1980000" cy="198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69507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BC3D0D-2E7B-E5B8-3478-59F1755D2A03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75375" y="2868375"/>
            <a:ext cx="6804000" cy="1134000"/>
            <a:chOff x="0" y="4878000"/>
            <a:chExt cx="11880000" cy="1980000"/>
          </a:xfrm>
        </p:grpSpPr>
        <p:pic>
          <p:nvPicPr>
            <p:cNvPr id="5" name="Picture 4" descr="A green and black logo&#10;&#10;Description automatically generated">
              <a:extLst>
                <a:ext uri="{FF2B5EF4-FFF2-40B4-BE49-F238E27FC236}">
                  <a16:creationId xmlns:a16="http://schemas.microsoft.com/office/drawing/2014/main" id="{82588D65-670A-ADA8-84E2-5A27EC4E85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8000"/>
              <a:ext cx="1980000" cy="1980000"/>
            </a:xfrm>
            <a:prstGeom prst="rect">
              <a:avLst/>
            </a:prstGeom>
          </p:spPr>
        </p:pic>
        <p:pic>
          <p:nvPicPr>
            <p:cNvPr id="14" name="Picture 13" descr="A green and black logo&#10;&#10;Description automatically generated">
              <a:extLst>
                <a:ext uri="{FF2B5EF4-FFF2-40B4-BE49-F238E27FC236}">
                  <a16:creationId xmlns:a16="http://schemas.microsoft.com/office/drawing/2014/main" id="{C720C906-3063-A65A-C9EC-5ECFA746C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000" y="4878000"/>
              <a:ext cx="1980000" cy="1980000"/>
            </a:xfrm>
            <a:prstGeom prst="rect">
              <a:avLst/>
            </a:prstGeom>
          </p:spPr>
        </p:pic>
        <p:pic>
          <p:nvPicPr>
            <p:cNvPr id="15" name="Picture 14" descr="A green and black logo&#10;&#10;Description automatically generated">
              <a:extLst>
                <a:ext uri="{FF2B5EF4-FFF2-40B4-BE49-F238E27FC236}">
                  <a16:creationId xmlns:a16="http://schemas.microsoft.com/office/drawing/2014/main" id="{76927F8B-529A-D582-4091-76A95410E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000" y="4878000"/>
              <a:ext cx="1980000" cy="1980000"/>
            </a:xfrm>
            <a:prstGeom prst="rect">
              <a:avLst/>
            </a:prstGeom>
          </p:spPr>
        </p:pic>
        <p:pic>
          <p:nvPicPr>
            <p:cNvPr id="16" name="Picture 15" descr="A green and black logo&#10;&#10;Description automatically generated">
              <a:extLst>
                <a:ext uri="{FF2B5EF4-FFF2-40B4-BE49-F238E27FC236}">
                  <a16:creationId xmlns:a16="http://schemas.microsoft.com/office/drawing/2014/main" id="{E5A614CF-9407-8186-2F87-8871BCA3DA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000" y="4878000"/>
              <a:ext cx="1980000" cy="1980000"/>
            </a:xfrm>
            <a:prstGeom prst="rect">
              <a:avLst/>
            </a:prstGeom>
          </p:spPr>
        </p:pic>
        <p:pic>
          <p:nvPicPr>
            <p:cNvPr id="17" name="Picture 16" descr="A green and black logo&#10;&#10;Description automatically generated">
              <a:extLst>
                <a:ext uri="{FF2B5EF4-FFF2-40B4-BE49-F238E27FC236}">
                  <a16:creationId xmlns:a16="http://schemas.microsoft.com/office/drawing/2014/main" id="{A7EECC4C-DF59-095C-6C26-907A283C04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000" y="4878000"/>
              <a:ext cx="1980000" cy="1980000"/>
            </a:xfrm>
            <a:prstGeom prst="rect">
              <a:avLst/>
            </a:prstGeom>
          </p:spPr>
        </p:pic>
        <p:pic>
          <p:nvPicPr>
            <p:cNvPr id="18" name="Picture 17" descr="A green and black logo&#10;&#10;Description automatically generated">
              <a:extLst>
                <a:ext uri="{FF2B5EF4-FFF2-40B4-BE49-F238E27FC236}">
                  <a16:creationId xmlns:a16="http://schemas.microsoft.com/office/drawing/2014/main" id="{FD4A08E9-F912-1B12-7B96-441AF5B5F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000" y="4878000"/>
              <a:ext cx="1980000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44631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62F6DF-4ACC-1E25-2617-C7CEB5F454D6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75375" y="2868375"/>
            <a:ext cx="6804000" cy="1134000"/>
            <a:chOff x="0" y="4878000"/>
            <a:chExt cx="11880000" cy="1980000"/>
          </a:xfrm>
        </p:grpSpPr>
        <p:pic>
          <p:nvPicPr>
            <p:cNvPr id="12" name="Picture 11" descr="A green and black logo&#10;&#10;Description automatically generated">
              <a:extLst>
                <a:ext uri="{FF2B5EF4-FFF2-40B4-BE49-F238E27FC236}">
                  <a16:creationId xmlns:a16="http://schemas.microsoft.com/office/drawing/2014/main" id="{14D25AA7-9CF7-79D3-FD16-CC07E6F797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8000"/>
              <a:ext cx="1980000" cy="1980000"/>
            </a:xfrm>
            <a:prstGeom prst="rect">
              <a:avLst/>
            </a:prstGeom>
          </p:spPr>
        </p:pic>
        <p:pic>
          <p:nvPicPr>
            <p:cNvPr id="13" name="Picture 12" descr="A green and black logo&#10;&#10;Description automatically generated">
              <a:extLst>
                <a:ext uri="{FF2B5EF4-FFF2-40B4-BE49-F238E27FC236}">
                  <a16:creationId xmlns:a16="http://schemas.microsoft.com/office/drawing/2014/main" id="{F78C9E45-1CB7-7D24-683D-C849429518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000" y="4878000"/>
              <a:ext cx="1980000" cy="1980000"/>
            </a:xfrm>
            <a:prstGeom prst="rect">
              <a:avLst/>
            </a:prstGeom>
          </p:spPr>
        </p:pic>
        <p:pic>
          <p:nvPicPr>
            <p:cNvPr id="15" name="Picture 14" descr="A green and black logo&#10;&#10;Description automatically generated">
              <a:extLst>
                <a:ext uri="{FF2B5EF4-FFF2-40B4-BE49-F238E27FC236}">
                  <a16:creationId xmlns:a16="http://schemas.microsoft.com/office/drawing/2014/main" id="{8C0FF1FE-8771-87A0-C180-D3F36E79D9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000" y="4878000"/>
              <a:ext cx="1980000" cy="1980000"/>
            </a:xfrm>
            <a:prstGeom prst="rect">
              <a:avLst/>
            </a:prstGeom>
          </p:spPr>
        </p:pic>
        <p:pic>
          <p:nvPicPr>
            <p:cNvPr id="16" name="Picture 15" descr="A green and black logo&#10;&#10;Description automatically generated">
              <a:extLst>
                <a:ext uri="{FF2B5EF4-FFF2-40B4-BE49-F238E27FC236}">
                  <a16:creationId xmlns:a16="http://schemas.microsoft.com/office/drawing/2014/main" id="{42E952E9-5227-6306-0A16-DDA80295C3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000" y="4878000"/>
              <a:ext cx="1980000" cy="1980000"/>
            </a:xfrm>
            <a:prstGeom prst="rect">
              <a:avLst/>
            </a:prstGeom>
          </p:spPr>
        </p:pic>
        <p:pic>
          <p:nvPicPr>
            <p:cNvPr id="17" name="Picture 16" descr="A green and black logo&#10;&#10;Description automatically generated">
              <a:extLst>
                <a:ext uri="{FF2B5EF4-FFF2-40B4-BE49-F238E27FC236}">
                  <a16:creationId xmlns:a16="http://schemas.microsoft.com/office/drawing/2014/main" id="{7B798EC0-BC24-107D-9A7D-CFA1711FFF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000" y="4878000"/>
              <a:ext cx="1980000" cy="1980000"/>
            </a:xfrm>
            <a:prstGeom prst="rect">
              <a:avLst/>
            </a:prstGeom>
          </p:spPr>
        </p:pic>
        <p:pic>
          <p:nvPicPr>
            <p:cNvPr id="18" name="Picture 17" descr="A green and black logo&#10;&#10;Description automatically generated">
              <a:extLst>
                <a:ext uri="{FF2B5EF4-FFF2-40B4-BE49-F238E27FC236}">
                  <a16:creationId xmlns:a16="http://schemas.microsoft.com/office/drawing/2014/main" id="{1C4A2441-F607-958B-41CD-3137B3CFD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000" y="4878000"/>
              <a:ext cx="1980000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95397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0"/>
            <a:ext cx="10801350" cy="10800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650" y="1266825"/>
            <a:ext cx="4705350" cy="503872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0600" y="1266825"/>
            <a:ext cx="4494600" cy="503872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18D973-BDF7-5AD6-32E7-01A623A3239C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692650" y="2862000"/>
            <a:ext cx="6804000" cy="1134000"/>
            <a:chOff x="0" y="4878000"/>
            <a:chExt cx="11880000" cy="1980000"/>
          </a:xfrm>
        </p:grpSpPr>
        <p:pic>
          <p:nvPicPr>
            <p:cNvPr id="13" name="Picture 12" descr="A green and black logo&#10;&#10;Description automatically generated">
              <a:extLst>
                <a:ext uri="{FF2B5EF4-FFF2-40B4-BE49-F238E27FC236}">
                  <a16:creationId xmlns:a16="http://schemas.microsoft.com/office/drawing/2014/main" id="{0623D9C1-C463-23F1-B714-29724A198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8000"/>
              <a:ext cx="1980000" cy="1980000"/>
            </a:xfrm>
            <a:prstGeom prst="rect">
              <a:avLst/>
            </a:prstGeom>
          </p:spPr>
        </p:pic>
        <p:pic>
          <p:nvPicPr>
            <p:cNvPr id="14" name="Picture 13" descr="A green and black logo&#10;&#10;Description automatically generated">
              <a:extLst>
                <a:ext uri="{FF2B5EF4-FFF2-40B4-BE49-F238E27FC236}">
                  <a16:creationId xmlns:a16="http://schemas.microsoft.com/office/drawing/2014/main" id="{930FC2BE-4863-2B20-AEAF-32D446B314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000" y="4878000"/>
              <a:ext cx="1980000" cy="1980000"/>
            </a:xfrm>
            <a:prstGeom prst="rect">
              <a:avLst/>
            </a:prstGeom>
          </p:spPr>
        </p:pic>
        <p:pic>
          <p:nvPicPr>
            <p:cNvPr id="15" name="Picture 14" descr="A green and black logo&#10;&#10;Description automatically generated">
              <a:extLst>
                <a:ext uri="{FF2B5EF4-FFF2-40B4-BE49-F238E27FC236}">
                  <a16:creationId xmlns:a16="http://schemas.microsoft.com/office/drawing/2014/main" id="{DE40BB6A-C90F-7FB5-44BA-ED99FF0FE4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000" y="4878000"/>
              <a:ext cx="1980000" cy="1980000"/>
            </a:xfrm>
            <a:prstGeom prst="rect">
              <a:avLst/>
            </a:prstGeom>
          </p:spPr>
        </p:pic>
        <p:pic>
          <p:nvPicPr>
            <p:cNvPr id="16" name="Picture 15" descr="A green and black logo&#10;&#10;Description automatically generated">
              <a:extLst>
                <a:ext uri="{FF2B5EF4-FFF2-40B4-BE49-F238E27FC236}">
                  <a16:creationId xmlns:a16="http://schemas.microsoft.com/office/drawing/2014/main" id="{087AA24E-0F19-242B-5EC8-3865CBB7E6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000" y="4878000"/>
              <a:ext cx="1980000" cy="1980000"/>
            </a:xfrm>
            <a:prstGeom prst="rect">
              <a:avLst/>
            </a:prstGeom>
          </p:spPr>
        </p:pic>
        <p:pic>
          <p:nvPicPr>
            <p:cNvPr id="17" name="Picture 16" descr="A green and black logo&#10;&#10;Description automatically generated">
              <a:extLst>
                <a:ext uri="{FF2B5EF4-FFF2-40B4-BE49-F238E27FC236}">
                  <a16:creationId xmlns:a16="http://schemas.microsoft.com/office/drawing/2014/main" id="{274F5DC1-32E4-08ED-D9B0-5730260C4A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000" y="4878000"/>
              <a:ext cx="1980000" cy="1980000"/>
            </a:xfrm>
            <a:prstGeom prst="rect">
              <a:avLst/>
            </a:prstGeom>
          </p:spPr>
        </p:pic>
        <p:pic>
          <p:nvPicPr>
            <p:cNvPr id="18" name="Picture 17" descr="A green and black logo&#10;&#10;Description automatically generated">
              <a:extLst>
                <a:ext uri="{FF2B5EF4-FFF2-40B4-BE49-F238E27FC236}">
                  <a16:creationId xmlns:a16="http://schemas.microsoft.com/office/drawing/2014/main" id="{E2566EFD-F8E3-F250-24FC-0EFF1F974D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000" y="4878000"/>
              <a:ext cx="1980000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167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26901C7-24B7-8EFA-F1DE-48F4B213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509C438-B9A9-B1A7-D988-3925B633055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3172" y="1277756"/>
            <a:ext cx="12195172" cy="5428695"/>
            <a:chOff x="6993" y="1393902"/>
            <a:chExt cx="12112959" cy="539209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3AC335B-5E7C-8C23-98DE-997D48A679A2}"/>
                </a:ext>
              </a:extLst>
            </p:cNvPr>
            <p:cNvGrpSpPr/>
            <p:nvPr userDrawn="1"/>
          </p:nvGrpSpPr>
          <p:grpSpPr>
            <a:xfrm>
              <a:off x="6993" y="4076634"/>
              <a:ext cx="12112959" cy="2709366"/>
              <a:chOff x="6993" y="4076634"/>
              <a:chExt cx="12112959" cy="2709366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15728E2-4D44-36F3-7B32-5E23BDE0E5D5}"/>
                  </a:ext>
                </a:extLst>
              </p:cNvPr>
              <p:cNvGrpSpPr/>
              <p:nvPr userDrawn="1"/>
            </p:nvGrpSpPr>
            <p:grpSpPr>
              <a:xfrm>
                <a:off x="6993" y="5418000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5" name="Picture 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76C397E9-2447-E5CD-6633-982A6529953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" name="Picture 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B34A3936-B2F4-84C4-8DC9-DDBC32D3BB3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1" name="Picture 4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85ECECEF-E42A-7488-995D-5A7351282C3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2" name="Picture 41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25B6D9A5-37B5-D27C-2AF7-067B71D17D6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3" name="Picture 42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3690AC4-88B7-E85D-973E-35D28A16EF1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4" name="Picture 4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D14F883-EF4D-27B7-90A1-54C495B2061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5" name="Picture 4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27947A0B-1F5F-F70B-04D8-395F3B52A94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6" name="Picture 4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4CFD33D7-212C-0DC4-94AC-A9CDE4B388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8" name="Picture 4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14842BB8-C6A9-36E6-4E6A-A688EE10129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1D2C31A-B61C-8874-E52C-EEB00D34D48C}"/>
                  </a:ext>
                </a:extLst>
              </p:cNvPr>
              <p:cNvGrpSpPr/>
              <p:nvPr userDrawn="1"/>
            </p:nvGrpSpPr>
            <p:grpSpPr>
              <a:xfrm>
                <a:off x="7010" y="4076634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51" name="Picture 5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7391BAA-1E07-E3E4-C104-FF9075CE491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2" name="Picture 51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21822BB-8D43-3DAA-DBCB-80B717798D1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3" name="Picture 52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5D81F0C-3CD1-94C8-2CF5-1521158ACBF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4" name="Picture 5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0E2B753F-7131-49E4-4E5B-FCC17314F53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5" name="Picture 5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AC3F0B47-D0C5-94BA-71CC-CD294714A53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6" name="Picture 5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8AF896A-E31F-A11C-F831-DABD7A0DF7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7" name="Picture 56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18D2918-BF33-0393-3A61-3F054312D7F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8" name="Picture 5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3897083F-1747-9424-84B4-DEEB70206B2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9" name="Picture 58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F60A9B3-E720-D493-ED75-1AC62F70122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674CB43-682B-53CA-8611-FD946FA85D7A}"/>
                </a:ext>
              </a:extLst>
            </p:cNvPr>
            <p:cNvGrpSpPr/>
            <p:nvPr userDrawn="1"/>
          </p:nvGrpSpPr>
          <p:grpSpPr>
            <a:xfrm>
              <a:off x="6993" y="1393902"/>
              <a:ext cx="12112959" cy="2709366"/>
              <a:chOff x="6993" y="4076634"/>
              <a:chExt cx="12112959" cy="270936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543BAA12-F77A-3E24-4F56-B5DC165B40C1}"/>
                  </a:ext>
                </a:extLst>
              </p:cNvPr>
              <p:cNvGrpSpPr/>
              <p:nvPr userDrawn="1"/>
            </p:nvGrpSpPr>
            <p:grpSpPr>
              <a:xfrm>
                <a:off x="6993" y="5418000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73" name="Picture 72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195E449-FD2A-FEED-B953-7B946690C38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4" name="Picture 7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80E1E4BA-2756-8F53-CFEC-B787D724DB8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5" name="Picture 7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E1248C1D-A6C6-FD9F-ADF5-C7DD7D3150C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6" name="Picture 7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94A8A3B3-ED5B-6AFB-5930-61A6E0A5AC1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7" name="Picture 76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C682213-8BD1-C6D3-416B-A53F6F171BF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8" name="Picture 7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CCCB4AF5-2700-B660-8705-5E2EF4AFD1D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9" name="Picture 78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49709C49-7CED-69D1-E4A3-F962A5BEA6A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80" name="Picture 79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DC8D7770-2CC4-272D-CFE6-2B30B5B93C7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81" name="Picture 8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F843120-71FF-7421-0D7F-A7EAF818141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C0CC1666-9AFA-EBCF-C147-EC52CD0F6B42}"/>
                  </a:ext>
                </a:extLst>
              </p:cNvPr>
              <p:cNvGrpSpPr/>
              <p:nvPr userDrawn="1"/>
            </p:nvGrpSpPr>
            <p:grpSpPr>
              <a:xfrm>
                <a:off x="7010" y="4076634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64" name="Picture 6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76ED5FE2-1174-D248-B2ED-25B4F6A6A1E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5" name="Picture 6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09CF61F4-7B28-A793-86C5-C782CDB89FD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6" name="Picture 6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DC963995-EA73-EFB0-4C33-EAD719FD400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7" name="Picture 66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A1460000-9E25-FBBF-A988-654D6131B5C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8" name="Picture 6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FE888A38-9DFD-6703-3446-37543A77DE8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9" name="Picture 68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34B6259B-DED8-6F73-50A6-38AA8B00EFE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0" name="Picture 69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3D635F86-4CB0-604A-9211-41F170A9A7A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1" name="Picture 7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07CAFF56-EC93-00A6-69DE-ACDB534CF5D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2" name="Picture 71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BD8A3752-2543-5B48-7F6C-72D69A4497F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32F1F5CB-90FF-1C50-66A2-D5340FFCC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77756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6000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ransi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117F284-0C1A-EACA-20D4-75F77704AD7F}"/>
              </a:ext>
            </a:extLst>
          </p:cNvPr>
          <p:cNvGrpSpPr/>
          <p:nvPr userDrawn="1"/>
        </p:nvGrpSpPr>
        <p:grpSpPr>
          <a:xfrm>
            <a:off x="174292" y="4878000"/>
            <a:ext cx="11843416" cy="1980000"/>
            <a:chOff x="172284" y="4878000"/>
            <a:chExt cx="11843416" cy="1980000"/>
          </a:xfrm>
        </p:grpSpPr>
        <p:pic>
          <p:nvPicPr>
            <p:cNvPr id="8" name="Picture 7" descr="A brow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80B6620-A35A-4779-373B-0A19353803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975" y="4878000"/>
              <a:ext cx="1980000" cy="1980000"/>
            </a:xfrm>
            <a:prstGeom prst="rect">
              <a:avLst/>
            </a:prstGeom>
          </p:spPr>
        </p:pic>
        <p:pic>
          <p:nvPicPr>
            <p:cNvPr id="19" name="Picture 18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9DE6C4D4-6B8D-E306-DDE3-1B2F656BE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84" y="4878000"/>
              <a:ext cx="1985019" cy="1980000"/>
            </a:xfrm>
            <a:prstGeom prst="rect">
              <a:avLst/>
            </a:prstGeom>
          </p:spPr>
        </p:pic>
        <p:pic>
          <p:nvPicPr>
            <p:cNvPr id="21" name="Picture 20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B3988F32-2FB5-C13D-BCC8-DE46473E35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6647" y="4878000"/>
              <a:ext cx="1985019" cy="1980000"/>
            </a:xfrm>
            <a:prstGeom prst="rect">
              <a:avLst/>
            </a:prstGeom>
          </p:spPr>
        </p:pic>
        <p:pic>
          <p:nvPicPr>
            <p:cNvPr id="22" name="Picture 21" descr="A brown flower with a black background&#10;&#10;Description automatically generated">
              <a:extLst>
                <a:ext uri="{FF2B5EF4-FFF2-40B4-BE49-F238E27FC236}">
                  <a16:creationId xmlns:a16="http://schemas.microsoft.com/office/drawing/2014/main" id="{ABDB75F9-AFE0-06AF-3D12-53B658C60A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1338" y="4878000"/>
              <a:ext cx="1980000" cy="1980000"/>
            </a:xfrm>
            <a:prstGeom prst="rect">
              <a:avLst/>
            </a:prstGeom>
          </p:spPr>
        </p:pic>
        <p:pic>
          <p:nvPicPr>
            <p:cNvPr id="23" name="Picture 22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F2ABAB4D-1323-64FF-B409-B81F256CB6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10" y="4878000"/>
              <a:ext cx="1985019" cy="1980000"/>
            </a:xfrm>
            <a:prstGeom prst="rect">
              <a:avLst/>
            </a:prstGeom>
          </p:spPr>
        </p:pic>
        <p:pic>
          <p:nvPicPr>
            <p:cNvPr id="26" name="Picture 25" descr="A brown flower with a black background&#10;&#10;Description automatically generated">
              <a:extLst>
                <a:ext uri="{FF2B5EF4-FFF2-40B4-BE49-F238E27FC236}">
                  <a16:creationId xmlns:a16="http://schemas.microsoft.com/office/drawing/2014/main" id="{F8C79767-2F2E-47EA-639D-53827B0B7C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5700" y="4878000"/>
              <a:ext cx="1980000" cy="1980000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9034B67-B0C8-4586-E4F2-7F16A7220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11" y="1449000"/>
            <a:ext cx="7878398" cy="1980000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17417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95292E-010F-5F2A-F111-F254AB4AE28A}"/>
              </a:ext>
            </a:extLst>
          </p:cNvPr>
          <p:cNvGrpSpPr/>
          <p:nvPr userDrawn="1"/>
        </p:nvGrpSpPr>
        <p:grpSpPr>
          <a:xfrm>
            <a:off x="0" y="5742000"/>
            <a:ext cx="12231932" cy="1116000"/>
            <a:chOff x="174292" y="4878000"/>
            <a:chExt cx="12231932" cy="1116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5FAB13E-2C39-5329-191F-ECF9666761FF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74292" y="4878000"/>
              <a:ext cx="6675380" cy="1116000"/>
              <a:chOff x="172284" y="4878000"/>
              <a:chExt cx="11843416" cy="1980000"/>
            </a:xfrm>
          </p:grpSpPr>
          <p:pic>
            <p:nvPicPr>
              <p:cNvPr id="3" name="Picture 2" descr="A brown flower with a black background&#10;&#10;Description automatically generated">
                <a:extLst>
                  <a:ext uri="{FF2B5EF4-FFF2-40B4-BE49-F238E27FC236}">
                    <a16:creationId xmlns:a16="http://schemas.microsoft.com/office/drawing/2014/main" id="{49E3783F-0D94-0CC0-C60B-64F227A8D31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6975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4" name="Picture 3" descr="A black and brown design&#10;&#10;Description automatically generated">
                <a:extLst>
                  <a:ext uri="{FF2B5EF4-FFF2-40B4-BE49-F238E27FC236}">
                    <a16:creationId xmlns:a16="http://schemas.microsoft.com/office/drawing/2014/main" id="{8EEF376D-FD2D-BD03-2F12-8BF5435E23B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284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5" name="Picture 4" descr="A black and brown design&#10;&#10;Description automatically generated">
                <a:extLst>
                  <a:ext uri="{FF2B5EF4-FFF2-40B4-BE49-F238E27FC236}">
                    <a16:creationId xmlns:a16="http://schemas.microsoft.com/office/drawing/2014/main" id="{337AEE48-6543-84BE-91BA-6D9C4F7FA1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6647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6" name="Picture 5" descr="A brown flower with a black background&#10;&#10;Description automatically generated">
                <a:extLst>
                  <a:ext uri="{FF2B5EF4-FFF2-40B4-BE49-F238E27FC236}">
                    <a16:creationId xmlns:a16="http://schemas.microsoft.com/office/drawing/2014/main" id="{8D4E1B07-89B0-C1DE-5066-BD05DEDDE4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1338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7" name="Picture 6" descr="A black and brown design&#10;&#10;Description automatically generated">
                <a:extLst>
                  <a:ext uri="{FF2B5EF4-FFF2-40B4-BE49-F238E27FC236}">
                    <a16:creationId xmlns:a16="http://schemas.microsoft.com/office/drawing/2014/main" id="{AFAEF774-471C-08D8-7BBE-3F80D9E06A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010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8" name="Picture 7" descr="A brown flower with a black background&#10;&#10;Description automatically generated">
                <a:extLst>
                  <a:ext uri="{FF2B5EF4-FFF2-40B4-BE49-F238E27FC236}">
                    <a16:creationId xmlns:a16="http://schemas.microsoft.com/office/drawing/2014/main" id="{13038CEB-0B3F-F12A-28E1-7D9D2CD6F7E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5700" y="4878000"/>
                <a:ext cx="1980000" cy="1980000"/>
              </a:xfrm>
              <a:prstGeom prst="rect">
                <a:avLst/>
              </a:prstGeom>
            </p:spPr>
          </p:pic>
        </p:grpSp>
        <p:pic>
          <p:nvPicPr>
            <p:cNvPr id="9" name="Picture 8" descr="A brown flower with a black background&#10;&#10;Description automatically generated">
              <a:extLst>
                <a:ext uri="{FF2B5EF4-FFF2-40B4-BE49-F238E27FC236}">
                  <a16:creationId xmlns:a16="http://schemas.microsoft.com/office/drawing/2014/main" id="{BB2BA59E-6B9D-8D83-4C06-46E3134089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852" y="4878000"/>
              <a:ext cx="1116000" cy="1116000"/>
            </a:xfrm>
            <a:prstGeom prst="rect">
              <a:avLst/>
            </a:prstGeom>
          </p:spPr>
        </p:pic>
        <p:pic>
          <p:nvPicPr>
            <p:cNvPr id="10" name="Picture 9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B56D5CAC-F788-B5B0-CFF5-4C5632F6E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030" y="4878000"/>
              <a:ext cx="1118829" cy="1116000"/>
            </a:xfrm>
            <a:prstGeom prst="rect">
              <a:avLst/>
            </a:prstGeom>
          </p:spPr>
        </p:pic>
        <p:pic>
          <p:nvPicPr>
            <p:cNvPr id="11" name="Picture 10" descr="A brown flower with a black background&#10;&#10;Description automatically generated">
              <a:extLst>
                <a:ext uri="{FF2B5EF4-FFF2-40B4-BE49-F238E27FC236}">
                  <a16:creationId xmlns:a16="http://schemas.microsoft.com/office/drawing/2014/main" id="{E969CF9B-DC53-0381-702D-8E9CD1A1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7038" y="4878000"/>
              <a:ext cx="1116000" cy="1116000"/>
            </a:xfrm>
            <a:prstGeom prst="rect">
              <a:avLst/>
            </a:prstGeom>
          </p:spPr>
        </p:pic>
        <p:pic>
          <p:nvPicPr>
            <p:cNvPr id="12" name="Picture 11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177FE9DD-6452-3B5C-02FC-81CCFE552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17" y="4878000"/>
              <a:ext cx="1118829" cy="1116000"/>
            </a:xfrm>
            <a:prstGeom prst="rect">
              <a:avLst/>
            </a:prstGeom>
          </p:spPr>
        </p:pic>
        <p:pic>
          <p:nvPicPr>
            <p:cNvPr id="13" name="Picture 12" descr="A brown flower with a black background&#10;&#10;Description automatically generated">
              <a:extLst>
                <a:ext uri="{FF2B5EF4-FFF2-40B4-BE49-F238E27FC236}">
                  <a16:creationId xmlns:a16="http://schemas.microsoft.com/office/drawing/2014/main" id="{3472CD6C-5B74-8DC9-81F8-BB44F9BC91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0224" y="4878000"/>
              <a:ext cx="1116000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85027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26CFBF3B-DD62-C9DF-B1E8-15682E97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1"/>
            <a:ext cx="10900229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C6EDFA1-FA8B-770F-AE44-816F850E4E28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98820" y="2860882"/>
            <a:ext cx="6826113" cy="1141200"/>
            <a:chOff x="172284" y="4878000"/>
            <a:chExt cx="11843416" cy="1980000"/>
          </a:xfrm>
        </p:grpSpPr>
        <p:pic>
          <p:nvPicPr>
            <p:cNvPr id="20" name="Picture 19" descr="A brown flower with a black background&#10;&#10;Description automatically generated">
              <a:extLst>
                <a:ext uri="{FF2B5EF4-FFF2-40B4-BE49-F238E27FC236}">
                  <a16:creationId xmlns:a16="http://schemas.microsoft.com/office/drawing/2014/main" id="{F7D0A5D0-DEA9-0D40-8A0A-2DBD02D278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975" y="4878000"/>
              <a:ext cx="1980000" cy="1980000"/>
            </a:xfrm>
            <a:prstGeom prst="rect">
              <a:avLst/>
            </a:prstGeom>
          </p:spPr>
        </p:pic>
        <p:pic>
          <p:nvPicPr>
            <p:cNvPr id="21" name="Picture 20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1B5C1CAD-4D25-F149-3BD4-C35F9C52EC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84" y="4878000"/>
              <a:ext cx="1985019" cy="1980000"/>
            </a:xfrm>
            <a:prstGeom prst="rect">
              <a:avLst/>
            </a:prstGeom>
          </p:spPr>
        </p:pic>
        <p:pic>
          <p:nvPicPr>
            <p:cNvPr id="22" name="Picture 21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5B3C7F05-01B6-4341-9F5D-98706B39EF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6647" y="4878000"/>
              <a:ext cx="1985019" cy="1980000"/>
            </a:xfrm>
            <a:prstGeom prst="rect">
              <a:avLst/>
            </a:prstGeom>
          </p:spPr>
        </p:pic>
        <p:pic>
          <p:nvPicPr>
            <p:cNvPr id="23" name="Picture 22" descr="A brow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A25DE52-8E87-9778-9AF3-488371661A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1338" y="4878000"/>
              <a:ext cx="1980000" cy="1980000"/>
            </a:xfrm>
            <a:prstGeom prst="rect">
              <a:avLst/>
            </a:prstGeom>
          </p:spPr>
        </p:pic>
        <p:pic>
          <p:nvPicPr>
            <p:cNvPr id="24" name="Picture 23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06EABB85-BE40-9218-A035-B54E558D39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10" y="4878000"/>
              <a:ext cx="1985019" cy="1980000"/>
            </a:xfrm>
            <a:prstGeom prst="rect">
              <a:avLst/>
            </a:prstGeom>
          </p:spPr>
        </p:pic>
        <p:pic>
          <p:nvPicPr>
            <p:cNvPr id="25" name="Picture 24" descr="A brown flower with a black background&#10;&#10;Description automatically generated">
              <a:extLst>
                <a:ext uri="{FF2B5EF4-FFF2-40B4-BE49-F238E27FC236}">
                  <a16:creationId xmlns:a16="http://schemas.microsoft.com/office/drawing/2014/main" id="{DCF2E604-85A1-D899-1789-6D51AB538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5700" y="4878000"/>
              <a:ext cx="1980000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726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8" y="0"/>
            <a:ext cx="10752422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7DDB96-86A5-35AB-A1B0-1C2428BB2812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726355" y="2858399"/>
            <a:ext cx="6826113" cy="1141200"/>
            <a:chOff x="172284" y="4878000"/>
            <a:chExt cx="11843416" cy="1980000"/>
          </a:xfrm>
        </p:grpSpPr>
        <p:pic>
          <p:nvPicPr>
            <p:cNvPr id="3" name="Picture 2" descr="A brown flower with a black background&#10;&#10;Description automatically generated">
              <a:extLst>
                <a:ext uri="{FF2B5EF4-FFF2-40B4-BE49-F238E27FC236}">
                  <a16:creationId xmlns:a16="http://schemas.microsoft.com/office/drawing/2014/main" id="{D2B61104-8E48-2E9C-335B-C68CEA7C7D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975" y="4878000"/>
              <a:ext cx="1980000" cy="1980000"/>
            </a:xfrm>
            <a:prstGeom prst="rect">
              <a:avLst/>
            </a:prstGeom>
          </p:spPr>
        </p:pic>
        <p:pic>
          <p:nvPicPr>
            <p:cNvPr id="4" name="Picture 3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5B0DB94B-68C0-5D8F-19CE-7B9C930DB8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84" y="4878000"/>
              <a:ext cx="1985019" cy="1980000"/>
            </a:xfrm>
            <a:prstGeom prst="rect">
              <a:avLst/>
            </a:prstGeom>
          </p:spPr>
        </p:pic>
        <p:pic>
          <p:nvPicPr>
            <p:cNvPr id="6" name="Picture 5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62DDDEDE-67E4-D6F7-E855-4F25D729A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6647" y="4878000"/>
              <a:ext cx="1985019" cy="1980000"/>
            </a:xfrm>
            <a:prstGeom prst="rect">
              <a:avLst/>
            </a:prstGeom>
          </p:spPr>
        </p:pic>
        <p:pic>
          <p:nvPicPr>
            <p:cNvPr id="7" name="Picture 6" descr="A brown flower with a black background&#10;&#10;Description automatically generated">
              <a:extLst>
                <a:ext uri="{FF2B5EF4-FFF2-40B4-BE49-F238E27FC236}">
                  <a16:creationId xmlns:a16="http://schemas.microsoft.com/office/drawing/2014/main" id="{AA2C7640-B3EE-3C30-0BEF-D403133398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1338" y="4878000"/>
              <a:ext cx="1980000" cy="1980000"/>
            </a:xfrm>
            <a:prstGeom prst="rect">
              <a:avLst/>
            </a:prstGeom>
          </p:spPr>
        </p:pic>
        <p:pic>
          <p:nvPicPr>
            <p:cNvPr id="8" name="Picture 7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32D593EE-5603-98DA-0551-9FF1C7947C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10" y="4878000"/>
              <a:ext cx="1985019" cy="1980000"/>
            </a:xfrm>
            <a:prstGeom prst="rect">
              <a:avLst/>
            </a:prstGeom>
          </p:spPr>
        </p:pic>
        <p:pic>
          <p:nvPicPr>
            <p:cNvPr id="9" name="Picture 8" descr="A brown flower with a black background&#10;&#10;Description automatically generated">
              <a:extLst>
                <a:ext uri="{FF2B5EF4-FFF2-40B4-BE49-F238E27FC236}">
                  <a16:creationId xmlns:a16="http://schemas.microsoft.com/office/drawing/2014/main" id="{CD207F48-C3AF-F59B-26F5-D609845FD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5700" y="4878000"/>
              <a:ext cx="1980000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91460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1FB647A-5B3D-C29E-C272-AFE0C1C88816}"/>
              </a:ext>
            </a:extLst>
          </p:cNvPr>
          <p:cNvGrpSpPr/>
          <p:nvPr userDrawn="1"/>
        </p:nvGrpSpPr>
        <p:grpSpPr>
          <a:xfrm>
            <a:off x="0" y="5742000"/>
            <a:ext cx="12231932" cy="1116000"/>
            <a:chOff x="174292" y="4878000"/>
            <a:chExt cx="12231932" cy="1116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A87E35F-3B8A-CD41-807B-3742B26D9B3E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74292" y="4878000"/>
              <a:ext cx="6675380" cy="1116000"/>
              <a:chOff x="172284" y="4878000"/>
              <a:chExt cx="11843416" cy="1980000"/>
            </a:xfrm>
          </p:grpSpPr>
          <p:pic>
            <p:nvPicPr>
              <p:cNvPr id="14" name="Picture 13" descr="A brown flower with a black background&#10;&#10;Description automatically generated">
                <a:extLst>
                  <a:ext uri="{FF2B5EF4-FFF2-40B4-BE49-F238E27FC236}">
                    <a16:creationId xmlns:a16="http://schemas.microsoft.com/office/drawing/2014/main" id="{9F1EF8E2-6CC7-2B7E-C95C-288F8C58D44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6975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15" name="Picture 14" descr="A black and brown design&#10;&#10;Description automatically generated">
                <a:extLst>
                  <a:ext uri="{FF2B5EF4-FFF2-40B4-BE49-F238E27FC236}">
                    <a16:creationId xmlns:a16="http://schemas.microsoft.com/office/drawing/2014/main" id="{63A15B2C-1947-41E9-7613-79D67A2C22F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284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6" name="Picture 15" descr="A black and brown design&#10;&#10;Description automatically generated">
                <a:extLst>
                  <a:ext uri="{FF2B5EF4-FFF2-40B4-BE49-F238E27FC236}">
                    <a16:creationId xmlns:a16="http://schemas.microsoft.com/office/drawing/2014/main" id="{FAF74B9C-3EAB-D288-1726-E40E2915582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6647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7" name="Picture 16" descr="A brown flower with a black background&#10;&#10;Description automatically generated">
                <a:extLst>
                  <a:ext uri="{FF2B5EF4-FFF2-40B4-BE49-F238E27FC236}">
                    <a16:creationId xmlns:a16="http://schemas.microsoft.com/office/drawing/2014/main" id="{8AD8AD92-1936-7166-15F4-3A2BD194705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1338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18" name="Picture 17" descr="A black and brown design&#10;&#10;Description automatically generated">
                <a:extLst>
                  <a:ext uri="{FF2B5EF4-FFF2-40B4-BE49-F238E27FC236}">
                    <a16:creationId xmlns:a16="http://schemas.microsoft.com/office/drawing/2014/main" id="{266CA593-BFD2-AAC5-3E08-340C09802FE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010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9" name="Picture 18" descr="A brown flower with a black background&#10;&#10;Description automatically generated">
                <a:extLst>
                  <a:ext uri="{FF2B5EF4-FFF2-40B4-BE49-F238E27FC236}">
                    <a16:creationId xmlns:a16="http://schemas.microsoft.com/office/drawing/2014/main" id="{DC27ADD8-41A7-20F6-0232-B4EE9AD8811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5700" y="4878000"/>
                <a:ext cx="1980000" cy="1980000"/>
              </a:xfrm>
              <a:prstGeom prst="rect">
                <a:avLst/>
              </a:prstGeom>
            </p:spPr>
          </p:pic>
        </p:grpSp>
        <p:pic>
          <p:nvPicPr>
            <p:cNvPr id="9" name="Picture 8" descr="A brown flower with a black background&#10;&#10;Description automatically generated">
              <a:extLst>
                <a:ext uri="{FF2B5EF4-FFF2-40B4-BE49-F238E27FC236}">
                  <a16:creationId xmlns:a16="http://schemas.microsoft.com/office/drawing/2014/main" id="{F9CCA690-5758-0B7B-92C6-5F21A5990E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852" y="4878000"/>
              <a:ext cx="1116000" cy="1116000"/>
            </a:xfrm>
            <a:prstGeom prst="rect">
              <a:avLst/>
            </a:prstGeom>
          </p:spPr>
        </p:pic>
        <p:pic>
          <p:nvPicPr>
            <p:cNvPr id="10" name="Picture 9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B13B085A-42A8-EA19-6646-3CC41F0CB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030" y="4878000"/>
              <a:ext cx="1118829" cy="1116000"/>
            </a:xfrm>
            <a:prstGeom prst="rect">
              <a:avLst/>
            </a:prstGeom>
          </p:spPr>
        </p:pic>
        <p:pic>
          <p:nvPicPr>
            <p:cNvPr id="11" name="Picture 10" descr="A brown flower with a black background&#10;&#10;Description automatically generated">
              <a:extLst>
                <a:ext uri="{FF2B5EF4-FFF2-40B4-BE49-F238E27FC236}">
                  <a16:creationId xmlns:a16="http://schemas.microsoft.com/office/drawing/2014/main" id="{3DDFDF6C-2344-99A7-E906-148869A4CF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7038" y="4878000"/>
              <a:ext cx="1116000" cy="1116000"/>
            </a:xfrm>
            <a:prstGeom prst="rect">
              <a:avLst/>
            </a:prstGeom>
          </p:spPr>
        </p:pic>
        <p:pic>
          <p:nvPicPr>
            <p:cNvPr id="12" name="Picture 11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B7F314E6-9A44-06E7-4DE8-F31C2B0A33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17" y="4878000"/>
              <a:ext cx="1118829" cy="1116000"/>
            </a:xfrm>
            <a:prstGeom prst="rect">
              <a:avLst/>
            </a:prstGeom>
          </p:spPr>
        </p:pic>
        <p:pic>
          <p:nvPicPr>
            <p:cNvPr id="13" name="Picture 12" descr="A brown flower with a black background&#10;&#10;Description automatically generated">
              <a:extLst>
                <a:ext uri="{FF2B5EF4-FFF2-40B4-BE49-F238E27FC236}">
                  <a16:creationId xmlns:a16="http://schemas.microsoft.com/office/drawing/2014/main" id="{3E378B05-EC33-8914-0182-986EA3877E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0224" y="4878000"/>
              <a:ext cx="1116000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86553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ctr"/>
          <a:lstStyle>
            <a:lvl1pPr marL="361950" indent="0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904987-E286-6F0E-EE15-14F1A6BB3BA8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98820" y="2860882"/>
            <a:ext cx="6826113" cy="1141200"/>
            <a:chOff x="172284" y="4878000"/>
            <a:chExt cx="11843416" cy="1980000"/>
          </a:xfrm>
        </p:grpSpPr>
        <p:pic>
          <p:nvPicPr>
            <p:cNvPr id="5" name="Picture 4" descr="A brown flower with a black background&#10;&#10;Description automatically generated">
              <a:extLst>
                <a:ext uri="{FF2B5EF4-FFF2-40B4-BE49-F238E27FC236}">
                  <a16:creationId xmlns:a16="http://schemas.microsoft.com/office/drawing/2014/main" id="{FBF45A57-40EC-2563-3122-459F2F7B83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975" y="4878000"/>
              <a:ext cx="1980000" cy="1980000"/>
            </a:xfrm>
            <a:prstGeom prst="rect">
              <a:avLst/>
            </a:prstGeom>
          </p:spPr>
        </p:pic>
        <p:pic>
          <p:nvPicPr>
            <p:cNvPr id="15" name="Picture 14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A741C0AC-9247-CB68-9BE3-38EE4B6451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84" y="4878000"/>
              <a:ext cx="1985019" cy="1980000"/>
            </a:xfrm>
            <a:prstGeom prst="rect">
              <a:avLst/>
            </a:prstGeom>
          </p:spPr>
        </p:pic>
        <p:pic>
          <p:nvPicPr>
            <p:cNvPr id="16" name="Picture 15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4FCCBF93-FCB0-51E5-7F51-1D2FCD4422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6647" y="4878000"/>
              <a:ext cx="1985019" cy="1980000"/>
            </a:xfrm>
            <a:prstGeom prst="rect">
              <a:avLst/>
            </a:prstGeom>
          </p:spPr>
        </p:pic>
        <p:pic>
          <p:nvPicPr>
            <p:cNvPr id="17" name="Picture 16" descr="A brown flower with a black background&#10;&#10;Description automatically generated">
              <a:extLst>
                <a:ext uri="{FF2B5EF4-FFF2-40B4-BE49-F238E27FC236}">
                  <a16:creationId xmlns:a16="http://schemas.microsoft.com/office/drawing/2014/main" id="{F9383456-BCED-9592-6EDD-4697E81E5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1338" y="4878000"/>
              <a:ext cx="1980000" cy="1980000"/>
            </a:xfrm>
            <a:prstGeom prst="rect">
              <a:avLst/>
            </a:prstGeom>
          </p:spPr>
        </p:pic>
        <p:pic>
          <p:nvPicPr>
            <p:cNvPr id="18" name="Picture 17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B85863E7-10CA-8DEC-2B74-0A8D4B45E8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10" y="4878000"/>
              <a:ext cx="1985019" cy="1980000"/>
            </a:xfrm>
            <a:prstGeom prst="rect">
              <a:avLst/>
            </a:prstGeom>
          </p:spPr>
        </p:pic>
        <p:pic>
          <p:nvPicPr>
            <p:cNvPr id="19" name="Picture 18" descr="A brown flower with a black background&#10;&#10;Description automatically generated">
              <a:extLst>
                <a:ext uri="{FF2B5EF4-FFF2-40B4-BE49-F238E27FC236}">
                  <a16:creationId xmlns:a16="http://schemas.microsoft.com/office/drawing/2014/main" id="{6221288C-99DA-59A0-2CC8-78162B0895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5700" y="4878000"/>
              <a:ext cx="1980000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48389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B4E472-6BCC-9E6A-DED2-3CEC9936DCB5}"/>
              </a:ext>
            </a:extLst>
          </p:cNvPr>
          <p:cNvGrpSpPr/>
          <p:nvPr userDrawn="1"/>
        </p:nvGrpSpPr>
        <p:grpSpPr>
          <a:xfrm>
            <a:off x="0" y="5742000"/>
            <a:ext cx="12231932" cy="1116000"/>
            <a:chOff x="174292" y="4878000"/>
            <a:chExt cx="12231932" cy="1116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690EEBC-7DFB-97FC-D78B-E9DD6E48824B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74292" y="4878000"/>
              <a:ext cx="6675380" cy="1116000"/>
              <a:chOff x="172284" y="4878000"/>
              <a:chExt cx="11843416" cy="1980000"/>
            </a:xfrm>
          </p:grpSpPr>
          <p:pic>
            <p:nvPicPr>
              <p:cNvPr id="14" name="Picture 13" descr="A brown flower with a black background&#10;&#10;Description automatically generated">
                <a:extLst>
                  <a:ext uri="{FF2B5EF4-FFF2-40B4-BE49-F238E27FC236}">
                    <a16:creationId xmlns:a16="http://schemas.microsoft.com/office/drawing/2014/main" id="{49E3F87B-9FA1-55C2-A93D-D977B641CD1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6975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15" name="Picture 14" descr="A black and brown design&#10;&#10;Description automatically generated">
                <a:extLst>
                  <a:ext uri="{FF2B5EF4-FFF2-40B4-BE49-F238E27FC236}">
                    <a16:creationId xmlns:a16="http://schemas.microsoft.com/office/drawing/2014/main" id="{6B469109-B4BD-3818-2FAF-8138D33EC62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284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6" name="Picture 15" descr="A black and brown design&#10;&#10;Description automatically generated">
                <a:extLst>
                  <a:ext uri="{FF2B5EF4-FFF2-40B4-BE49-F238E27FC236}">
                    <a16:creationId xmlns:a16="http://schemas.microsoft.com/office/drawing/2014/main" id="{FE4F1A44-4F86-7DFA-CF5E-C39F77E3E5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6647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7" name="Picture 16" descr="A brown flower with a black background&#10;&#10;Description automatically generated">
                <a:extLst>
                  <a:ext uri="{FF2B5EF4-FFF2-40B4-BE49-F238E27FC236}">
                    <a16:creationId xmlns:a16="http://schemas.microsoft.com/office/drawing/2014/main" id="{4D8FBCFB-680E-D9DF-497C-4F4B9100042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1338" y="4878000"/>
                <a:ext cx="1980000" cy="1980000"/>
              </a:xfrm>
              <a:prstGeom prst="rect">
                <a:avLst/>
              </a:prstGeom>
            </p:spPr>
          </p:pic>
          <p:pic>
            <p:nvPicPr>
              <p:cNvPr id="18" name="Picture 17" descr="A black and brown design&#10;&#10;Description automatically generated">
                <a:extLst>
                  <a:ext uri="{FF2B5EF4-FFF2-40B4-BE49-F238E27FC236}">
                    <a16:creationId xmlns:a16="http://schemas.microsoft.com/office/drawing/2014/main" id="{8546A3E5-6BC6-3B78-A041-BC4CA769ADF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1010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9" name="Picture 18" descr="A brown flower with a black background&#10;&#10;Description automatically generated">
                <a:extLst>
                  <a:ext uri="{FF2B5EF4-FFF2-40B4-BE49-F238E27FC236}">
                    <a16:creationId xmlns:a16="http://schemas.microsoft.com/office/drawing/2014/main" id="{CC3F5AB5-C4B0-DAC2-17C7-5FCC7740F96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5700" y="4878000"/>
                <a:ext cx="1980000" cy="1980000"/>
              </a:xfrm>
              <a:prstGeom prst="rect">
                <a:avLst/>
              </a:prstGeom>
            </p:spPr>
          </p:pic>
        </p:grpSp>
        <p:pic>
          <p:nvPicPr>
            <p:cNvPr id="9" name="Picture 8" descr="A brown flower with a black background&#10;&#10;Description automatically generated">
              <a:extLst>
                <a:ext uri="{FF2B5EF4-FFF2-40B4-BE49-F238E27FC236}">
                  <a16:creationId xmlns:a16="http://schemas.microsoft.com/office/drawing/2014/main" id="{38DC6475-49C3-8D3D-6ECC-AEF4E668E6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852" y="4878000"/>
              <a:ext cx="1116000" cy="1116000"/>
            </a:xfrm>
            <a:prstGeom prst="rect">
              <a:avLst/>
            </a:prstGeom>
          </p:spPr>
        </p:pic>
        <p:pic>
          <p:nvPicPr>
            <p:cNvPr id="10" name="Picture 9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0AFFFF05-440B-22CC-11D6-0F380BC353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030" y="4878000"/>
              <a:ext cx="1118829" cy="1116000"/>
            </a:xfrm>
            <a:prstGeom prst="rect">
              <a:avLst/>
            </a:prstGeom>
          </p:spPr>
        </p:pic>
        <p:pic>
          <p:nvPicPr>
            <p:cNvPr id="11" name="Picture 10" descr="A brown flower with a black background&#10;&#10;Description automatically generated">
              <a:extLst>
                <a:ext uri="{FF2B5EF4-FFF2-40B4-BE49-F238E27FC236}">
                  <a16:creationId xmlns:a16="http://schemas.microsoft.com/office/drawing/2014/main" id="{AC5A81AB-F43C-6360-B26C-34B5098F63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7038" y="4878000"/>
              <a:ext cx="1116000" cy="1116000"/>
            </a:xfrm>
            <a:prstGeom prst="rect">
              <a:avLst/>
            </a:prstGeom>
          </p:spPr>
        </p:pic>
        <p:pic>
          <p:nvPicPr>
            <p:cNvPr id="12" name="Picture 11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D912DB8E-AE9D-C231-6C72-393CDF3DE1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17" y="4878000"/>
              <a:ext cx="1118829" cy="1116000"/>
            </a:xfrm>
            <a:prstGeom prst="rect">
              <a:avLst/>
            </a:prstGeom>
          </p:spPr>
        </p:pic>
        <p:pic>
          <p:nvPicPr>
            <p:cNvPr id="13" name="Picture 12" descr="A brown flower with a black background&#10;&#10;Description automatically generated">
              <a:extLst>
                <a:ext uri="{FF2B5EF4-FFF2-40B4-BE49-F238E27FC236}">
                  <a16:creationId xmlns:a16="http://schemas.microsoft.com/office/drawing/2014/main" id="{B73A78CF-7B32-5A1E-2930-DB23FEEAC9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0224" y="4878000"/>
              <a:ext cx="1116000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2192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B87135-A352-8073-5F57-BA3E09F060A7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98820" y="2860882"/>
            <a:ext cx="6826113" cy="1141200"/>
            <a:chOff x="172284" y="4878000"/>
            <a:chExt cx="11843416" cy="1980000"/>
          </a:xfrm>
        </p:grpSpPr>
        <p:pic>
          <p:nvPicPr>
            <p:cNvPr id="5" name="Picture 4" descr="A brown flower with a black background&#10;&#10;Description automatically generated">
              <a:extLst>
                <a:ext uri="{FF2B5EF4-FFF2-40B4-BE49-F238E27FC236}">
                  <a16:creationId xmlns:a16="http://schemas.microsoft.com/office/drawing/2014/main" id="{A50A3570-7287-C7DC-F4DB-BBC4AA7741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975" y="4878000"/>
              <a:ext cx="1980000" cy="1980000"/>
            </a:xfrm>
            <a:prstGeom prst="rect">
              <a:avLst/>
            </a:prstGeom>
          </p:spPr>
        </p:pic>
        <p:pic>
          <p:nvPicPr>
            <p:cNvPr id="14" name="Picture 13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22D5A1D4-CE42-921D-87FE-32BAD11E68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84" y="4878000"/>
              <a:ext cx="1985019" cy="1980000"/>
            </a:xfrm>
            <a:prstGeom prst="rect">
              <a:avLst/>
            </a:prstGeom>
          </p:spPr>
        </p:pic>
        <p:pic>
          <p:nvPicPr>
            <p:cNvPr id="15" name="Picture 14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C1CC487F-AC4F-3093-3F57-76799DBADE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6647" y="4878000"/>
              <a:ext cx="1985019" cy="1980000"/>
            </a:xfrm>
            <a:prstGeom prst="rect">
              <a:avLst/>
            </a:prstGeom>
          </p:spPr>
        </p:pic>
        <p:pic>
          <p:nvPicPr>
            <p:cNvPr id="16" name="Picture 15" descr="A brown flower with a black background&#10;&#10;Description automatically generated">
              <a:extLst>
                <a:ext uri="{FF2B5EF4-FFF2-40B4-BE49-F238E27FC236}">
                  <a16:creationId xmlns:a16="http://schemas.microsoft.com/office/drawing/2014/main" id="{28E9E028-DC69-3FD2-04FE-3CFD0540FB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1338" y="4878000"/>
              <a:ext cx="1980000" cy="1980000"/>
            </a:xfrm>
            <a:prstGeom prst="rect">
              <a:avLst/>
            </a:prstGeom>
          </p:spPr>
        </p:pic>
        <p:pic>
          <p:nvPicPr>
            <p:cNvPr id="17" name="Picture 16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8C002ACA-14F0-3E65-9370-CF292C7DF4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10" y="4878000"/>
              <a:ext cx="1985019" cy="1980000"/>
            </a:xfrm>
            <a:prstGeom prst="rect">
              <a:avLst/>
            </a:prstGeom>
          </p:spPr>
        </p:pic>
        <p:pic>
          <p:nvPicPr>
            <p:cNvPr id="18" name="Picture 17" descr="A brown flower with a black background&#10;&#10;Description automatically generated">
              <a:extLst>
                <a:ext uri="{FF2B5EF4-FFF2-40B4-BE49-F238E27FC236}">
                  <a16:creationId xmlns:a16="http://schemas.microsoft.com/office/drawing/2014/main" id="{E2863E26-1620-BAFF-1590-161760C95B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5700" y="4878000"/>
              <a:ext cx="1980000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3532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D8E558-D5B7-F6E1-1594-0FECC1F0D839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98820" y="2860882"/>
            <a:ext cx="6826113" cy="1141200"/>
            <a:chOff x="172284" y="4878000"/>
            <a:chExt cx="11843416" cy="1980000"/>
          </a:xfrm>
        </p:grpSpPr>
        <p:pic>
          <p:nvPicPr>
            <p:cNvPr id="12" name="Picture 11" descr="A brown flower with a black background&#10;&#10;Description automatically generated">
              <a:extLst>
                <a:ext uri="{FF2B5EF4-FFF2-40B4-BE49-F238E27FC236}">
                  <a16:creationId xmlns:a16="http://schemas.microsoft.com/office/drawing/2014/main" id="{23DA2B7F-BF09-6816-A8F6-6F73249235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975" y="4878000"/>
              <a:ext cx="1980000" cy="1980000"/>
            </a:xfrm>
            <a:prstGeom prst="rect">
              <a:avLst/>
            </a:prstGeom>
          </p:spPr>
        </p:pic>
        <p:pic>
          <p:nvPicPr>
            <p:cNvPr id="13" name="Picture 12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FC54B3C7-DD06-BF39-52E2-523357553F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84" y="4878000"/>
              <a:ext cx="1985019" cy="1980000"/>
            </a:xfrm>
            <a:prstGeom prst="rect">
              <a:avLst/>
            </a:prstGeom>
          </p:spPr>
        </p:pic>
        <p:pic>
          <p:nvPicPr>
            <p:cNvPr id="15" name="Picture 14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4C2B1930-4974-406C-6543-BA3D2831BA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6647" y="4878000"/>
              <a:ext cx="1985019" cy="1980000"/>
            </a:xfrm>
            <a:prstGeom prst="rect">
              <a:avLst/>
            </a:prstGeom>
          </p:spPr>
        </p:pic>
        <p:pic>
          <p:nvPicPr>
            <p:cNvPr id="16" name="Picture 15" descr="A brown flower with a black background&#10;&#10;Description automatically generated">
              <a:extLst>
                <a:ext uri="{FF2B5EF4-FFF2-40B4-BE49-F238E27FC236}">
                  <a16:creationId xmlns:a16="http://schemas.microsoft.com/office/drawing/2014/main" id="{104D1559-03B6-DD44-5A1B-8B4F391150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1338" y="4878000"/>
              <a:ext cx="1980000" cy="1980000"/>
            </a:xfrm>
            <a:prstGeom prst="rect">
              <a:avLst/>
            </a:prstGeom>
          </p:spPr>
        </p:pic>
        <p:pic>
          <p:nvPicPr>
            <p:cNvPr id="17" name="Picture 16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14624B8D-CAEE-0911-9785-3CC548177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10" y="4878000"/>
              <a:ext cx="1985019" cy="1980000"/>
            </a:xfrm>
            <a:prstGeom prst="rect">
              <a:avLst/>
            </a:prstGeom>
          </p:spPr>
        </p:pic>
        <p:pic>
          <p:nvPicPr>
            <p:cNvPr id="18" name="Picture 17" descr="A brown flower with a black background&#10;&#10;Description automatically generated">
              <a:extLst>
                <a:ext uri="{FF2B5EF4-FFF2-40B4-BE49-F238E27FC236}">
                  <a16:creationId xmlns:a16="http://schemas.microsoft.com/office/drawing/2014/main" id="{E8CE90F4-5D2C-DAA2-2389-25A2F0306F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5700" y="4878000"/>
              <a:ext cx="1980000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25623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0"/>
            <a:ext cx="10801350" cy="1080000"/>
          </a:xfrm>
          <a:prstGeom prst="rect">
            <a:avLst/>
          </a:prstGeom>
        </p:spPr>
        <p:txBody>
          <a:bodyPr/>
          <a:lstStyle>
            <a:lvl1pPr marL="0" indent="0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650" y="1266825"/>
            <a:ext cx="4705350" cy="503872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0600" y="1266825"/>
            <a:ext cx="4494600" cy="503872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7E01A6-22C7-C5CC-BFA3-AE0C9166EE73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726355" y="2858399"/>
            <a:ext cx="6826113" cy="1141200"/>
            <a:chOff x="172284" y="4878000"/>
            <a:chExt cx="11843416" cy="1980000"/>
          </a:xfrm>
        </p:grpSpPr>
        <p:pic>
          <p:nvPicPr>
            <p:cNvPr id="13" name="Picture 12" descr="A brown flower with a black background&#10;&#10;Description automatically generated">
              <a:extLst>
                <a:ext uri="{FF2B5EF4-FFF2-40B4-BE49-F238E27FC236}">
                  <a16:creationId xmlns:a16="http://schemas.microsoft.com/office/drawing/2014/main" id="{11541F7B-2BCA-F11D-AE3C-256F70D12B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975" y="4878000"/>
              <a:ext cx="1980000" cy="1980000"/>
            </a:xfrm>
            <a:prstGeom prst="rect">
              <a:avLst/>
            </a:prstGeom>
          </p:spPr>
        </p:pic>
        <p:pic>
          <p:nvPicPr>
            <p:cNvPr id="14" name="Picture 13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99784C10-311F-C7FD-61DC-FAE4168AB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84" y="4878000"/>
              <a:ext cx="1985019" cy="1980000"/>
            </a:xfrm>
            <a:prstGeom prst="rect">
              <a:avLst/>
            </a:prstGeom>
          </p:spPr>
        </p:pic>
        <p:pic>
          <p:nvPicPr>
            <p:cNvPr id="15" name="Picture 14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C0A58A58-2D56-9A82-08BB-DCD98EB238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6647" y="4878000"/>
              <a:ext cx="1985019" cy="1980000"/>
            </a:xfrm>
            <a:prstGeom prst="rect">
              <a:avLst/>
            </a:prstGeom>
          </p:spPr>
        </p:pic>
        <p:pic>
          <p:nvPicPr>
            <p:cNvPr id="16" name="Picture 15" descr="A brow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55A10E7-BB9B-1E43-394D-FC7FB3220C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1338" y="4878000"/>
              <a:ext cx="1980000" cy="1980000"/>
            </a:xfrm>
            <a:prstGeom prst="rect">
              <a:avLst/>
            </a:prstGeom>
          </p:spPr>
        </p:pic>
        <p:pic>
          <p:nvPicPr>
            <p:cNvPr id="17" name="Picture 16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5AAB6E97-1FDF-12FF-2097-D0EEE921C3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10" y="4878000"/>
              <a:ext cx="1985019" cy="1980000"/>
            </a:xfrm>
            <a:prstGeom prst="rect">
              <a:avLst/>
            </a:prstGeom>
          </p:spPr>
        </p:pic>
        <p:pic>
          <p:nvPicPr>
            <p:cNvPr id="18" name="Picture 17" descr="A brown flower with a black background&#10;&#10;Description automatically generated">
              <a:extLst>
                <a:ext uri="{FF2B5EF4-FFF2-40B4-BE49-F238E27FC236}">
                  <a16:creationId xmlns:a16="http://schemas.microsoft.com/office/drawing/2014/main" id="{AB83226F-193A-0E74-DAA2-E5312CAC2F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5700" y="4878000"/>
              <a:ext cx="1980000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844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90600" indent="0">
              <a:lnSpc>
                <a:spcPct val="100000"/>
              </a:lnSpc>
              <a:defRPr sz="36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CA5A11-FD2D-A24D-9DED-B9A648533BC7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036088" y="1260000"/>
            <a:ext cx="10119825" cy="363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D7FA11-8EB6-6A22-AAA2-9E4868348D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5448" y="5317150"/>
            <a:ext cx="12091354" cy="1342800"/>
            <a:chOff x="-151669" y="5304450"/>
            <a:chExt cx="12318269" cy="136800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60F59F02-1284-89FC-B1A4-978D0276B55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51669" y="5304450"/>
              <a:ext cx="5699998" cy="1368000"/>
            </a:xfrm>
            <a:custGeom>
              <a:avLst/>
              <a:gdLst/>
              <a:ahLst/>
              <a:cxnLst/>
              <a:rect l="l" t="t" r="r" b="b"/>
              <a:pathLst>
                <a:path w="7940269" h="1905665">
                  <a:moveTo>
                    <a:pt x="0" y="0"/>
                  </a:moveTo>
                  <a:lnTo>
                    <a:pt x="7940270" y="0"/>
                  </a:lnTo>
                  <a:lnTo>
                    <a:pt x="7940270" y="1905664"/>
                  </a:lnTo>
                  <a:lnTo>
                    <a:pt x="0" y="1905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3E91FD7-F09A-4E79-4298-433A3B1D207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501605" y="5304450"/>
              <a:ext cx="5699998" cy="1368000"/>
            </a:xfrm>
            <a:custGeom>
              <a:avLst/>
              <a:gdLst/>
              <a:ahLst/>
              <a:cxnLst/>
              <a:rect l="l" t="t" r="r" b="b"/>
              <a:pathLst>
                <a:path w="7940269" h="1905665">
                  <a:moveTo>
                    <a:pt x="0" y="0"/>
                  </a:moveTo>
                  <a:lnTo>
                    <a:pt x="7940270" y="0"/>
                  </a:lnTo>
                  <a:lnTo>
                    <a:pt x="7940270" y="1905664"/>
                  </a:lnTo>
                  <a:lnTo>
                    <a:pt x="0" y="1905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5310D7F-6C7C-28B1-6E17-D12D48CC41A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811776" y="5304450"/>
              <a:ext cx="3354824" cy="1368000"/>
            </a:xfrm>
            <a:custGeom>
              <a:avLst/>
              <a:gdLst/>
              <a:ahLst/>
              <a:cxnLst/>
              <a:rect l="l" t="t" r="r" b="b"/>
              <a:pathLst>
                <a:path w="7940269" h="1905665">
                  <a:moveTo>
                    <a:pt x="0" y="0"/>
                  </a:moveTo>
                  <a:lnTo>
                    <a:pt x="7940270" y="0"/>
                  </a:lnTo>
                  <a:lnTo>
                    <a:pt x="7940270" y="1905664"/>
                  </a:lnTo>
                  <a:lnTo>
                    <a:pt x="0" y="1905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9906" r="2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42053742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ransi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77D02CB-9393-D40C-4486-842C3FF61B3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8080" y="4775325"/>
            <a:ext cx="12050188" cy="2016000"/>
            <a:chOff x="-9526" y="5756400"/>
            <a:chExt cx="6670640" cy="1116000"/>
          </a:xfrm>
        </p:grpSpPr>
        <p:pic>
          <p:nvPicPr>
            <p:cNvPr id="7" name="Picture 6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4AF9C1CF-FF25-F6B8-A7C3-38F75C881B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26" y="5756400"/>
              <a:ext cx="1118829" cy="1116000"/>
            </a:xfrm>
            <a:prstGeom prst="rect">
              <a:avLst/>
            </a:prstGeom>
          </p:spPr>
        </p:pic>
        <p:pic>
          <p:nvPicPr>
            <p:cNvPr id="8" name="Picture 7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6D1E576-715B-4D03-CDBD-2014453727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836" y="5756400"/>
              <a:ext cx="1118829" cy="1116000"/>
            </a:xfrm>
            <a:prstGeom prst="rect">
              <a:avLst/>
            </a:prstGeom>
          </p:spPr>
        </p:pic>
        <p:pic>
          <p:nvPicPr>
            <p:cNvPr id="9" name="Picture 8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48749E03-82E5-D743-D941-A5866FAEA3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1198" y="5756400"/>
              <a:ext cx="1118829" cy="1116000"/>
            </a:xfrm>
            <a:prstGeom prst="rect">
              <a:avLst/>
            </a:prstGeom>
          </p:spPr>
        </p:pic>
        <p:pic>
          <p:nvPicPr>
            <p:cNvPr id="10" name="Picture 9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4476EE29-29B3-473C-C56A-3F6F01D1C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1560" y="5756400"/>
              <a:ext cx="1118829" cy="1116000"/>
            </a:xfrm>
            <a:prstGeom prst="rect">
              <a:avLst/>
            </a:prstGeom>
          </p:spPr>
        </p:pic>
        <p:pic>
          <p:nvPicPr>
            <p:cNvPr id="11" name="Picture 10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99E8983-ADEE-1DE2-70F0-62876DED0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1923" y="5756400"/>
              <a:ext cx="1118829" cy="1116000"/>
            </a:xfrm>
            <a:prstGeom prst="rect">
              <a:avLst/>
            </a:prstGeom>
          </p:spPr>
        </p:pic>
        <p:pic>
          <p:nvPicPr>
            <p:cNvPr id="12" name="Picture 11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443B143-674A-20A4-32B1-E643B0E766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2285" y="5756400"/>
              <a:ext cx="1118829" cy="1116000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167B8DD-8846-2FFD-8F7D-890D50591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750" y="819425"/>
            <a:ext cx="8591550" cy="3077029"/>
          </a:xfrm>
          <a:solidFill>
            <a:srgbClr val="FFFFFF"/>
          </a:solidFill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86136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900B4C-53A3-7669-B2FF-D04E7528501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9526" y="5756400"/>
            <a:ext cx="12222452" cy="1116000"/>
            <a:chOff x="188058" y="5692825"/>
            <a:chExt cx="11828179" cy="1080000"/>
          </a:xfrm>
        </p:grpSpPr>
        <p:pic>
          <p:nvPicPr>
            <p:cNvPr id="3" name="Picture 2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0F1BD6F9-5F4C-6E0A-8F63-5437484DEE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58" y="5692825"/>
              <a:ext cx="1082738" cy="1080000"/>
            </a:xfrm>
            <a:prstGeom prst="rect">
              <a:avLst/>
            </a:prstGeom>
          </p:spPr>
        </p:pic>
        <p:pic>
          <p:nvPicPr>
            <p:cNvPr id="4" name="Picture 3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1245C23-F70B-94A5-BA00-9E2C623B7F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602" y="5692825"/>
              <a:ext cx="1082738" cy="1080000"/>
            </a:xfrm>
            <a:prstGeom prst="rect">
              <a:avLst/>
            </a:prstGeom>
          </p:spPr>
        </p:pic>
        <p:pic>
          <p:nvPicPr>
            <p:cNvPr id="5" name="Picture 4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27EDD08-5A64-0837-0E5C-0034570678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146" y="5692825"/>
              <a:ext cx="1082738" cy="1080000"/>
            </a:xfrm>
            <a:prstGeom prst="rect">
              <a:avLst/>
            </a:prstGeom>
          </p:spPr>
        </p:pic>
        <p:pic>
          <p:nvPicPr>
            <p:cNvPr id="6" name="Picture 5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2BB77A9-20EB-E1F7-C93B-66E6100A0B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690" y="5692825"/>
              <a:ext cx="1082738" cy="1080000"/>
            </a:xfrm>
            <a:prstGeom prst="rect">
              <a:avLst/>
            </a:prstGeom>
          </p:spPr>
        </p:pic>
        <p:pic>
          <p:nvPicPr>
            <p:cNvPr id="7" name="Picture 6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D1404FE1-9FD8-5D4F-F7E6-BFCB8B44D7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6234" y="5692825"/>
              <a:ext cx="1082738" cy="1080000"/>
            </a:xfrm>
            <a:prstGeom prst="rect">
              <a:avLst/>
            </a:prstGeom>
          </p:spPr>
        </p:pic>
        <p:pic>
          <p:nvPicPr>
            <p:cNvPr id="8" name="Picture 7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E0D3C6D-D1BE-FBF5-ABAE-0C7ECC6B8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0778" y="5692825"/>
              <a:ext cx="1082738" cy="1080000"/>
            </a:xfrm>
            <a:prstGeom prst="rect">
              <a:avLst/>
            </a:prstGeom>
          </p:spPr>
        </p:pic>
        <p:pic>
          <p:nvPicPr>
            <p:cNvPr id="9" name="Picture 8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48FA6E1E-D7C3-2B03-E2FC-129EA8EDF6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322" y="5692825"/>
              <a:ext cx="1082738" cy="1080000"/>
            </a:xfrm>
            <a:prstGeom prst="rect">
              <a:avLst/>
            </a:prstGeom>
          </p:spPr>
        </p:pic>
        <p:pic>
          <p:nvPicPr>
            <p:cNvPr id="10" name="Picture 9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D6F5420-F84B-100E-383F-B8C85BBC6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866" y="5692825"/>
              <a:ext cx="1082738" cy="1080000"/>
            </a:xfrm>
            <a:prstGeom prst="rect">
              <a:avLst/>
            </a:prstGeom>
          </p:spPr>
        </p:pic>
        <p:pic>
          <p:nvPicPr>
            <p:cNvPr id="11" name="Picture 10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9B1BB7B-C35A-AF85-E777-311133F7FF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4410" y="5692825"/>
              <a:ext cx="1082738" cy="1080000"/>
            </a:xfrm>
            <a:prstGeom prst="rect">
              <a:avLst/>
            </a:prstGeom>
          </p:spPr>
        </p:pic>
        <p:pic>
          <p:nvPicPr>
            <p:cNvPr id="12" name="Picture 11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43A90D63-FFB8-B51E-6B8B-DE4077926F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8954" y="5692825"/>
              <a:ext cx="1082738" cy="1080000"/>
            </a:xfrm>
            <a:prstGeom prst="rect">
              <a:avLst/>
            </a:prstGeom>
          </p:spPr>
        </p:pic>
        <p:pic>
          <p:nvPicPr>
            <p:cNvPr id="13" name="Picture 12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E084588-59CC-A516-695F-3FFC2E003F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3499" y="5692825"/>
              <a:ext cx="1082738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21164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26CFBF3B-DD62-C9DF-B1E8-15682E97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1"/>
            <a:ext cx="10900229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0F3F64-A45C-95F5-F4A9-21853158B4BA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75848" y="2857716"/>
            <a:ext cx="6821268" cy="1141200"/>
            <a:chOff x="188058" y="5692825"/>
            <a:chExt cx="6455458" cy="1080000"/>
          </a:xfrm>
        </p:grpSpPr>
        <p:pic>
          <p:nvPicPr>
            <p:cNvPr id="3" name="Picture 2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5F95354-7484-8DEA-0370-D1681C0869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58" y="5692825"/>
              <a:ext cx="1082738" cy="1080000"/>
            </a:xfrm>
            <a:prstGeom prst="rect">
              <a:avLst/>
            </a:prstGeom>
          </p:spPr>
        </p:pic>
        <p:pic>
          <p:nvPicPr>
            <p:cNvPr id="4" name="Picture 3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346B1FB-1565-33DE-2E2E-A8D782C224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602" y="5692825"/>
              <a:ext cx="1082738" cy="1080000"/>
            </a:xfrm>
            <a:prstGeom prst="rect">
              <a:avLst/>
            </a:prstGeom>
          </p:spPr>
        </p:pic>
        <p:pic>
          <p:nvPicPr>
            <p:cNvPr id="6" name="Picture 5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36928A2-1A20-094B-A791-345EBEF00C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146" y="5692825"/>
              <a:ext cx="1082738" cy="1080000"/>
            </a:xfrm>
            <a:prstGeom prst="rect">
              <a:avLst/>
            </a:prstGeom>
          </p:spPr>
        </p:pic>
        <p:pic>
          <p:nvPicPr>
            <p:cNvPr id="7" name="Picture 6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0AF09BB-D56F-722D-9BC6-011E8F0E1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690" y="5692825"/>
              <a:ext cx="1082738" cy="1080000"/>
            </a:xfrm>
            <a:prstGeom prst="rect">
              <a:avLst/>
            </a:prstGeom>
          </p:spPr>
        </p:pic>
        <p:pic>
          <p:nvPicPr>
            <p:cNvPr id="8" name="Picture 7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4C506DE5-C085-E103-A46B-5412D50B31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6234" y="5692825"/>
              <a:ext cx="1082738" cy="1080000"/>
            </a:xfrm>
            <a:prstGeom prst="rect">
              <a:avLst/>
            </a:prstGeom>
          </p:spPr>
        </p:pic>
        <p:pic>
          <p:nvPicPr>
            <p:cNvPr id="9" name="Picture 8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DA5B2C50-3DE9-D95E-D7B7-F751AA527E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0778" y="5692825"/>
              <a:ext cx="1082738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27408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8" y="0"/>
            <a:ext cx="10752422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2F4CFE-7E92-FD70-19F5-8BE02A3185D0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820984" y="2859084"/>
            <a:ext cx="6821268" cy="1141200"/>
            <a:chOff x="188058" y="5692825"/>
            <a:chExt cx="6455458" cy="1080000"/>
          </a:xfrm>
        </p:grpSpPr>
        <p:pic>
          <p:nvPicPr>
            <p:cNvPr id="3" name="Picture 2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AC1E59F4-64D4-8670-43CE-5EE1E2ADDF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58" y="5692825"/>
              <a:ext cx="1082738" cy="1080000"/>
            </a:xfrm>
            <a:prstGeom prst="rect">
              <a:avLst/>
            </a:prstGeom>
          </p:spPr>
        </p:pic>
        <p:pic>
          <p:nvPicPr>
            <p:cNvPr id="4" name="Picture 3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03DAEFB-8070-A37C-4FAB-CDC4AF96A3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602" y="5692825"/>
              <a:ext cx="1082738" cy="1080000"/>
            </a:xfrm>
            <a:prstGeom prst="rect">
              <a:avLst/>
            </a:prstGeom>
          </p:spPr>
        </p:pic>
        <p:pic>
          <p:nvPicPr>
            <p:cNvPr id="6" name="Picture 5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BCA5AB04-1612-DF5F-7D64-A0EF625F41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146" y="5692825"/>
              <a:ext cx="1082738" cy="1080000"/>
            </a:xfrm>
            <a:prstGeom prst="rect">
              <a:avLst/>
            </a:prstGeom>
          </p:spPr>
        </p:pic>
        <p:pic>
          <p:nvPicPr>
            <p:cNvPr id="7" name="Picture 6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01D5C837-B14F-51D8-93B7-FE4FD7BDB3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690" y="5692825"/>
              <a:ext cx="1082738" cy="1080000"/>
            </a:xfrm>
            <a:prstGeom prst="rect">
              <a:avLst/>
            </a:prstGeom>
          </p:spPr>
        </p:pic>
        <p:pic>
          <p:nvPicPr>
            <p:cNvPr id="8" name="Picture 7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B384B4C6-1093-F36E-E5AE-85217435BD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6234" y="5692825"/>
              <a:ext cx="1082738" cy="1080000"/>
            </a:xfrm>
            <a:prstGeom prst="rect">
              <a:avLst/>
            </a:prstGeom>
          </p:spPr>
        </p:pic>
        <p:pic>
          <p:nvPicPr>
            <p:cNvPr id="9" name="Picture 8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345FFF5-F051-9773-9A47-02EA14B827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0778" y="5692825"/>
              <a:ext cx="1082738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87261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E9B179-DC27-666D-309C-1A24B89A83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9526" y="5756400"/>
            <a:ext cx="12222452" cy="1116000"/>
            <a:chOff x="188058" y="5692825"/>
            <a:chExt cx="11828179" cy="1080000"/>
          </a:xfrm>
        </p:grpSpPr>
        <p:pic>
          <p:nvPicPr>
            <p:cNvPr id="8" name="Picture 7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A25D51F9-557E-5A90-1ECF-1E243E9876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58" y="5692825"/>
              <a:ext cx="1082738" cy="1080000"/>
            </a:xfrm>
            <a:prstGeom prst="rect">
              <a:avLst/>
            </a:prstGeom>
          </p:spPr>
        </p:pic>
        <p:pic>
          <p:nvPicPr>
            <p:cNvPr id="9" name="Picture 8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BEFBDA6-B693-663B-878C-AE34C11054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602" y="5692825"/>
              <a:ext cx="1082738" cy="1080000"/>
            </a:xfrm>
            <a:prstGeom prst="rect">
              <a:avLst/>
            </a:prstGeom>
          </p:spPr>
        </p:pic>
        <p:pic>
          <p:nvPicPr>
            <p:cNvPr id="10" name="Picture 9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B549F10-6D60-F297-75FB-5A81B6860D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146" y="5692825"/>
              <a:ext cx="1082738" cy="1080000"/>
            </a:xfrm>
            <a:prstGeom prst="rect">
              <a:avLst/>
            </a:prstGeom>
          </p:spPr>
        </p:pic>
        <p:pic>
          <p:nvPicPr>
            <p:cNvPr id="11" name="Picture 10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C2A0BF6-DBF0-C4B4-4E0C-A21E89BB5C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690" y="5692825"/>
              <a:ext cx="1082738" cy="1080000"/>
            </a:xfrm>
            <a:prstGeom prst="rect">
              <a:avLst/>
            </a:prstGeom>
          </p:spPr>
        </p:pic>
        <p:pic>
          <p:nvPicPr>
            <p:cNvPr id="12" name="Picture 11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320F4F6-8382-E2E6-60B0-30924451CC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6234" y="5692825"/>
              <a:ext cx="1082738" cy="1080000"/>
            </a:xfrm>
            <a:prstGeom prst="rect">
              <a:avLst/>
            </a:prstGeom>
          </p:spPr>
        </p:pic>
        <p:pic>
          <p:nvPicPr>
            <p:cNvPr id="13" name="Picture 12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D65399A7-6065-0B2F-902E-7F18CA8FB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0778" y="5692825"/>
              <a:ext cx="1082738" cy="1080000"/>
            </a:xfrm>
            <a:prstGeom prst="rect">
              <a:avLst/>
            </a:prstGeom>
          </p:spPr>
        </p:pic>
        <p:pic>
          <p:nvPicPr>
            <p:cNvPr id="14" name="Picture 13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8B2A80F-C268-CA73-1C47-DE351CAA69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322" y="5692825"/>
              <a:ext cx="1082738" cy="1080000"/>
            </a:xfrm>
            <a:prstGeom prst="rect">
              <a:avLst/>
            </a:prstGeom>
          </p:spPr>
        </p:pic>
        <p:pic>
          <p:nvPicPr>
            <p:cNvPr id="15" name="Picture 14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0419AABB-CC47-B75D-BCE6-9298499F5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866" y="5692825"/>
              <a:ext cx="1082738" cy="1080000"/>
            </a:xfrm>
            <a:prstGeom prst="rect">
              <a:avLst/>
            </a:prstGeom>
          </p:spPr>
        </p:pic>
        <p:pic>
          <p:nvPicPr>
            <p:cNvPr id="16" name="Picture 15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D73BB3DB-C890-3A14-A993-7FF67843E1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4410" y="5692825"/>
              <a:ext cx="1082738" cy="1080000"/>
            </a:xfrm>
            <a:prstGeom prst="rect">
              <a:avLst/>
            </a:prstGeom>
          </p:spPr>
        </p:pic>
        <p:pic>
          <p:nvPicPr>
            <p:cNvPr id="17" name="Picture 16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B533FFC-DE80-8B2A-B949-2A57530440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8954" y="5692825"/>
              <a:ext cx="1082738" cy="1080000"/>
            </a:xfrm>
            <a:prstGeom prst="rect">
              <a:avLst/>
            </a:prstGeom>
          </p:spPr>
        </p:pic>
        <p:pic>
          <p:nvPicPr>
            <p:cNvPr id="18" name="Picture 17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7EE95C0-5DA3-F593-A050-5694BAA27C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3499" y="5692825"/>
              <a:ext cx="1082738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46822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ctr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89E96F-AF92-B0E9-374A-064B57F92400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75848" y="2857716"/>
            <a:ext cx="6821268" cy="1141200"/>
            <a:chOff x="188058" y="5692825"/>
            <a:chExt cx="6455458" cy="1080000"/>
          </a:xfrm>
        </p:grpSpPr>
        <p:pic>
          <p:nvPicPr>
            <p:cNvPr id="5" name="Picture 4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1F3BBB5-579F-F9CA-F3BE-179DE583A3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58" y="5692825"/>
              <a:ext cx="1082738" cy="1080000"/>
            </a:xfrm>
            <a:prstGeom prst="rect">
              <a:avLst/>
            </a:prstGeom>
          </p:spPr>
        </p:pic>
        <p:pic>
          <p:nvPicPr>
            <p:cNvPr id="15" name="Picture 14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67048D1-1DA9-9BD0-4053-7D0075B22C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602" y="5692825"/>
              <a:ext cx="1082738" cy="1080000"/>
            </a:xfrm>
            <a:prstGeom prst="rect">
              <a:avLst/>
            </a:prstGeom>
          </p:spPr>
        </p:pic>
        <p:pic>
          <p:nvPicPr>
            <p:cNvPr id="16" name="Picture 15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A2A353F-D895-657E-A8D6-DD5A278C3D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146" y="5692825"/>
              <a:ext cx="1082738" cy="1080000"/>
            </a:xfrm>
            <a:prstGeom prst="rect">
              <a:avLst/>
            </a:prstGeom>
          </p:spPr>
        </p:pic>
        <p:pic>
          <p:nvPicPr>
            <p:cNvPr id="17" name="Picture 16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7A99669-2206-3A05-11BF-00F41F30D4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690" y="5692825"/>
              <a:ext cx="1082738" cy="1080000"/>
            </a:xfrm>
            <a:prstGeom prst="rect">
              <a:avLst/>
            </a:prstGeom>
          </p:spPr>
        </p:pic>
        <p:pic>
          <p:nvPicPr>
            <p:cNvPr id="18" name="Picture 17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0C19A941-A8DB-11F0-BB11-5A1CA20004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6234" y="5692825"/>
              <a:ext cx="1082738" cy="1080000"/>
            </a:xfrm>
            <a:prstGeom prst="rect">
              <a:avLst/>
            </a:prstGeom>
          </p:spPr>
        </p:pic>
        <p:pic>
          <p:nvPicPr>
            <p:cNvPr id="19" name="Picture 18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BA0BC518-4C3F-233C-D5C8-DD49202BAB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0778" y="5692825"/>
              <a:ext cx="1082738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31442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6826"/>
            <a:ext cx="5040000" cy="434115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6825"/>
            <a:ext cx="5040000" cy="433387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B6C4C86-B7ED-B01E-E213-9313F1CA39C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9526" y="5756400"/>
            <a:ext cx="12222452" cy="1116000"/>
            <a:chOff x="188058" y="5692825"/>
            <a:chExt cx="11828179" cy="1080000"/>
          </a:xfrm>
        </p:grpSpPr>
        <p:pic>
          <p:nvPicPr>
            <p:cNvPr id="13" name="Picture 12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B8BBA5F2-142B-75E8-5C49-E30F224EB3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58" y="5692825"/>
              <a:ext cx="1082738" cy="1080000"/>
            </a:xfrm>
            <a:prstGeom prst="rect">
              <a:avLst/>
            </a:prstGeom>
          </p:spPr>
        </p:pic>
        <p:pic>
          <p:nvPicPr>
            <p:cNvPr id="14" name="Picture 13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58B31FB-A862-3705-15D6-390CFEA5BA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602" y="5692825"/>
              <a:ext cx="1082738" cy="1080000"/>
            </a:xfrm>
            <a:prstGeom prst="rect">
              <a:avLst/>
            </a:prstGeom>
          </p:spPr>
        </p:pic>
        <p:pic>
          <p:nvPicPr>
            <p:cNvPr id="22" name="Picture 21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3112ABE-68F0-2E4F-5537-92FC55F600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146" y="5692825"/>
              <a:ext cx="1082738" cy="1080000"/>
            </a:xfrm>
            <a:prstGeom prst="rect">
              <a:avLst/>
            </a:prstGeom>
          </p:spPr>
        </p:pic>
        <p:pic>
          <p:nvPicPr>
            <p:cNvPr id="23" name="Picture 22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02C3E9F-D3A5-5D4A-4427-28FA73CA14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690" y="5692825"/>
              <a:ext cx="1082738" cy="1080000"/>
            </a:xfrm>
            <a:prstGeom prst="rect">
              <a:avLst/>
            </a:prstGeom>
          </p:spPr>
        </p:pic>
        <p:pic>
          <p:nvPicPr>
            <p:cNvPr id="24" name="Picture 23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6F20FC1-7C79-E282-3291-D444B7DB00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6234" y="5692825"/>
              <a:ext cx="1082738" cy="1080000"/>
            </a:xfrm>
            <a:prstGeom prst="rect">
              <a:avLst/>
            </a:prstGeom>
          </p:spPr>
        </p:pic>
        <p:pic>
          <p:nvPicPr>
            <p:cNvPr id="25" name="Picture 24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82F2BF0-928A-C365-9B4F-245B91A8AD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0778" y="5692825"/>
              <a:ext cx="1082738" cy="1080000"/>
            </a:xfrm>
            <a:prstGeom prst="rect">
              <a:avLst/>
            </a:prstGeom>
          </p:spPr>
        </p:pic>
        <p:pic>
          <p:nvPicPr>
            <p:cNvPr id="26" name="Picture 25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DFD81D3-2604-8DB0-0AEE-2A9D22F3B2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322" y="5692825"/>
              <a:ext cx="1082738" cy="1080000"/>
            </a:xfrm>
            <a:prstGeom prst="rect">
              <a:avLst/>
            </a:prstGeom>
          </p:spPr>
        </p:pic>
        <p:pic>
          <p:nvPicPr>
            <p:cNvPr id="27" name="Picture 26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23D44E58-0DE1-CFE0-FDBA-9A2FA8533D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866" y="5692825"/>
              <a:ext cx="1082738" cy="1080000"/>
            </a:xfrm>
            <a:prstGeom prst="rect">
              <a:avLst/>
            </a:prstGeom>
          </p:spPr>
        </p:pic>
        <p:pic>
          <p:nvPicPr>
            <p:cNvPr id="28" name="Picture 27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14E8316-92B5-0F0B-EEE0-227A06EA7F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4410" y="5692825"/>
              <a:ext cx="1082738" cy="1080000"/>
            </a:xfrm>
            <a:prstGeom prst="rect">
              <a:avLst/>
            </a:prstGeom>
          </p:spPr>
        </p:pic>
        <p:pic>
          <p:nvPicPr>
            <p:cNvPr id="30" name="Picture 29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422C50D-716F-D276-5B27-BB26300E85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8954" y="5692825"/>
              <a:ext cx="1082738" cy="1080000"/>
            </a:xfrm>
            <a:prstGeom prst="rect">
              <a:avLst/>
            </a:prstGeom>
          </p:spPr>
        </p:pic>
        <p:pic>
          <p:nvPicPr>
            <p:cNvPr id="31" name="Picture 30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D11F417-4A27-9550-B6F8-75421BF176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3499" y="5692825"/>
              <a:ext cx="1082738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66877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7CD50C-91B9-9A00-9890-66580C168878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75848" y="2857716"/>
            <a:ext cx="6821268" cy="1141200"/>
            <a:chOff x="188058" y="5692825"/>
            <a:chExt cx="6455458" cy="1080000"/>
          </a:xfrm>
        </p:grpSpPr>
        <p:pic>
          <p:nvPicPr>
            <p:cNvPr id="5" name="Picture 4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01D534D-53E2-C56E-8687-8CE756679A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58" y="5692825"/>
              <a:ext cx="1082738" cy="1080000"/>
            </a:xfrm>
            <a:prstGeom prst="rect">
              <a:avLst/>
            </a:prstGeom>
          </p:spPr>
        </p:pic>
        <p:pic>
          <p:nvPicPr>
            <p:cNvPr id="14" name="Picture 13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603513F-8F75-B182-5BBE-AD5D1CD43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602" y="5692825"/>
              <a:ext cx="1082738" cy="1080000"/>
            </a:xfrm>
            <a:prstGeom prst="rect">
              <a:avLst/>
            </a:prstGeom>
          </p:spPr>
        </p:pic>
        <p:pic>
          <p:nvPicPr>
            <p:cNvPr id="15" name="Picture 14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F523094-390C-B284-15F3-7C467F314A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146" y="5692825"/>
              <a:ext cx="1082738" cy="1080000"/>
            </a:xfrm>
            <a:prstGeom prst="rect">
              <a:avLst/>
            </a:prstGeom>
          </p:spPr>
        </p:pic>
        <p:pic>
          <p:nvPicPr>
            <p:cNvPr id="16" name="Picture 15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B12FC599-0AA2-1110-CBD7-963A7A35FE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690" y="5692825"/>
              <a:ext cx="1082738" cy="1080000"/>
            </a:xfrm>
            <a:prstGeom prst="rect">
              <a:avLst/>
            </a:prstGeom>
          </p:spPr>
        </p:pic>
        <p:pic>
          <p:nvPicPr>
            <p:cNvPr id="17" name="Picture 16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FB7805F-1ADA-168A-F05E-BABAB81889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6234" y="5692825"/>
              <a:ext cx="1082738" cy="1080000"/>
            </a:xfrm>
            <a:prstGeom prst="rect">
              <a:avLst/>
            </a:prstGeom>
          </p:spPr>
        </p:pic>
        <p:pic>
          <p:nvPicPr>
            <p:cNvPr id="18" name="Picture 17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E3EC2F2-72A7-D519-E386-E5A293CD19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0778" y="5692825"/>
              <a:ext cx="1082738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06733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ECAFA6-24ED-1384-0C8A-8BE5FD36CD4E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75848" y="2857716"/>
            <a:ext cx="6821268" cy="1141200"/>
            <a:chOff x="188058" y="5692825"/>
            <a:chExt cx="6455458" cy="1080000"/>
          </a:xfrm>
        </p:grpSpPr>
        <p:pic>
          <p:nvPicPr>
            <p:cNvPr id="12" name="Picture 11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AA87663C-D434-A606-5090-E8558197B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58" y="5692825"/>
              <a:ext cx="1082738" cy="1080000"/>
            </a:xfrm>
            <a:prstGeom prst="rect">
              <a:avLst/>
            </a:prstGeom>
          </p:spPr>
        </p:pic>
        <p:pic>
          <p:nvPicPr>
            <p:cNvPr id="13" name="Picture 12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452B92D-B3EC-A0FF-4EDD-BE110212BD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602" y="5692825"/>
              <a:ext cx="1082738" cy="1080000"/>
            </a:xfrm>
            <a:prstGeom prst="rect">
              <a:avLst/>
            </a:prstGeom>
          </p:spPr>
        </p:pic>
        <p:pic>
          <p:nvPicPr>
            <p:cNvPr id="15" name="Picture 14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023C9536-9885-BECD-5116-C69F47A002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146" y="5692825"/>
              <a:ext cx="1082738" cy="1080000"/>
            </a:xfrm>
            <a:prstGeom prst="rect">
              <a:avLst/>
            </a:prstGeom>
          </p:spPr>
        </p:pic>
        <p:pic>
          <p:nvPicPr>
            <p:cNvPr id="16" name="Picture 15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BD8E25E-23DB-1121-5FE6-4D2EC6D502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690" y="5692825"/>
              <a:ext cx="1082738" cy="1080000"/>
            </a:xfrm>
            <a:prstGeom prst="rect">
              <a:avLst/>
            </a:prstGeom>
          </p:spPr>
        </p:pic>
        <p:pic>
          <p:nvPicPr>
            <p:cNvPr id="17" name="Picture 16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BA7E84C7-7C19-2363-200A-49F28BD9CE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6234" y="5692825"/>
              <a:ext cx="1082738" cy="1080000"/>
            </a:xfrm>
            <a:prstGeom prst="rect">
              <a:avLst/>
            </a:prstGeom>
          </p:spPr>
        </p:pic>
        <p:pic>
          <p:nvPicPr>
            <p:cNvPr id="18" name="Picture 17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064E827-4178-CD11-EAC6-E778291459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0778" y="5692825"/>
              <a:ext cx="1082738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60288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0"/>
            <a:ext cx="10801350" cy="10800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650" y="1266825"/>
            <a:ext cx="4705350" cy="503872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0600" y="1266825"/>
            <a:ext cx="4494600" cy="503872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9E2130-9FCB-EB61-4D99-2DE593EA00B8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820984" y="2859084"/>
            <a:ext cx="6821268" cy="1141200"/>
            <a:chOff x="188058" y="5692825"/>
            <a:chExt cx="6455458" cy="1080000"/>
          </a:xfrm>
        </p:grpSpPr>
        <p:pic>
          <p:nvPicPr>
            <p:cNvPr id="13" name="Picture 12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07E00F86-1CDC-B3B9-37DD-777B9BA626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58" y="5692825"/>
              <a:ext cx="1082738" cy="1080000"/>
            </a:xfrm>
            <a:prstGeom prst="rect">
              <a:avLst/>
            </a:prstGeom>
          </p:spPr>
        </p:pic>
        <p:pic>
          <p:nvPicPr>
            <p:cNvPr id="14" name="Picture 13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CF00923-F6B7-3F4F-6B48-AF7DCA68D7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602" y="5692825"/>
              <a:ext cx="1082738" cy="1080000"/>
            </a:xfrm>
            <a:prstGeom prst="rect">
              <a:avLst/>
            </a:prstGeom>
          </p:spPr>
        </p:pic>
        <p:pic>
          <p:nvPicPr>
            <p:cNvPr id="15" name="Picture 14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BBCA10FE-A0F0-388C-C960-FB7AD60A01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146" y="5692825"/>
              <a:ext cx="1082738" cy="1080000"/>
            </a:xfrm>
            <a:prstGeom prst="rect">
              <a:avLst/>
            </a:prstGeom>
          </p:spPr>
        </p:pic>
        <p:pic>
          <p:nvPicPr>
            <p:cNvPr id="16" name="Picture 15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1AC166E-D72A-5994-989F-285399F3DB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690" y="5692825"/>
              <a:ext cx="1082738" cy="1080000"/>
            </a:xfrm>
            <a:prstGeom prst="rect">
              <a:avLst/>
            </a:prstGeom>
          </p:spPr>
        </p:pic>
        <p:pic>
          <p:nvPicPr>
            <p:cNvPr id="17" name="Picture 16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EEE8380-8145-605F-715C-2878938630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6234" y="5692825"/>
              <a:ext cx="1082738" cy="1080000"/>
            </a:xfrm>
            <a:prstGeom prst="rect">
              <a:avLst/>
            </a:prstGeom>
          </p:spPr>
        </p:pic>
        <p:pic>
          <p:nvPicPr>
            <p:cNvPr id="18" name="Picture 17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92581F4-F5E6-E43F-B471-AE219C4560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0778" y="5692825"/>
              <a:ext cx="1082738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624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26CFBF3B-DD62-C9DF-B1E8-15682E97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99" y="371"/>
            <a:ext cx="9508231" cy="1080000"/>
          </a:xfrm>
          <a:prstGeom prst="rect">
            <a:avLst/>
          </a:prstGeom>
        </p:spPr>
        <p:txBody>
          <a:bodyPr anchor="ctr"/>
          <a:lstStyle>
            <a:lvl1pPr marL="72390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315729"/>
            <a:ext cx="9508231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052B27F2-8D09-913D-67F0-3C3B0EB00BA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7852663" y="2564999"/>
            <a:ext cx="6749998" cy="1620000"/>
          </a:xfrm>
          <a:custGeom>
            <a:avLst/>
            <a:gdLst/>
            <a:ahLst/>
            <a:cxnLst/>
            <a:rect l="l" t="t" r="r" b="b"/>
            <a:pathLst>
              <a:path w="7940269" h="1905665">
                <a:moveTo>
                  <a:pt x="0" y="0"/>
                </a:moveTo>
                <a:lnTo>
                  <a:pt x="7940270" y="0"/>
                </a:lnTo>
                <a:lnTo>
                  <a:pt x="7940270" y="1905664"/>
                </a:lnTo>
                <a:lnTo>
                  <a:pt x="0" y="19056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397501-2FDD-6351-01DC-25DF848B1027}"/>
              </a:ext>
            </a:extLst>
          </p:cNvPr>
          <p:cNvCxnSpPr>
            <a:cxnSpLocks/>
          </p:cNvCxnSpPr>
          <p:nvPr userDrawn="1"/>
        </p:nvCxnSpPr>
        <p:spPr>
          <a:xfrm>
            <a:off x="416483" y="0"/>
            <a:ext cx="0" cy="6858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9644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ransi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7350CD1-BD8D-00F8-847D-06F58F77F608}"/>
              </a:ext>
            </a:extLst>
          </p:cNvPr>
          <p:cNvGrpSpPr/>
          <p:nvPr userDrawn="1"/>
        </p:nvGrpSpPr>
        <p:grpSpPr>
          <a:xfrm>
            <a:off x="140943" y="4878000"/>
            <a:ext cx="11910114" cy="1980000"/>
            <a:chOff x="0" y="4878000"/>
            <a:chExt cx="11910114" cy="1980000"/>
          </a:xfrm>
        </p:grpSpPr>
        <p:pic>
          <p:nvPicPr>
            <p:cNvPr id="6" name="Picture 5" descr="A black and white design&#10;&#10;Description automatically generated">
              <a:extLst>
                <a:ext uri="{FF2B5EF4-FFF2-40B4-BE49-F238E27FC236}">
                  <a16:creationId xmlns:a16="http://schemas.microsoft.com/office/drawing/2014/main" id="{CEB049AE-21E1-38F9-F3FF-C7045B1BF0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8000"/>
              <a:ext cx="1985019" cy="1980000"/>
            </a:xfrm>
            <a:prstGeom prst="rect">
              <a:avLst/>
            </a:prstGeom>
          </p:spPr>
        </p:pic>
        <p:pic>
          <p:nvPicPr>
            <p:cNvPr id="19" name="Picture 18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9DE6C4D4-6B8D-E306-DDE3-1B2F656BE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019" y="4878000"/>
              <a:ext cx="1985019" cy="1980000"/>
            </a:xfrm>
            <a:prstGeom prst="rect">
              <a:avLst/>
            </a:prstGeom>
          </p:spPr>
        </p:pic>
        <p:pic>
          <p:nvPicPr>
            <p:cNvPr id="20" name="Picture 19" descr="A black and white design&#10;&#10;Description automatically generated">
              <a:extLst>
                <a:ext uri="{FF2B5EF4-FFF2-40B4-BE49-F238E27FC236}">
                  <a16:creationId xmlns:a16="http://schemas.microsoft.com/office/drawing/2014/main" id="{E6DDB7BD-29A7-E0DF-97DC-250F3DFCFC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038" y="4878000"/>
              <a:ext cx="1985019" cy="1980000"/>
            </a:xfrm>
            <a:prstGeom prst="rect">
              <a:avLst/>
            </a:prstGeom>
          </p:spPr>
        </p:pic>
        <p:pic>
          <p:nvPicPr>
            <p:cNvPr id="21" name="Picture 20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B3988F32-2FB5-C13D-BCC8-DE46473E35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057" y="4878000"/>
              <a:ext cx="1985019" cy="1980000"/>
            </a:xfrm>
            <a:prstGeom prst="rect">
              <a:avLst/>
            </a:prstGeom>
          </p:spPr>
        </p:pic>
        <p:pic>
          <p:nvPicPr>
            <p:cNvPr id="3" name="Picture 2" descr="A black and white design&#10;&#10;Description automatically generated">
              <a:extLst>
                <a:ext uri="{FF2B5EF4-FFF2-40B4-BE49-F238E27FC236}">
                  <a16:creationId xmlns:a16="http://schemas.microsoft.com/office/drawing/2014/main" id="{0D50A6E9-8737-9A3A-E5E5-5720DE7B56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076" y="4878000"/>
              <a:ext cx="1985019" cy="1980000"/>
            </a:xfrm>
            <a:prstGeom prst="rect">
              <a:avLst/>
            </a:prstGeom>
          </p:spPr>
        </p:pic>
        <p:pic>
          <p:nvPicPr>
            <p:cNvPr id="4" name="Picture 3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5D4D4F6D-A8D6-2BB8-C47B-6D032A1573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5095" y="4878000"/>
              <a:ext cx="1985019" cy="1980000"/>
            </a:xfrm>
            <a:prstGeom prst="rect">
              <a:avLst/>
            </a:prstGeom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16BA40A7-1B16-8A18-E190-16D8DE2EA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962" y="976544"/>
            <a:ext cx="7940076" cy="2689091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10826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BEB80EB-3E19-F13F-ECD2-6BF05AD99D1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800" y="5626575"/>
            <a:ext cx="12159675" cy="1213200"/>
            <a:chOff x="140944" y="4878000"/>
            <a:chExt cx="11185459" cy="1116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92AFB5D-76DE-DF9A-9036-83849546E83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40944" y="4878000"/>
              <a:ext cx="6712973" cy="1116000"/>
              <a:chOff x="0" y="4878000"/>
              <a:chExt cx="11910114" cy="1980000"/>
            </a:xfrm>
          </p:grpSpPr>
          <p:pic>
            <p:nvPicPr>
              <p:cNvPr id="16" name="Picture 15" descr="A black and white design&#10;&#10;Description automatically generated">
                <a:extLst>
                  <a:ext uri="{FF2B5EF4-FFF2-40B4-BE49-F238E27FC236}">
                    <a16:creationId xmlns:a16="http://schemas.microsoft.com/office/drawing/2014/main" id="{8C2748AB-118A-3585-1E19-C654779D6C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17" name="Picture 16" descr="A black and brown design&#10;&#10;Description automatically generated">
                <a:extLst>
                  <a:ext uri="{FF2B5EF4-FFF2-40B4-BE49-F238E27FC236}">
                    <a16:creationId xmlns:a16="http://schemas.microsoft.com/office/drawing/2014/main" id="{9D735420-0392-BF13-212F-1A21C544F80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5019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20" name="Picture 19" descr="A black and white design&#10;&#10;Description automatically generated">
                <a:extLst>
                  <a:ext uri="{FF2B5EF4-FFF2-40B4-BE49-F238E27FC236}">
                    <a16:creationId xmlns:a16="http://schemas.microsoft.com/office/drawing/2014/main" id="{09887E9B-A9DA-AEAE-B646-E9DC8E714CA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0038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21" name="Picture 20" descr="A black and brown design&#10;&#10;Description automatically generated">
                <a:extLst>
                  <a:ext uri="{FF2B5EF4-FFF2-40B4-BE49-F238E27FC236}">
                    <a16:creationId xmlns:a16="http://schemas.microsoft.com/office/drawing/2014/main" id="{1CBC47C1-A36D-713D-0F9E-60CE91F6881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5057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22" name="Picture 21" descr="A black and white design&#10;&#10;Description automatically generated">
                <a:extLst>
                  <a:ext uri="{FF2B5EF4-FFF2-40B4-BE49-F238E27FC236}">
                    <a16:creationId xmlns:a16="http://schemas.microsoft.com/office/drawing/2014/main" id="{5FE52FCD-8B3C-9A79-A84D-A3694D0A523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0076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23" name="Picture 22" descr="A black and brown design&#10;&#10;Description automatically generated">
                <a:extLst>
                  <a:ext uri="{FF2B5EF4-FFF2-40B4-BE49-F238E27FC236}">
                    <a16:creationId xmlns:a16="http://schemas.microsoft.com/office/drawing/2014/main" id="{3BF3D2BA-9B5D-A974-CCF4-6C71CFD1CB9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5095" y="4878000"/>
                <a:ext cx="1985019" cy="1980000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E440F42-9080-4EC9-B223-8885144D9A33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851088" y="4878000"/>
              <a:ext cx="4475315" cy="1116000"/>
              <a:chOff x="0" y="4878000"/>
              <a:chExt cx="7940076" cy="1980000"/>
            </a:xfrm>
          </p:grpSpPr>
          <p:pic>
            <p:nvPicPr>
              <p:cNvPr id="32" name="Picture 31" descr="A black and white design&#10;&#10;Description automatically generated">
                <a:extLst>
                  <a:ext uri="{FF2B5EF4-FFF2-40B4-BE49-F238E27FC236}">
                    <a16:creationId xmlns:a16="http://schemas.microsoft.com/office/drawing/2014/main" id="{B87A1601-A10D-33D5-A2AF-9DB3710905D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33" name="Picture 32" descr="A black and brown design&#10;&#10;Description automatically generated">
                <a:extLst>
                  <a:ext uri="{FF2B5EF4-FFF2-40B4-BE49-F238E27FC236}">
                    <a16:creationId xmlns:a16="http://schemas.microsoft.com/office/drawing/2014/main" id="{7E444418-AA05-52A2-AA30-60785C0595F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5019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34" name="Picture 33" descr="A black and white design&#10;&#10;Description automatically generated">
                <a:extLst>
                  <a:ext uri="{FF2B5EF4-FFF2-40B4-BE49-F238E27FC236}">
                    <a16:creationId xmlns:a16="http://schemas.microsoft.com/office/drawing/2014/main" id="{F82B0D3C-6F90-027D-22BA-DFD2DEA7C0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0038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35" name="Picture 34" descr="A black and brown design&#10;&#10;Description automatically generated">
                <a:extLst>
                  <a:ext uri="{FF2B5EF4-FFF2-40B4-BE49-F238E27FC236}">
                    <a16:creationId xmlns:a16="http://schemas.microsoft.com/office/drawing/2014/main" id="{0751BC4E-76A6-C6C5-2C24-387FD8BB496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5057" y="4878000"/>
                <a:ext cx="1985019" cy="198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28645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26CFBF3B-DD62-C9DF-B1E8-15682E97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1"/>
            <a:ext cx="10900229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7BC867-D4B5-ABC9-C224-282FBAB21C67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92224" y="2858224"/>
            <a:ext cx="6842902" cy="1137600"/>
            <a:chOff x="0" y="4878000"/>
            <a:chExt cx="11910114" cy="1980000"/>
          </a:xfrm>
        </p:grpSpPr>
        <p:pic>
          <p:nvPicPr>
            <p:cNvPr id="16" name="Picture 15" descr="A black and white design&#10;&#10;Description automatically generated">
              <a:extLst>
                <a:ext uri="{FF2B5EF4-FFF2-40B4-BE49-F238E27FC236}">
                  <a16:creationId xmlns:a16="http://schemas.microsoft.com/office/drawing/2014/main" id="{D8D13570-E143-EF76-A308-675CDF4FCD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8000"/>
              <a:ext cx="1985019" cy="1980000"/>
            </a:xfrm>
            <a:prstGeom prst="rect">
              <a:avLst/>
            </a:prstGeom>
          </p:spPr>
        </p:pic>
        <p:pic>
          <p:nvPicPr>
            <p:cNvPr id="17" name="Picture 16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3CADF3F8-8D40-A675-E757-AED63FCA1B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019" y="4878000"/>
              <a:ext cx="1985019" cy="1980000"/>
            </a:xfrm>
            <a:prstGeom prst="rect">
              <a:avLst/>
            </a:prstGeom>
          </p:spPr>
        </p:pic>
        <p:pic>
          <p:nvPicPr>
            <p:cNvPr id="26" name="Picture 25" descr="A black and white design&#10;&#10;Description automatically generated">
              <a:extLst>
                <a:ext uri="{FF2B5EF4-FFF2-40B4-BE49-F238E27FC236}">
                  <a16:creationId xmlns:a16="http://schemas.microsoft.com/office/drawing/2014/main" id="{363CB3B8-6AE9-4C9E-24BC-109F554312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038" y="4878000"/>
              <a:ext cx="1985019" cy="1980000"/>
            </a:xfrm>
            <a:prstGeom prst="rect">
              <a:avLst/>
            </a:prstGeom>
          </p:spPr>
        </p:pic>
        <p:pic>
          <p:nvPicPr>
            <p:cNvPr id="27" name="Picture 26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300A2944-E5AE-A2F4-355E-9968BFC067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057" y="4878000"/>
              <a:ext cx="1985019" cy="1980000"/>
            </a:xfrm>
            <a:prstGeom prst="rect">
              <a:avLst/>
            </a:prstGeom>
          </p:spPr>
        </p:pic>
        <p:pic>
          <p:nvPicPr>
            <p:cNvPr id="28" name="Picture 27" descr="A black and white design&#10;&#10;Description automatically generated">
              <a:extLst>
                <a:ext uri="{FF2B5EF4-FFF2-40B4-BE49-F238E27FC236}">
                  <a16:creationId xmlns:a16="http://schemas.microsoft.com/office/drawing/2014/main" id="{6F6586FF-91C9-FBA3-BCD8-D02951A3F7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076" y="4878000"/>
              <a:ext cx="1985019" cy="1980000"/>
            </a:xfrm>
            <a:prstGeom prst="rect">
              <a:avLst/>
            </a:prstGeom>
          </p:spPr>
        </p:pic>
        <p:pic>
          <p:nvPicPr>
            <p:cNvPr id="29" name="Picture 28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67AC2422-3A84-6463-4E12-7EC67EA5A7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5095" y="4878000"/>
              <a:ext cx="1985019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49445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8" y="0"/>
            <a:ext cx="10752422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A5F3F0-FCE1-D5F9-EBCF-7DAEDF754158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847851" y="2852651"/>
            <a:ext cx="6842902" cy="1137600"/>
            <a:chOff x="0" y="4878000"/>
            <a:chExt cx="11910114" cy="1980000"/>
          </a:xfrm>
        </p:grpSpPr>
        <p:pic>
          <p:nvPicPr>
            <p:cNvPr id="10" name="Picture 9" descr="A black and white design&#10;&#10;Description automatically generated">
              <a:extLst>
                <a:ext uri="{FF2B5EF4-FFF2-40B4-BE49-F238E27FC236}">
                  <a16:creationId xmlns:a16="http://schemas.microsoft.com/office/drawing/2014/main" id="{45FD3A88-3F3E-9B85-B32D-8F9578590D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8000"/>
              <a:ext cx="1985019" cy="1980000"/>
            </a:xfrm>
            <a:prstGeom prst="rect">
              <a:avLst/>
            </a:prstGeom>
          </p:spPr>
        </p:pic>
        <p:pic>
          <p:nvPicPr>
            <p:cNvPr id="11" name="Picture 10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0E142C25-8234-9397-72AD-DA44CE3EE0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019" y="4878000"/>
              <a:ext cx="1985019" cy="1980000"/>
            </a:xfrm>
            <a:prstGeom prst="rect">
              <a:avLst/>
            </a:prstGeom>
          </p:spPr>
        </p:pic>
        <p:pic>
          <p:nvPicPr>
            <p:cNvPr id="12" name="Picture 11" descr="A black and white design&#10;&#10;Description automatically generated">
              <a:extLst>
                <a:ext uri="{FF2B5EF4-FFF2-40B4-BE49-F238E27FC236}">
                  <a16:creationId xmlns:a16="http://schemas.microsoft.com/office/drawing/2014/main" id="{AA8F81EB-F83C-7969-E7F5-84985418D3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038" y="4878000"/>
              <a:ext cx="1985019" cy="1980000"/>
            </a:xfrm>
            <a:prstGeom prst="rect">
              <a:avLst/>
            </a:prstGeom>
          </p:spPr>
        </p:pic>
        <p:pic>
          <p:nvPicPr>
            <p:cNvPr id="13" name="Picture 12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8AF531FA-4B5F-0131-E408-0662E31E31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057" y="4878000"/>
              <a:ext cx="1985019" cy="1980000"/>
            </a:xfrm>
            <a:prstGeom prst="rect">
              <a:avLst/>
            </a:prstGeom>
          </p:spPr>
        </p:pic>
        <p:pic>
          <p:nvPicPr>
            <p:cNvPr id="14" name="Picture 13" descr="A black and white design&#10;&#10;Description automatically generated">
              <a:extLst>
                <a:ext uri="{FF2B5EF4-FFF2-40B4-BE49-F238E27FC236}">
                  <a16:creationId xmlns:a16="http://schemas.microsoft.com/office/drawing/2014/main" id="{F059B954-0F06-B149-B743-F7EAA4612D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076" y="4878000"/>
              <a:ext cx="1985019" cy="1980000"/>
            </a:xfrm>
            <a:prstGeom prst="rect">
              <a:avLst/>
            </a:prstGeom>
          </p:spPr>
        </p:pic>
        <p:pic>
          <p:nvPicPr>
            <p:cNvPr id="15" name="Picture 14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61DC1739-D411-2322-6A62-0024655BF8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5095" y="4878000"/>
              <a:ext cx="1985019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37563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04914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04914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12E11F-7188-E908-D4CE-B4F533A5754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800" y="5626575"/>
            <a:ext cx="12159675" cy="1213200"/>
            <a:chOff x="140944" y="4878000"/>
            <a:chExt cx="11185459" cy="11160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5A4B71D-B2E2-1C79-B046-BF2642BDDB9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40944" y="4878000"/>
              <a:ext cx="6712973" cy="1116000"/>
              <a:chOff x="0" y="4878000"/>
              <a:chExt cx="11910114" cy="1980000"/>
            </a:xfrm>
          </p:grpSpPr>
          <p:pic>
            <p:nvPicPr>
              <p:cNvPr id="40" name="Picture 39" descr="A black and white design&#10;&#10;Description automatically generated">
                <a:extLst>
                  <a:ext uri="{FF2B5EF4-FFF2-40B4-BE49-F238E27FC236}">
                    <a16:creationId xmlns:a16="http://schemas.microsoft.com/office/drawing/2014/main" id="{E60607B5-CBC1-4B80-BAFC-C568941EF8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41" name="Picture 40" descr="A black and brown design&#10;&#10;Description automatically generated">
                <a:extLst>
                  <a:ext uri="{FF2B5EF4-FFF2-40B4-BE49-F238E27FC236}">
                    <a16:creationId xmlns:a16="http://schemas.microsoft.com/office/drawing/2014/main" id="{CB09FBE7-2CCE-360F-22EF-A6D178CB2A7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5019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42" name="Picture 41" descr="A black and white design&#10;&#10;Description automatically generated">
                <a:extLst>
                  <a:ext uri="{FF2B5EF4-FFF2-40B4-BE49-F238E27FC236}">
                    <a16:creationId xmlns:a16="http://schemas.microsoft.com/office/drawing/2014/main" id="{7FDB45F4-EF7B-6B9C-399A-D8309B75B0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0038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43" name="Picture 42" descr="A black and brown design&#10;&#10;Description automatically generated">
                <a:extLst>
                  <a:ext uri="{FF2B5EF4-FFF2-40B4-BE49-F238E27FC236}">
                    <a16:creationId xmlns:a16="http://schemas.microsoft.com/office/drawing/2014/main" id="{4AD5FC7A-759B-A596-F352-42CDFE13D67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5057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44" name="Picture 43" descr="A black and white design&#10;&#10;Description automatically generated">
                <a:extLst>
                  <a:ext uri="{FF2B5EF4-FFF2-40B4-BE49-F238E27FC236}">
                    <a16:creationId xmlns:a16="http://schemas.microsoft.com/office/drawing/2014/main" id="{9274EA28-585D-3BBE-D035-8FF03FA0774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0076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45" name="Picture 44" descr="A black and brown design&#10;&#10;Description automatically generated">
                <a:extLst>
                  <a:ext uri="{FF2B5EF4-FFF2-40B4-BE49-F238E27FC236}">
                    <a16:creationId xmlns:a16="http://schemas.microsoft.com/office/drawing/2014/main" id="{363875E0-8A11-A937-701E-9967A9459F2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5095" y="4878000"/>
                <a:ext cx="1985019" cy="1980000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B656F9B-42F9-A2AB-E735-3CB656F98D54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851088" y="4878000"/>
              <a:ext cx="4475315" cy="1116000"/>
              <a:chOff x="0" y="4878000"/>
              <a:chExt cx="7940076" cy="1980000"/>
            </a:xfrm>
          </p:grpSpPr>
          <p:pic>
            <p:nvPicPr>
              <p:cNvPr id="36" name="Picture 35" descr="A black and white design&#10;&#10;Description automatically generated">
                <a:extLst>
                  <a:ext uri="{FF2B5EF4-FFF2-40B4-BE49-F238E27FC236}">
                    <a16:creationId xmlns:a16="http://schemas.microsoft.com/office/drawing/2014/main" id="{9B1B495E-7BEF-4934-7A00-1578726FAB7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37" name="Picture 36" descr="A black and brown design&#10;&#10;Description automatically generated">
                <a:extLst>
                  <a:ext uri="{FF2B5EF4-FFF2-40B4-BE49-F238E27FC236}">
                    <a16:creationId xmlns:a16="http://schemas.microsoft.com/office/drawing/2014/main" id="{348B9274-0FDD-51B7-48DD-74769BE7A2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5019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38" name="Picture 37" descr="A black and white design&#10;&#10;Description automatically generated">
                <a:extLst>
                  <a:ext uri="{FF2B5EF4-FFF2-40B4-BE49-F238E27FC236}">
                    <a16:creationId xmlns:a16="http://schemas.microsoft.com/office/drawing/2014/main" id="{53A98F73-A747-B953-6AB2-7C807C98520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0038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39" name="Picture 38" descr="A black and brown design&#10;&#10;Description automatically generated">
                <a:extLst>
                  <a:ext uri="{FF2B5EF4-FFF2-40B4-BE49-F238E27FC236}">
                    <a16:creationId xmlns:a16="http://schemas.microsoft.com/office/drawing/2014/main" id="{47188569-9A47-E2A6-92F8-9E2BAA816D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5057" y="4878000"/>
                <a:ext cx="1985019" cy="198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948832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ctr"/>
          <a:lstStyle>
            <a:lvl1pPr marL="361950" indent="0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29C33F-4025-9D29-4EEA-236C7B35DA6D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92224" y="2858224"/>
            <a:ext cx="6842902" cy="1137600"/>
            <a:chOff x="0" y="4878000"/>
            <a:chExt cx="11910114" cy="1980000"/>
          </a:xfrm>
        </p:grpSpPr>
        <p:pic>
          <p:nvPicPr>
            <p:cNvPr id="8" name="Picture 7" descr="A black and white design&#10;&#10;Description automatically generated">
              <a:extLst>
                <a:ext uri="{FF2B5EF4-FFF2-40B4-BE49-F238E27FC236}">
                  <a16:creationId xmlns:a16="http://schemas.microsoft.com/office/drawing/2014/main" id="{EB7FCC80-43E0-D1D3-E1A9-20ED286368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8000"/>
              <a:ext cx="1985019" cy="1980000"/>
            </a:xfrm>
            <a:prstGeom prst="rect">
              <a:avLst/>
            </a:prstGeom>
          </p:spPr>
        </p:pic>
        <p:pic>
          <p:nvPicPr>
            <p:cNvPr id="9" name="Picture 8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AECEC5A7-9D92-0CAD-6E98-2F77CE0481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019" y="4878000"/>
              <a:ext cx="1985019" cy="1980000"/>
            </a:xfrm>
            <a:prstGeom prst="rect">
              <a:avLst/>
            </a:prstGeom>
          </p:spPr>
        </p:pic>
        <p:pic>
          <p:nvPicPr>
            <p:cNvPr id="10" name="Picture 9" descr="A black and white design&#10;&#10;Description automatically generated">
              <a:extLst>
                <a:ext uri="{FF2B5EF4-FFF2-40B4-BE49-F238E27FC236}">
                  <a16:creationId xmlns:a16="http://schemas.microsoft.com/office/drawing/2014/main" id="{0D2CBF1C-17B7-DBEA-0363-27DC6E90F7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038" y="4878000"/>
              <a:ext cx="1985019" cy="1980000"/>
            </a:xfrm>
            <a:prstGeom prst="rect">
              <a:avLst/>
            </a:prstGeom>
          </p:spPr>
        </p:pic>
        <p:pic>
          <p:nvPicPr>
            <p:cNvPr id="11" name="Picture 10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9DD7F5DD-2C4E-F530-EFFE-0EFC079C7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057" y="4878000"/>
              <a:ext cx="1985019" cy="1980000"/>
            </a:xfrm>
            <a:prstGeom prst="rect">
              <a:avLst/>
            </a:prstGeom>
          </p:spPr>
        </p:pic>
        <p:pic>
          <p:nvPicPr>
            <p:cNvPr id="12" name="Picture 11" descr="A black and white design&#10;&#10;Description automatically generated">
              <a:extLst>
                <a:ext uri="{FF2B5EF4-FFF2-40B4-BE49-F238E27FC236}">
                  <a16:creationId xmlns:a16="http://schemas.microsoft.com/office/drawing/2014/main" id="{5EBE3C48-2439-E98B-5F88-DA22D060DC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076" y="4878000"/>
              <a:ext cx="1985019" cy="1980000"/>
            </a:xfrm>
            <a:prstGeom prst="rect">
              <a:avLst/>
            </a:prstGeom>
          </p:spPr>
        </p:pic>
        <p:pic>
          <p:nvPicPr>
            <p:cNvPr id="13" name="Picture 12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CDE9D279-969E-A446-F491-283715CFA4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5095" y="4878000"/>
              <a:ext cx="1985019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86784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A168EA-2AF2-90DE-F601-991827FB1A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800" y="5626575"/>
            <a:ext cx="12159675" cy="1213200"/>
            <a:chOff x="140944" y="4878000"/>
            <a:chExt cx="11185459" cy="1116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1A116BC-0BD0-ABD2-598A-9D4AD18BB166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40944" y="4878000"/>
              <a:ext cx="6712973" cy="1116000"/>
              <a:chOff x="0" y="4878000"/>
              <a:chExt cx="11910114" cy="1980000"/>
            </a:xfrm>
          </p:grpSpPr>
          <p:pic>
            <p:nvPicPr>
              <p:cNvPr id="25" name="Picture 24" descr="A black and white design&#10;&#10;Description automatically generated">
                <a:extLst>
                  <a:ext uri="{FF2B5EF4-FFF2-40B4-BE49-F238E27FC236}">
                    <a16:creationId xmlns:a16="http://schemas.microsoft.com/office/drawing/2014/main" id="{B1A2164F-39FB-FBB0-847C-C4B5BF0E206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26" name="Picture 25" descr="A black and brown design&#10;&#10;Description automatically generated">
                <a:extLst>
                  <a:ext uri="{FF2B5EF4-FFF2-40B4-BE49-F238E27FC236}">
                    <a16:creationId xmlns:a16="http://schemas.microsoft.com/office/drawing/2014/main" id="{C1EB7719-54F4-30A6-8017-6F433128AA5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5019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27" name="Picture 26" descr="A black and white design&#10;&#10;Description automatically generated">
                <a:extLst>
                  <a:ext uri="{FF2B5EF4-FFF2-40B4-BE49-F238E27FC236}">
                    <a16:creationId xmlns:a16="http://schemas.microsoft.com/office/drawing/2014/main" id="{4B8FDE13-4AA0-EB75-62BC-603EC72B2E8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0038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28" name="Picture 27" descr="A black and brown design&#10;&#10;Description automatically generated">
                <a:extLst>
                  <a:ext uri="{FF2B5EF4-FFF2-40B4-BE49-F238E27FC236}">
                    <a16:creationId xmlns:a16="http://schemas.microsoft.com/office/drawing/2014/main" id="{B33CD7A5-3CB4-9390-B654-D1BA9DC048C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5057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29" name="Picture 28" descr="A black and white design&#10;&#10;Description automatically generated">
                <a:extLst>
                  <a:ext uri="{FF2B5EF4-FFF2-40B4-BE49-F238E27FC236}">
                    <a16:creationId xmlns:a16="http://schemas.microsoft.com/office/drawing/2014/main" id="{6F06542C-659C-ADA1-0592-8757E3C3192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0076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30" name="Picture 29" descr="A black and brown design&#10;&#10;Description automatically generated">
                <a:extLst>
                  <a:ext uri="{FF2B5EF4-FFF2-40B4-BE49-F238E27FC236}">
                    <a16:creationId xmlns:a16="http://schemas.microsoft.com/office/drawing/2014/main" id="{FB85119B-722C-15FC-97AB-E73C87430E9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5095" y="4878000"/>
                <a:ext cx="1985019" cy="1980000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1CCC063-BA15-4983-0806-76F48DE5A45E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851088" y="4878000"/>
              <a:ext cx="4475315" cy="1116000"/>
              <a:chOff x="0" y="4878000"/>
              <a:chExt cx="7940076" cy="1980000"/>
            </a:xfrm>
          </p:grpSpPr>
          <p:pic>
            <p:nvPicPr>
              <p:cNvPr id="21" name="Picture 20" descr="A black and white design&#10;&#10;Description automatically generated">
                <a:extLst>
                  <a:ext uri="{FF2B5EF4-FFF2-40B4-BE49-F238E27FC236}">
                    <a16:creationId xmlns:a16="http://schemas.microsoft.com/office/drawing/2014/main" id="{7E1CEC19-4734-5698-9668-4A27F53AFAA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22" name="Picture 21" descr="A black and brown design&#10;&#10;Description automatically generated">
                <a:extLst>
                  <a:ext uri="{FF2B5EF4-FFF2-40B4-BE49-F238E27FC236}">
                    <a16:creationId xmlns:a16="http://schemas.microsoft.com/office/drawing/2014/main" id="{6B4CCE69-2B75-321E-0434-2C6E261A639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5019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23" name="Picture 22" descr="A black and white design&#10;&#10;Description automatically generated">
                <a:extLst>
                  <a:ext uri="{FF2B5EF4-FFF2-40B4-BE49-F238E27FC236}">
                    <a16:creationId xmlns:a16="http://schemas.microsoft.com/office/drawing/2014/main" id="{266DA83B-846D-74C0-2CED-9B3A045C8EC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0038" y="4878000"/>
                <a:ext cx="1985019" cy="1980000"/>
              </a:xfrm>
              <a:prstGeom prst="rect">
                <a:avLst/>
              </a:prstGeom>
            </p:spPr>
          </p:pic>
          <p:pic>
            <p:nvPicPr>
              <p:cNvPr id="24" name="Picture 23" descr="A black and brown design&#10;&#10;Description automatically generated">
                <a:extLst>
                  <a:ext uri="{FF2B5EF4-FFF2-40B4-BE49-F238E27FC236}">
                    <a16:creationId xmlns:a16="http://schemas.microsoft.com/office/drawing/2014/main" id="{94E60556-AC37-EDCA-B0D4-2A4BDF2306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5057" y="4878000"/>
                <a:ext cx="1985019" cy="198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032648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4E19EDB-EF31-ED60-C1D4-09C9E732D8D6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92224" y="2858224"/>
            <a:ext cx="6842902" cy="1137600"/>
            <a:chOff x="0" y="4878000"/>
            <a:chExt cx="11910114" cy="1980000"/>
          </a:xfrm>
        </p:grpSpPr>
        <p:pic>
          <p:nvPicPr>
            <p:cNvPr id="8" name="Picture 7" descr="A black and white design&#10;&#10;Description automatically generated">
              <a:extLst>
                <a:ext uri="{FF2B5EF4-FFF2-40B4-BE49-F238E27FC236}">
                  <a16:creationId xmlns:a16="http://schemas.microsoft.com/office/drawing/2014/main" id="{1CD9373B-84CB-7EB2-E15F-6198101B68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8000"/>
              <a:ext cx="1985019" cy="1980000"/>
            </a:xfrm>
            <a:prstGeom prst="rect">
              <a:avLst/>
            </a:prstGeom>
          </p:spPr>
        </p:pic>
        <p:pic>
          <p:nvPicPr>
            <p:cNvPr id="9" name="Picture 8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FB5D6A41-2E99-ADFF-C135-530B4241B0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019" y="4878000"/>
              <a:ext cx="1985019" cy="1980000"/>
            </a:xfrm>
            <a:prstGeom prst="rect">
              <a:avLst/>
            </a:prstGeom>
          </p:spPr>
        </p:pic>
        <p:pic>
          <p:nvPicPr>
            <p:cNvPr id="10" name="Picture 9" descr="A black and white design&#10;&#10;Description automatically generated">
              <a:extLst>
                <a:ext uri="{FF2B5EF4-FFF2-40B4-BE49-F238E27FC236}">
                  <a16:creationId xmlns:a16="http://schemas.microsoft.com/office/drawing/2014/main" id="{A46FDC4E-B9CE-5D0D-8D4A-6ECCA439F0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038" y="4878000"/>
              <a:ext cx="1985019" cy="1980000"/>
            </a:xfrm>
            <a:prstGeom prst="rect">
              <a:avLst/>
            </a:prstGeom>
          </p:spPr>
        </p:pic>
        <p:pic>
          <p:nvPicPr>
            <p:cNvPr id="11" name="Picture 10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1947185E-A6BB-8B42-EDA5-73C8A8F181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057" y="4878000"/>
              <a:ext cx="1985019" cy="1980000"/>
            </a:xfrm>
            <a:prstGeom prst="rect">
              <a:avLst/>
            </a:prstGeom>
          </p:spPr>
        </p:pic>
        <p:pic>
          <p:nvPicPr>
            <p:cNvPr id="12" name="Picture 11" descr="A black and white design&#10;&#10;Description automatically generated">
              <a:extLst>
                <a:ext uri="{FF2B5EF4-FFF2-40B4-BE49-F238E27FC236}">
                  <a16:creationId xmlns:a16="http://schemas.microsoft.com/office/drawing/2014/main" id="{A3AB9630-F1CB-5BCA-BC9A-235B81361B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076" y="4878000"/>
              <a:ext cx="1985019" cy="1980000"/>
            </a:xfrm>
            <a:prstGeom prst="rect">
              <a:avLst/>
            </a:prstGeom>
          </p:spPr>
        </p:pic>
        <p:pic>
          <p:nvPicPr>
            <p:cNvPr id="13" name="Picture 12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CB0F252B-31ED-EBAC-6A26-4F5149FE82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5095" y="4878000"/>
              <a:ext cx="1985019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62173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F74905-6600-E211-B6AD-827C7919233E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92224" y="2858224"/>
            <a:ext cx="6842902" cy="1137600"/>
            <a:chOff x="0" y="4878000"/>
            <a:chExt cx="11910114" cy="1980000"/>
          </a:xfrm>
        </p:grpSpPr>
        <p:pic>
          <p:nvPicPr>
            <p:cNvPr id="5" name="Picture 4" descr="A black and white design&#10;&#10;Description automatically generated">
              <a:extLst>
                <a:ext uri="{FF2B5EF4-FFF2-40B4-BE49-F238E27FC236}">
                  <a16:creationId xmlns:a16="http://schemas.microsoft.com/office/drawing/2014/main" id="{79ABA2CD-E209-FA71-BF0F-397589129E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8000"/>
              <a:ext cx="1985019" cy="1980000"/>
            </a:xfrm>
            <a:prstGeom prst="rect">
              <a:avLst/>
            </a:prstGeom>
          </p:spPr>
        </p:pic>
        <p:pic>
          <p:nvPicPr>
            <p:cNvPr id="6" name="Picture 5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2743DBFD-6C20-CEA5-B73F-9420E478D5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019" y="4878000"/>
              <a:ext cx="1985019" cy="1980000"/>
            </a:xfrm>
            <a:prstGeom prst="rect">
              <a:avLst/>
            </a:prstGeom>
          </p:spPr>
        </p:pic>
        <p:pic>
          <p:nvPicPr>
            <p:cNvPr id="7" name="Picture 6" descr="A black and white design&#10;&#10;Description automatically generated">
              <a:extLst>
                <a:ext uri="{FF2B5EF4-FFF2-40B4-BE49-F238E27FC236}">
                  <a16:creationId xmlns:a16="http://schemas.microsoft.com/office/drawing/2014/main" id="{712CB62F-F546-E897-DE13-C137C52E8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038" y="4878000"/>
              <a:ext cx="1985019" cy="1980000"/>
            </a:xfrm>
            <a:prstGeom prst="rect">
              <a:avLst/>
            </a:prstGeom>
          </p:spPr>
        </p:pic>
        <p:pic>
          <p:nvPicPr>
            <p:cNvPr id="8" name="Picture 7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D86483A1-5652-ED10-EA78-7E60390E5B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057" y="4878000"/>
              <a:ext cx="1985019" cy="1980000"/>
            </a:xfrm>
            <a:prstGeom prst="rect">
              <a:avLst/>
            </a:prstGeom>
          </p:spPr>
        </p:pic>
        <p:pic>
          <p:nvPicPr>
            <p:cNvPr id="9" name="Picture 8" descr="A black and white design&#10;&#10;Description automatically generated">
              <a:extLst>
                <a:ext uri="{FF2B5EF4-FFF2-40B4-BE49-F238E27FC236}">
                  <a16:creationId xmlns:a16="http://schemas.microsoft.com/office/drawing/2014/main" id="{A8EFB550-1C83-01E3-586F-E572A6EC59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076" y="4878000"/>
              <a:ext cx="1985019" cy="1980000"/>
            </a:xfrm>
            <a:prstGeom prst="rect">
              <a:avLst/>
            </a:prstGeom>
          </p:spPr>
        </p:pic>
        <p:pic>
          <p:nvPicPr>
            <p:cNvPr id="10" name="Picture 9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611D7F05-72A6-4487-5363-57E43D0963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5095" y="4878000"/>
              <a:ext cx="1985019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63482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0"/>
            <a:ext cx="10801350" cy="1080000"/>
          </a:xfrm>
          <a:prstGeom prst="rect">
            <a:avLst/>
          </a:prstGeom>
        </p:spPr>
        <p:txBody>
          <a:bodyPr/>
          <a:lstStyle>
            <a:lvl1pPr marL="0" indent="0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650" y="1266825"/>
            <a:ext cx="4705350" cy="503872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0600" y="1266825"/>
            <a:ext cx="4494600" cy="503872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C17D7E-0207-F778-A5FE-C878CE8FB686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847851" y="2852651"/>
            <a:ext cx="6842902" cy="1137600"/>
            <a:chOff x="0" y="4878000"/>
            <a:chExt cx="11910114" cy="1980000"/>
          </a:xfrm>
        </p:grpSpPr>
        <p:pic>
          <p:nvPicPr>
            <p:cNvPr id="5" name="Picture 4" descr="A black and white design&#10;&#10;Description automatically generated">
              <a:extLst>
                <a:ext uri="{FF2B5EF4-FFF2-40B4-BE49-F238E27FC236}">
                  <a16:creationId xmlns:a16="http://schemas.microsoft.com/office/drawing/2014/main" id="{EA7FD946-78AE-6C55-26AE-561CD50DC2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8000"/>
              <a:ext cx="1985019" cy="1980000"/>
            </a:xfrm>
            <a:prstGeom prst="rect">
              <a:avLst/>
            </a:prstGeom>
          </p:spPr>
        </p:pic>
        <p:pic>
          <p:nvPicPr>
            <p:cNvPr id="7" name="Picture 6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DC0FDED5-646E-1BC9-6697-DEE9E7976E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019" y="4878000"/>
              <a:ext cx="1985019" cy="1980000"/>
            </a:xfrm>
            <a:prstGeom prst="rect">
              <a:avLst/>
            </a:prstGeom>
          </p:spPr>
        </p:pic>
        <p:pic>
          <p:nvPicPr>
            <p:cNvPr id="8" name="Picture 7" descr="A black and white design&#10;&#10;Description automatically generated">
              <a:extLst>
                <a:ext uri="{FF2B5EF4-FFF2-40B4-BE49-F238E27FC236}">
                  <a16:creationId xmlns:a16="http://schemas.microsoft.com/office/drawing/2014/main" id="{2B88BC22-A9EC-5948-074F-DC159C5D21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038" y="4878000"/>
              <a:ext cx="1985019" cy="1980000"/>
            </a:xfrm>
            <a:prstGeom prst="rect">
              <a:avLst/>
            </a:prstGeom>
          </p:spPr>
        </p:pic>
        <p:pic>
          <p:nvPicPr>
            <p:cNvPr id="9" name="Picture 8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3BB2F237-7530-4ACB-0D4B-044BBF82C8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057" y="4878000"/>
              <a:ext cx="1985019" cy="1980000"/>
            </a:xfrm>
            <a:prstGeom prst="rect">
              <a:avLst/>
            </a:prstGeom>
          </p:spPr>
        </p:pic>
        <p:pic>
          <p:nvPicPr>
            <p:cNvPr id="10" name="Picture 9" descr="A black and white design&#10;&#10;Description automatically generated">
              <a:extLst>
                <a:ext uri="{FF2B5EF4-FFF2-40B4-BE49-F238E27FC236}">
                  <a16:creationId xmlns:a16="http://schemas.microsoft.com/office/drawing/2014/main" id="{B464DB14-9D67-A3E9-E10F-EA0F6F63ED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076" y="4878000"/>
              <a:ext cx="1985019" cy="1980000"/>
            </a:xfrm>
            <a:prstGeom prst="rect">
              <a:avLst/>
            </a:prstGeom>
          </p:spPr>
        </p:pic>
        <p:pic>
          <p:nvPicPr>
            <p:cNvPr id="11" name="Picture 10" descr="A black and brown design&#10;&#10;Description automatically generated">
              <a:extLst>
                <a:ext uri="{FF2B5EF4-FFF2-40B4-BE49-F238E27FC236}">
                  <a16:creationId xmlns:a16="http://schemas.microsoft.com/office/drawing/2014/main" id="{F7F2B909-C0DD-6D3F-D210-E3A0E84E35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5095" y="4878000"/>
              <a:ext cx="1985019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929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900" y="0"/>
            <a:ext cx="9170935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900" y="1285026"/>
            <a:ext cx="9170935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B037196E-FA27-E405-AEA3-3F42BC0932AF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-2421637" y="2619000"/>
            <a:ext cx="6749998" cy="1620000"/>
          </a:xfrm>
          <a:custGeom>
            <a:avLst/>
            <a:gdLst/>
            <a:ahLst/>
            <a:cxnLst/>
            <a:rect l="l" t="t" r="r" b="b"/>
            <a:pathLst>
              <a:path w="7940269" h="1905665">
                <a:moveTo>
                  <a:pt x="0" y="0"/>
                </a:moveTo>
                <a:lnTo>
                  <a:pt x="7940270" y="0"/>
                </a:lnTo>
                <a:lnTo>
                  <a:pt x="7940270" y="1905664"/>
                </a:lnTo>
                <a:lnTo>
                  <a:pt x="0" y="19056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14A47C8-157E-AD51-4BF7-C94810F0ADC7}"/>
              </a:ext>
            </a:extLst>
          </p:cNvPr>
          <p:cNvCxnSpPr>
            <a:cxnSpLocks/>
          </p:cNvCxnSpPr>
          <p:nvPr userDrawn="1"/>
        </p:nvCxnSpPr>
        <p:spPr>
          <a:xfrm>
            <a:off x="11480684" y="0"/>
            <a:ext cx="0" cy="6858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1019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47379FD-BE84-90A8-63E3-DA746AAF551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8842" y="0"/>
            <a:ext cx="11774315" cy="1980000"/>
            <a:chOff x="131051" y="5598000"/>
            <a:chExt cx="6422355" cy="1080000"/>
          </a:xfrm>
        </p:grpSpPr>
        <p:pic>
          <p:nvPicPr>
            <p:cNvPr id="8" name="Picture 7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B44B3F9A-DE27-42F6-BC2E-4D65BA120C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406" y="5598000"/>
              <a:ext cx="1080000" cy="1080000"/>
            </a:xfrm>
            <a:prstGeom prst="rect">
              <a:avLst/>
            </a:prstGeom>
          </p:spPr>
        </p:pic>
        <p:pic>
          <p:nvPicPr>
            <p:cNvPr id="10" name="Picture 9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DEF06DC3-6F49-7C87-E2FB-A666F51AAF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935" y="5598000"/>
              <a:ext cx="1080000" cy="1080000"/>
            </a:xfrm>
            <a:prstGeom prst="rect">
              <a:avLst/>
            </a:prstGeom>
          </p:spPr>
        </p:pic>
        <p:pic>
          <p:nvPicPr>
            <p:cNvPr id="11" name="Picture 10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616217E9-2D1E-D37E-B2D1-E2E49DEB00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6464" y="5598000"/>
              <a:ext cx="1080000" cy="1080000"/>
            </a:xfrm>
            <a:prstGeom prst="rect">
              <a:avLst/>
            </a:prstGeom>
          </p:spPr>
        </p:pic>
        <p:pic>
          <p:nvPicPr>
            <p:cNvPr id="13" name="Picture 12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32B09775-F833-3960-50D2-E2992D5DC5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522" y="5598000"/>
              <a:ext cx="1080000" cy="1080000"/>
            </a:xfrm>
            <a:prstGeom prst="rect">
              <a:avLst/>
            </a:prstGeom>
          </p:spPr>
        </p:pic>
        <p:pic>
          <p:nvPicPr>
            <p:cNvPr id="16" name="Picture 15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54634793-B236-4E6D-C3E6-C3A83C5ABE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993" y="5598000"/>
              <a:ext cx="1080000" cy="1080000"/>
            </a:xfrm>
            <a:prstGeom prst="rect">
              <a:avLst/>
            </a:prstGeom>
          </p:spPr>
        </p:pic>
        <p:pic>
          <p:nvPicPr>
            <p:cNvPr id="17" name="Picture 16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0E573026-8A3F-4C72-0907-3E48EFC588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51" y="5598000"/>
              <a:ext cx="1080000" cy="1080000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AD1DBAA-1A8B-75C0-B48F-5358A41D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989" y="3090083"/>
            <a:ext cx="7824884" cy="3077029"/>
          </a:xfrm>
          <a:gradFill>
            <a:gsLst>
              <a:gs pos="0">
                <a:schemeClr val="tx2"/>
              </a:gs>
              <a:gs pos="19000">
                <a:schemeClr val="tx1">
                  <a:lumMod val="10000"/>
                  <a:lumOff val="90000"/>
                </a:schemeClr>
              </a:gs>
              <a:gs pos="81000">
                <a:schemeClr val="tx1">
                  <a:lumMod val="10000"/>
                  <a:lumOff val="90000"/>
                </a:schemeClr>
              </a:gs>
              <a:gs pos="100000">
                <a:schemeClr val="accent2"/>
              </a:gs>
            </a:gsLst>
          </a:gradFill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74155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E0819-7CA1-29E0-C5E5-74AE39BDA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382475"/>
            <a:ext cx="10800000" cy="40930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809A24B-B886-064E-1E1B-538D0A34BC10}"/>
              </a:ext>
            </a:extLst>
          </p:cNvPr>
          <p:cNvGrpSpPr/>
          <p:nvPr userDrawn="1"/>
        </p:nvGrpSpPr>
        <p:grpSpPr>
          <a:xfrm>
            <a:off x="213646" y="5721438"/>
            <a:ext cx="11764708" cy="1080000"/>
            <a:chOff x="131051" y="5598000"/>
            <a:chExt cx="11764708" cy="1080000"/>
          </a:xfrm>
        </p:grpSpPr>
        <p:pic>
          <p:nvPicPr>
            <p:cNvPr id="5" name="Picture 4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890041E8-CA02-4084-29F6-65B65153A8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7290" y="5598000"/>
              <a:ext cx="1080000" cy="1080000"/>
            </a:xfrm>
            <a:prstGeom prst="rect">
              <a:avLst/>
            </a:prstGeom>
          </p:spPr>
        </p:pic>
        <p:pic>
          <p:nvPicPr>
            <p:cNvPr id="8" name="Picture 7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87322B4F-B973-4BE8-AAD6-8721FA7702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759" y="5598000"/>
              <a:ext cx="1080000" cy="1080000"/>
            </a:xfrm>
            <a:prstGeom prst="rect">
              <a:avLst/>
            </a:prstGeom>
          </p:spPr>
        </p:pic>
        <p:pic>
          <p:nvPicPr>
            <p:cNvPr id="13" name="Picture 12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04A9B452-6E7E-56D6-A20D-32383DAFAB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8819" y="5598000"/>
              <a:ext cx="1080000" cy="1080000"/>
            </a:xfrm>
            <a:prstGeom prst="rect">
              <a:avLst/>
            </a:prstGeom>
          </p:spPr>
        </p:pic>
        <p:pic>
          <p:nvPicPr>
            <p:cNvPr id="14" name="Picture 13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2D1EB633-89EB-5524-ABBF-61CBB6A720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348" y="5598000"/>
              <a:ext cx="1080000" cy="1080000"/>
            </a:xfrm>
            <a:prstGeom prst="rect">
              <a:avLst/>
            </a:prstGeom>
          </p:spPr>
        </p:pic>
        <p:pic>
          <p:nvPicPr>
            <p:cNvPr id="22" name="Picture 21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959DE7D3-58C7-E5BA-C12B-B82E31E9AD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406" y="5598000"/>
              <a:ext cx="1080000" cy="1080000"/>
            </a:xfrm>
            <a:prstGeom prst="rect">
              <a:avLst/>
            </a:prstGeom>
          </p:spPr>
        </p:pic>
        <p:pic>
          <p:nvPicPr>
            <p:cNvPr id="23" name="Picture 22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8AA4D52D-16B5-E0C8-109A-84EF499339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877" y="5598000"/>
              <a:ext cx="1080000" cy="1080000"/>
            </a:xfrm>
            <a:prstGeom prst="rect">
              <a:avLst/>
            </a:prstGeom>
          </p:spPr>
        </p:pic>
        <p:pic>
          <p:nvPicPr>
            <p:cNvPr id="24" name="Picture 23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FBBD53DE-9974-3D6E-B8C9-1604F6DE54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935" y="5598000"/>
              <a:ext cx="1080000" cy="1080000"/>
            </a:xfrm>
            <a:prstGeom prst="rect">
              <a:avLst/>
            </a:prstGeom>
          </p:spPr>
        </p:pic>
        <p:pic>
          <p:nvPicPr>
            <p:cNvPr id="25" name="Picture 24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C7F016E7-86C2-FD05-DE94-E3C5A3B073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6464" y="5598000"/>
              <a:ext cx="1080000" cy="1080000"/>
            </a:xfrm>
            <a:prstGeom prst="rect">
              <a:avLst/>
            </a:prstGeom>
          </p:spPr>
        </p:pic>
        <p:pic>
          <p:nvPicPr>
            <p:cNvPr id="26" name="Picture 25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226E7954-AC7E-48DF-B4A4-5A09141444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522" y="5598000"/>
              <a:ext cx="1080000" cy="1080000"/>
            </a:xfrm>
            <a:prstGeom prst="rect">
              <a:avLst/>
            </a:prstGeom>
          </p:spPr>
        </p:pic>
        <p:pic>
          <p:nvPicPr>
            <p:cNvPr id="27" name="Picture 26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021F065A-4A52-2549-C9FB-4AD29CF3E2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993" y="5598000"/>
              <a:ext cx="1080000" cy="1080000"/>
            </a:xfrm>
            <a:prstGeom prst="rect">
              <a:avLst/>
            </a:prstGeom>
          </p:spPr>
        </p:pic>
        <p:pic>
          <p:nvPicPr>
            <p:cNvPr id="28" name="Picture 27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E9ADF91A-3476-6A01-4C35-A61887BE1A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51" y="5598000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88006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73A565-E27A-31BC-BDD2-4C2F783D41E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5135" y="5742000"/>
            <a:ext cx="12156865" cy="1116000"/>
            <a:chOff x="131051" y="5598000"/>
            <a:chExt cx="11764708" cy="1080000"/>
          </a:xfrm>
        </p:grpSpPr>
        <p:pic>
          <p:nvPicPr>
            <p:cNvPr id="17" name="Picture 16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435CD933-8E35-0F54-CB8E-4139777D8A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7290" y="5598000"/>
              <a:ext cx="1080000" cy="1080000"/>
            </a:xfrm>
            <a:prstGeom prst="rect">
              <a:avLst/>
            </a:prstGeom>
          </p:spPr>
        </p:pic>
        <p:pic>
          <p:nvPicPr>
            <p:cNvPr id="20" name="Picture 19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E3E599E5-AE4B-2E2D-A515-E1FD3973D6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759" y="5598000"/>
              <a:ext cx="1080000" cy="1080000"/>
            </a:xfrm>
            <a:prstGeom prst="rect">
              <a:avLst/>
            </a:prstGeom>
          </p:spPr>
        </p:pic>
        <p:pic>
          <p:nvPicPr>
            <p:cNvPr id="21" name="Picture 20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76FFE511-58D8-8C08-1259-1E57BD02F2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8819" y="5598000"/>
              <a:ext cx="1080000" cy="1080000"/>
            </a:xfrm>
            <a:prstGeom prst="rect">
              <a:avLst/>
            </a:prstGeom>
          </p:spPr>
        </p:pic>
        <p:pic>
          <p:nvPicPr>
            <p:cNvPr id="22" name="Picture 21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F1A4DB42-EA25-6ADF-29A5-E0F47A4F0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348" y="5598000"/>
              <a:ext cx="1080000" cy="1080000"/>
            </a:xfrm>
            <a:prstGeom prst="rect">
              <a:avLst/>
            </a:prstGeom>
          </p:spPr>
        </p:pic>
        <p:pic>
          <p:nvPicPr>
            <p:cNvPr id="23" name="Picture 22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2C81575C-4944-382D-7D13-E2517468CC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406" y="5598000"/>
              <a:ext cx="1080000" cy="1080000"/>
            </a:xfrm>
            <a:prstGeom prst="rect">
              <a:avLst/>
            </a:prstGeom>
          </p:spPr>
        </p:pic>
        <p:pic>
          <p:nvPicPr>
            <p:cNvPr id="24" name="Picture 23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77BA42D4-175F-B97E-E415-0945E0611F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877" y="5598000"/>
              <a:ext cx="1080000" cy="1080000"/>
            </a:xfrm>
            <a:prstGeom prst="rect">
              <a:avLst/>
            </a:prstGeom>
          </p:spPr>
        </p:pic>
        <p:pic>
          <p:nvPicPr>
            <p:cNvPr id="25" name="Picture 24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F454E58B-86AB-97C9-78C4-13ED7C74C8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935" y="5598000"/>
              <a:ext cx="1080000" cy="1080000"/>
            </a:xfrm>
            <a:prstGeom prst="rect">
              <a:avLst/>
            </a:prstGeom>
          </p:spPr>
        </p:pic>
        <p:pic>
          <p:nvPicPr>
            <p:cNvPr id="26" name="Picture 25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F6EC5048-4166-8212-4B9A-06A1370510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6464" y="5598000"/>
              <a:ext cx="1080000" cy="1080000"/>
            </a:xfrm>
            <a:prstGeom prst="rect">
              <a:avLst/>
            </a:prstGeom>
          </p:spPr>
        </p:pic>
        <p:pic>
          <p:nvPicPr>
            <p:cNvPr id="27" name="Picture 26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93940F99-1CA3-345F-EC91-9705CD752B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522" y="5598000"/>
              <a:ext cx="1080000" cy="1080000"/>
            </a:xfrm>
            <a:prstGeom prst="rect">
              <a:avLst/>
            </a:prstGeom>
          </p:spPr>
        </p:pic>
        <p:pic>
          <p:nvPicPr>
            <p:cNvPr id="28" name="Picture 27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90AB03B9-CCFE-528C-6C26-8CB8D09DE4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993" y="5598000"/>
              <a:ext cx="1080000" cy="1080000"/>
            </a:xfrm>
            <a:prstGeom prst="rect">
              <a:avLst/>
            </a:prstGeom>
          </p:spPr>
        </p:pic>
        <p:pic>
          <p:nvPicPr>
            <p:cNvPr id="29" name="Picture 28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7350F441-AC95-CACC-2AE1-7C3C80EC55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51" y="5598000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60655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26CFBF3B-DD62-C9DF-B1E8-15682E97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1"/>
            <a:ext cx="10900229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3157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C87C22-0A5C-A4B0-F9E2-18080F4ED732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05638" y="2871411"/>
            <a:ext cx="6743473" cy="1134000"/>
            <a:chOff x="131051" y="5598000"/>
            <a:chExt cx="6422355" cy="1080000"/>
          </a:xfrm>
        </p:grpSpPr>
        <p:pic>
          <p:nvPicPr>
            <p:cNvPr id="8" name="Picture 7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23B392C2-1BB0-9CE8-D008-4CCE18DC1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406" y="5598000"/>
              <a:ext cx="1080000" cy="1080000"/>
            </a:xfrm>
            <a:prstGeom prst="rect">
              <a:avLst/>
            </a:prstGeom>
          </p:spPr>
        </p:pic>
        <p:pic>
          <p:nvPicPr>
            <p:cNvPr id="10" name="Picture 9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202D8542-5B40-6ED7-CF3B-63F791DFE5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935" y="5598000"/>
              <a:ext cx="1080000" cy="1080000"/>
            </a:xfrm>
            <a:prstGeom prst="rect">
              <a:avLst/>
            </a:prstGeom>
          </p:spPr>
        </p:pic>
        <p:pic>
          <p:nvPicPr>
            <p:cNvPr id="12" name="Picture 11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3DA094FF-89AC-0F5C-55F3-47D03CC011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6464" y="5598000"/>
              <a:ext cx="1080000" cy="1080000"/>
            </a:xfrm>
            <a:prstGeom prst="rect">
              <a:avLst/>
            </a:prstGeom>
          </p:spPr>
        </p:pic>
        <p:pic>
          <p:nvPicPr>
            <p:cNvPr id="13" name="Picture 12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CA3AC970-A1C7-8BE9-CBE4-8CA8AF677F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522" y="5598000"/>
              <a:ext cx="1080000" cy="1080000"/>
            </a:xfrm>
            <a:prstGeom prst="rect">
              <a:avLst/>
            </a:prstGeom>
          </p:spPr>
        </p:pic>
        <p:pic>
          <p:nvPicPr>
            <p:cNvPr id="20" name="Picture 19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619CBD56-9B11-7975-E594-A13740F299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993" y="5598000"/>
              <a:ext cx="1080000" cy="1080000"/>
            </a:xfrm>
            <a:prstGeom prst="rect">
              <a:avLst/>
            </a:prstGeom>
          </p:spPr>
        </p:pic>
        <p:pic>
          <p:nvPicPr>
            <p:cNvPr id="21" name="Picture 20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73BAE8A0-4D33-AAAA-C513-87AEB37AB4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51" y="5598000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67389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8" y="0"/>
            <a:ext cx="10752422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6BB093-E0B6-4062-670B-5926406F667A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700487" y="2861999"/>
            <a:ext cx="6743473" cy="1134000"/>
            <a:chOff x="131051" y="5598000"/>
            <a:chExt cx="6422355" cy="1080000"/>
          </a:xfrm>
        </p:grpSpPr>
        <p:pic>
          <p:nvPicPr>
            <p:cNvPr id="10" name="Picture 9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FEC030FC-10B4-44A1-97A0-EF7F6E5FD0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406" y="5598000"/>
              <a:ext cx="1080000" cy="1080000"/>
            </a:xfrm>
            <a:prstGeom prst="rect">
              <a:avLst/>
            </a:prstGeom>
          </p:spPr>
        </p:pic>
        <p:pic>
          <p:nvPicPr>
            <p:cNvPr id="11" name="Picture 10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02738CAA-9D94-0D4D-2146-9EAB87E16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935" y="5598000"/>
              <a:ext cx="1080000" cy="1080000"/>
            </a:xfrm>
            <a:prstGeom prst="rect">
              <a:avLst/>
            </a:prstGeom>
          </p:spPr>
        </p:pic>
        <p:pic>
          <p:nvPicPr>
            <p:cNvPr id="12" name="Picture 11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2AB8E57F-781D-3E09-7648-FAF945731E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6464" y="5598000"/>
              <a:ext cx="1080000" cy="1080000"/>
            </a:xfrm>
            <a:prstGeom prst="rect">
              <a:avLst/>
            </a:prstGeom>
          </p:spPr>
        </p:pic>
        <p:pic>
          <p:nvPicPr>
            <p:cNvPr id="13" name="Picture 12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9828AE2A-1450-8FE2-A4E0-440871B8B9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522" y="5598000"/>
              <a:ext cx="1080000" cy="1080000"/>
            </a:xfrm>
            <a:prstGeom prst="rect">
              <a:avLst/>
            </a:prstGeom>
          </p:spPr>
        </p:pic>
        <p:pic>
          <p:nvPicPr>
            <p:cNvPr id="14" name="Picture 13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53CB75DE-E598-45BB-C9E9-3645315286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993" y="5598000"/>
              <a:ext cx="1080000" cy="1080000"/>
            </a:xfrm>
            <a:prstGeom prst="rect">
              <a:avLst/>
            </a:prstGeom>
          </p:spPr>
        </p:pic>
        <p:pic>
          <p:nvPicPr>
            <p:cNvPr id="15" name="Picture 14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AA4E5979-481B-3B77-8003-BEA67C4E0F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51" y="5598000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90184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D504DB-67C0-85AF-3FE9-353E6B6187BC}"/>
              </a:ext>
            </a:extLst>
          </p:cNvPr>
          <p:cNvGrpSpPr/>
          <p:nvPr userDrawn="1"/>
        </p:nvGrpSpPr>
        <p:grpSpPr>
          <a:xfrm>
            <a:off x="213646" y="5721438"/>
            <a:ext cx="11764708" cy="1080000"/>
            <a:chOff x="131051" y="5598000"/>
            <a:chExt cx="11764708" cy="1080000"/>
          </a:xfrm>
        </p:grpSpPr>
        <p:pic>
          <p:nvPicPr>
            <p:cNvPr id="22" name="Picture 21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62C2B3DD-2E40-B374-6F0D-7B2570DE9A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7290" y="5598000"/>
              <a:ext cx="1080000" cy="1080000"/>
            </a:xfrm>
            <a:prstGeom prst="rect">
              <a:avLst/>
            </a:prstGeom>
          </p:spPr>
        </p:pic>
        <p:pic>
          <p:nvPicPr>
            <p:cNvPr id="23" name="Picture 22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11067836-96DD-5765-7B74-2B21EB53C0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759" y="5598000"/>
              <a:ext cx="1080000" cy="1080000"/>
            </a:xfrm>
            <a:prstGeom prst="rect">
              <a:avLst/>
            </a:prstGeom>
          </p:spPr>
        </p:pic>
        <p:pic>
          <p:nvPicPr>
            <p:cNvPr id="24" name="Picture 23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29988528-E1C6-3522-A9E0-5B69CDBA19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8819" y="5598000"/>
              <a:ext cx="1080000" cy="1080000"/>
            </a:xfrm>
            <a:prstGeom prst="rect">
              <a:avLst/>
            </a:prstGeom>
          </p:spPr>
        </p:pic>
        <p:pic>
          <p:nvPicPr>
            <p:cNvPr id="25" name="Picture 24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DA72663C-13C5-BDC3-335C-8B28C73789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348" y="5598000"/>
              <a:ext cx="1080000" cy="1080000"/>
            </a:xfrm>
            <a:prstGeom prst="rect">
              <a:avLst/>
            </a:prstGeom>
          </p:spPr>
        </p:pic>
        <p:pic>
          <p:nvPicPr>
            <p:cNvPr id="26" name="Picture 25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1155B000-2A5E-245D-AE75-E26028A245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406" y="5598000"/>
              <a:ext cx="1080000" cy="1080000"/>
            </a:xfrm>
            <a:prstGeom prst="rect">
              <a:avLst/>
            </a:prstGeom>
          </p:spPr>
        </p:pic>
        <p:pic>
          <p:nvPicPr>
            <p:cNvPr id="27" name="Picture 26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48874A83-4096-014F-3CDA-2C5785870B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877" y="5598000"/>
              <a:ext cx="1080000" cy="1080000"/>
            </a:xfrm>
            <a:prstGeom prst="rect">
              <a:avLst/>
            </a:prstGeom>
          </p:spPr>
        </p:pic>
        <p:pic>
          <p:nvPicPr>
            <p:cNvPr id="28" name="Picture 27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B67B35B9-3B34-9937-BC98-C06878A3EF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935" y="5598000"/>
              <a:ext cx="1080000" cy="1080000"/>
            </a:xfrm>
            <a:prstGeom prst="rect">
              <a:avLst/>
            </a:prstGeom>
          </p:spPr>
        </p:pic>
        <p:pic>
          <p:nvPicPr>
            <p:cNvPr id="29" name="Picture 28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D5C88FC8-A529-233F-6852-C83E536749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6464" y="5598000"/>
              <a:ext cx="1080000" cy="1080000"/>
            </a:xfrm>
            <a:prstGeom prst="rect">
              <a:avLst/>
            </a:prstGeom>
          </p:spPr>
        </p:pic>
        <p:pic>
          <p:nvPicPr>
            <p:cNvPr id="30" name="Picture 29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5BF2048E-C65B-D0FB-B97F-E4CCF91D67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522" y="5598000"/>
              <a:ext cx="1080000" cy="1080000"/>
            </a:xfrm>
            <a:prstGeom prst="rect">
              <a:avLst/>
            </a:prstGeom>
          </p:spPr>
        </p:pic>
        <p:pic>
          <p:nvPicPr>
            <p:cNvPr id="31" name="Picture 30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F5D2D78F-34DD-87F5-186E-143CC5A80B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993" y="5598000"/>
              <a:ext cx="1080000" cy="1080000"/>
            </a:xfrm>
            <a:prstGeom prst="rect">
              <a:avLst/>
            </a:prstGeom>
          </p:spPr>
        </p:pic>
        <p:pic>
          <p:nvPicPr>
            <p:cNvPr id="32" name="Picture 31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B4EE2B96-16D0-799D-2B50-49B931028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51" y="5598000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77927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ctr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3C35A8-30C8-B651-0FA4-0B766A6C09E6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05638" y="2871411"/>
            <a:ext cx="6743473" cy="1134000"/>
            <a:chOff x="131051" y="5598000"/>
            <a:chExt cx="6422355" cy="1080000"/>
          </a:xfrm>
        </p:grpSpPr>
        <p:pic>
          <p:nvPicPr>
            <p:cNvPr id="8" name="Picture 7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D19F5EF4-8D22-647E-856B-04047598E7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406" y="5598000"/>
              <a:ext cx="1080000" cy="1080000"/>
            </a:xfrm>
            <a:prstGeom prst="rect">
              <a:avLst/>
            </a:prstGeom>
          </p:spPr>
        </p:pic>
        <p:pic>
          <p:nvPicPr>
            <p:cNvPr id="9" name="Picture 8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7278CFD3-E415-5BA4-A82F-BF9CFE097D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935" y="5598000"/>
              <a:ext cx="1080000" cy="1080000"/>
            </a:xfrm>
            <a:prstGeom prst="rect">
              <a:avLst/>
            </a:prstGeom>
          </p:spPr>
        </p:pic>
        <p:pic>
          <p:nvPicPr>
            <p:cNvPr id="10" name="Picture 9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7AD0BF37-7371-BA4E-CCF6-395B0C2651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6464" y="5598000"/>
              <a:ext cx="1080000" cy="1080000"/>
            </a:xfrm>
            <a:prstGeom prst="rect">
              <a:avLst/>
            </a:prstGeom>
          </p:spPr>
        </p:pic>
        <p:pic>
          <p:nvPicPr>
            <p:cNvPr id="11" name="Picture 10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92F1E3F8-6291-A7BC-AEB0-B8BFAE16A2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522" y="5598000"/>
              <a:ext cx="1080000" cy="1080000"/>
            </a:xfrm>
            <a:prstGeom prst="rect">
              <a:avLst/>
            </a:prstGeom>
          </p:spPr>
        </p:pic>
        <p:pic>
          <p:nvPicPr>
            <p:cNvPr id="12" name="Picture 11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0FF18A18-C92E-E6CB-381A-33CD9BD223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993" y="5598000"/>
              <a:ext cx="1080000" cy="1080000"/>
            </a:xfrm>
            <a:prstGeom prst="rect">
              <a:avLst/>
            </a:prstGeom>
          </p:spPr>
        </p:pic>
        <p:pic>
          <p:nvPicPr>
            <p:cNvPr id="13" name="Picture 12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541E0DD7-CCEB-9281-BFC3-467D018571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51" y="5598000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70588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95B174-5C9F-79C1-67DB-F4A2D4B40E79}"/>
              </a:ext>
            </a:extLst>
          </p:cNvPr>
          <p:cNvGrpSpPr/>
          <p:nvPr userDrawn="1"/>
        </p:nvGrpSpPr>
        <p:grpSpPr>
          <a:xfrm>
            <a:off x="213646" y="5721438"/>
            <a:ext cx="11764708" cy="1080000"/>
            <a:chOff x="131051" y="5598000"/>
            <a:chExt cx="11764708" cy="1080000"/>
          </a:xfrm>
        </p:grpSpPr>
        <p:pic>
          <p:nvPicPr>
            <p:cNvPr id="5" name="Picture 4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6F469340-1B0B-FEC6-8C3E-FF5155DC5B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7290" y="5598000"/>
              <a:ext cx="1080000" cy="1080000"/>
            </a:xfrm>
            <a:prstGeom prst="rect">
              <a:avLst/>
            </a:prstGeom>
          </p:spPr>
        </p:pic>
        <p:pic>
          <p:nvPicPr>
            <p:cNvPr id="21" name="Picture 20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B8A64537-D456-EFDD-A504-9D5ED1020F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759" y="5598000"/>
              <a:ext cx="1080000" cy="1080000"/>
            </a:xfrm>
            <a:prstGeom prst="rect">
              <a:avLst/>
            </a:prstGeom>
          </p:spPr>
        </p:pic>
        <p:pic>
          <p:nvPicPr>
            <p:cNvPr id="22" name="Picture 21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8F52B0E2-1F24-4098-CD6C-786B225E91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8819" y="5598000"/>
              <a:ext cx="1080000" cy="1080000"/>
            </a:xfrm>
            <a:prstGeom prst="rect">
              <a:avLst/>
            </a:prstGeom>
          </p:spPr>
        </p:pic>
        <p:pic>
          <p:nvPicPr>
            <p:cNvPr id="23" name="Picture 22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8CC92426-919F-8175-0DAF-57EA6A7CAB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348" y="5598000"/>
              <a:ext cx="1080000" cy="1080000"/>
            </a:xfrm>
            <a:prstGeom prst="rect">
              <a:avLst/>
            </a:prstGeom>
          </p:spPr>
        </p:pic>
        <p:pic>
          <p:nvPicPr>
            <p:cNvPr id="24" name="Picture 23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AAFC58DE-F910-D288-1B95-B64FFC1BB3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406" y="5598000"/>
              <a:ext cx="1080000" cy="1080000"/>
            </a:xfrm>
            <a:prstGeom prst="rect">
              <a:avLst/>
            </a:prstGeom>
          </p:spPr>
        </p:pic>
        <p:pic>
          <p:nvPicPr>
            <p:cNvPr id="25" name="Picture 24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C8A7434C-F033-635A-38CB-84B18708F4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877" y="5598000"/>
              <a:ext cx="1080000" cy="1080000"/>
            </a:xfrm>
            <a:prstGeom prst="rect">
              <a:avLst/>
            </a:prstGeom>
          </p:spPr>
        </p:pic>
        <p:pic>
          <p:nvPicPr>
            <p:cNvPr id="26" name="Picture 25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D0970AF4-3756-94BE-DE6C-8E89C40B69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935" y="5598000"/>
              <a:ext cx="1080000" cy="1080000"/>
            </a:xfrm>
            <a:prstGeom prst="rect">
              <a:avLst/>
            </a:prstGeom>
          </p:spPr>
        </p:pic>
        <p:pic>
          <p:nvPicPr>
            <p:cNvPr id="27" name="Picture 26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1982CD51-AFFB-C87C-6EA0-1A75AFCFD8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6464" y="5598000"/>
              <a:ext cx="1080000" cy="1080000"/>
            </a:xfrm>
            <a:prstGeom prst="rect">
              <a:avLst/>
            </a:prstGeom>
          </p:spPr>
        </p:pic>
        <p:pic>
          <p:nvPicPr>
            <p:cNvPr id="28" name="Picture 27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542E0078-63CC-00B3-3E4E-242A4F3FC3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522" y="5598000"/>
              <a:ext cx="1080000" cy="1080000"/>
            </a:xfrm>
            <a:prstGeom prst="rect">
              <a:avLst/>
            </a:prstGeom>
          </p:spPr>
        </p:pic>
        <p:pic>
          <p:nvPicPr>
            <p:cNvPr id="29" name="Picture 28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6F884D3F-1074-8D7C-7FEF-FCDC99FE24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993" y="5598000"/>
              <a:ext cx="1080000" cy="1080000"/>
            </a:xfrm>
            <a:prstGeom prst="rect">
              <a:avLst/>
            </a:prstGeom>
          </p:spPr>
        </p:pic>
        <p:pic>
          <p:nvPicPr>
            <p:cNvPr id="30" name="Picture 29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AB412C2E-43A5-A698-BE5A-85D991A57E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51" y="5598000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0129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6826"/>
            <a:ext cx="5040000" cy="420778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6825"/>
            <a:ext cx="5040000" cy="420072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758752-C9AF-1CEC-85D4-41B43D5601F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5135" y="5742000"/>
            <a:ext cx="12156865" cy="1116000"/>
            <a:chOff x="131051" y="5598000"/>
            <a:chExt cx="11764708" cy="1080000"/>
          </a:xfrm>
        </p:grpSpPr>
        <p:pic>
          <p:nvPicPr>
            <p:cNvPr id="5" name="Picture 4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B7C09E7F-E175-48C6-15DC-4C79740D25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7290" y="5598000"/>
              <a:ext cx="1080000" cy="1080000"/>
            </a:xfrm>
            <a:prstGeom prst="rect">
              <a:avLst/>
            </a:prstGeom>
          </p:spPr>
        </p:pic>
        <p:pic>
          <p:nvPicPr>
            <p:cNvPr id="8" name="Picture 7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C413175A-FA82-C305-04F0-74F8499FD2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759" y="5598000"/>
              <a:ext cx="1080000" cy="1080000"/>
            </a:xfrm>
            <a:prstGeom prst="rect">
              <a:avLst/>
            </a:prstGeom>
          </p:spPr>
        </p:pic>
        <p:pic>
          <p:nvPicPr>
            <p:cNvPr id="13" name="Picture 12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7258417C-F2CD-0E6D-4E85-595982FF98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8819" y="5598000"/>
              <a:ext cx="1080000" cy="1080000"/>
            </a:xfrm>
            <a:prstGeom prst="rect">
              <a:avLst/>
            </a:prstGeom>
          </p:spPr>
        </p:pic>
        <p:pic>
          <p:nvPicPr>
            <p:cNvPr id="14" name="Picture 13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711475AD-2660-A38A-3619-73B63B9F0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348" y="5598000"/>
              <a:ext cx="1080000" cy="1080000"/>
            </a:xfrm>
            <a:prstGeom prst="rect">
              <a:avLst/>
            </a:prstGeom>
          </p:spPr>
        </p:pic>
        <p:pic>
          <p:nvPicPr>
            <p:cNvPr id="22" name="Picture 21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87542640-61DD-6DFB-9570-717B8151E1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406" y="5598000"/>
              <a:ext cx="1080000" cy="1080000"/>
            </a:xfrm>
            <a:prstGeom prst="rect">
              <a:avLst/>
            </a:prstGeom>
          </p:spPr>
        </p:pic>
        <p:pic>
          <p:nvPicPr>
            <p:cNvPr id="23" name="Picture 22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46192CA6-963D-1D31-D908-C00D0DDF0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877" y="5598000"/>
              <a:ext cx="1080000" cy="1080000"/>
            </a:xfrm>
            <a:prstGeom prst="rect">
              <a:avLst/>
            </a:prstGeom>
          </p:spPr>
        </p:pic>
        <p:pic>
          <p:nvPicPr>
            <p:cNvPr id="24" name="Picture 23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5BFFFB1E-E645-3F05-D972-66D275E7D3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935" y="5598000"/>
              <a:ext cx="1080000" cy="1080000"/>
            </a:xfrm>
            <a:prstGeom prst="rect">
              <a:avLst/>
            </a:prstGeom>
          </p:spPr>
        </p:pic>
        <p:pic>
          <p:nvPicPr>
            <p:cNvPr id="25" name="Picture 24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24322A70-0A7D-E0BF-786D-73555DAE98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6464" y="5598000"/>
              <a:ext cx="1080000" cy="1080000"/>
            </a:xfrm>
            <a:prstGeom prst="rect">
              <a:avLst/>
            </a:prstGeom>
          </p:spPr>
        </p:pic>
        <p:pic>
          <p:nvPicPr>
            <p:cNvPr id="26" name="Picture 25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E2FD2D71-840E-6327-1B8D-BDAE239051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522" y="5598000"/>
              <a:ext cx="1080000" cy="1080000"/>
            </a:xfrm>
            <a:prstGeom prst="rect">
              <a:avLst/>
            </a:prstGeom>
          </p:spPr>
        </p:pic>
        <p:pic>
          <p:nvPicPr>
            <p:cNvPr id="27" name="Picture 26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90781A02-F4A8-53AA-1753-C9C758463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993" y="5598000"/>
              <a:ext cx="1080000" cy="1080000"/>
            </a:xfrm>
            <a:prstGeom prst="rect">
              <a:avLst/>
            </a:prstGeom>
          </p:spPr>
        </p:pic>
        <p:pic>
          <p:nvPicPr>
            <p:cNvPr id="28" name="Picture 27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26CCFEF8-761F-C36E-196C-35D15A145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51" y="5598000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9374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89FCB7-BBB4-0224-C1B0-84FB0CABE176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05638" y="2871411"/>
            <a:ext cx="6743473" cy="1134000"/>
            <a:chOff x="131051" y="5598000"/>
            <a:chExt cx="6422355" cy="1080000"/>
          </a:xfrm>
        </p:grpSpPr>
        <p:pic>
          <p:nvPicPr>
            <p:cNvPr id="8" name="Picture 7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A4FB3D8B-6E06-2B10-906E-1B3A8D4E22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406" y="5598000"/>
              <a:ext cx="1080000" cy="1080000"/>
            </a:xfrm>
            <a:prstGeom prst="rect">
              <a:avLst/>
            </a:prstGeom>
          </p:spPr>
        </p:pic>
        <p:pic>
          <p:nvPicPr>
            <p:cNvPr id="9" name="Picture 8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5BC0E497-70BB-780C-1949-F941F30E71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935" y="5598000"/>
              <a:ext cx="1080000" cy="1080000"/>
            </a:xfrm>
            <a:prstGeom prst="rect">
              <a:avLst/>
            </a:prstGeom>
          </p:spPr>
        </p:pic>
        <p:pic>
          <p:nvPicPr>
            <p:cNvPr id="10" name="Picture 9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DD199DBB-5509-A2B7-C70B-2CCE08009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6464" y="5598000"/>
              <a:ext cx="1080000" cy="1080000"/>
            </a:xfrm>
            <a:prstGeom prst="rect">
              <a:avLst/>
            </a:prstGeom>
          </p:spPr>
        </p:pic>
        <p:pic>
          <p:nvPicPr>
            <p:cNvPr id="11" name="Picture 10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9E5979F1-4B04-1F4B-AD89-FE1F63503F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522" y="5598000"/>
              <a:ext cx="1080000" cy="1080000"/>
            </a:xfrm>
            <a:prstGeom prst="rect">
              <a:avLst/>
            </a:prstGeom>
          </p:spPr>
        </p:pic>
        <p:pic>
          <p:nvPicPr>
            <p:cNvPr id="12" name="Picture 11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08F3346B-AE5F-9F6F-3BB9-4D7F379203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993" y="5598000"/>
              <a:ext cx="1080000" cy="1080000"/>
            </a:xfrm>
            <a:prstGeom prst="rect">
              <a:avLst/>
            </a:prstGeom>
          </p:spPr>
        </p:pic>
        <p:pic>
          <p:nvPicPr>
            <p:cNvPr id="13" name="Picture 12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2341BD73-AD1E-413C-4D43-77B9D9CDD8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51" y="5598000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647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183764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183764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BF8CF6-8003-5DB5-02D1-14F2556D3DA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5448" y="5317150"/>
            <a:ext cx="12091354" cy="1342800"/>
            <a:chOff x="-151669" y="5304450"/>
            <a:chExt cx="12318269" cy="13680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74D2CE76-4146-8735-4651-093637B63B8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51669" y="5304450"/>
              <a:ext cx="5699998" cy="1368000"/>
            </a:xfrm>
            <a:custGeom>
              <a:avLst/>
              <a:gdLst/>
              <a:ahLst/>
              <a:cxnLst/>
              <a:rect l="l" t="t" r="r" b="b"/>
              <a:pathLst>
                <a:path w="7940269" h="1905665">
                  <a:moveTo>
                    <a:pt x="0" y="0"/>
                  </a:moveTo>
                  <a:lnTo>
                    <a:pt x="7940270" y="0"/>
                  </a:lnTo>
                  <a:lnTo>
                    <a:pt x="7940270" y="1905664"/>
                  </a:lnTo>
                  <a:lnTo>
                    <a:pt x="0" y="1905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875570D-E1D6-F64E-9C02-38611575A31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501605" y="5304450"/>
              <a:ext cx="5699998" cy="1368000"/>
            </a:xfrm>
            <a:custGeom>
              <a:avLst/>
              <a:gdLst/>
              <a:ahLst/>
              <a:cxnLst/>
              <a:rect l="l" t="t" r="r" b="b"/>
              <a:pathLst>
                <a:path w="7940269" h="1905665">
                  <a:moveTo>
                    <a:pt x="0" y="0"/>
                  </a:moveTo>
                  <a:lnTo>
                    <a:pt x="7940270" y="0"/>
                  </a:lnTo>
                  <a:lnTo>
                    <a:pt x="7940270" y="1905664"/>
                  </a:lnTo>
                  <a:lnTo>
                    <a:pt x="0" y="1905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624A320C-D2FC-5401-BE16-F65AAC24D5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811776" y="5304450"/>
              <a:ext cx="3354824" cy="1368000"/>
            </a:xfrm>
            <a:custGeom>
              <a:avLst/>
              <a:gdLst/>
              <a:ahLst/>
              <a:cxnLst/>
              <a:rect l="l" t="t" r="r" b="b"/>
              <a:pathLst>
                <a:path w="7940269" h="1905665">
                  <a:moveTo>
                    <a:pt x="0" y="0"/>
                  </a:moveTo>
                  <a:lnTo>
                    <a:pt x="7940270" y="0"/>
                  </a:lnTo>
                  <a:lnTo>
                    <a:pt x="7940270" y="1905664"/>
                  </a:lnTo>
                  <a:lnTo>
                    <a:pt x="0" y="1905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9906" r="2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5096867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C9102C-B816-889D-F552-56DAF924F9B5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05638" y="2871411"/>
            <a:ext cx="6743473" cy="1134000"/>
            <a:chOff x="131051" y="5598000"/>
            <a:chExt cx="6422355" cy="1080000"/>
          </a:xfrm>
        </p:grpSpPr>
        <p:pic>
          <p:nvPicPr>
            <p:cNvPr id="5" name="Picture 4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F1D87FF0-EDBA-35FD-CC23-9F7DCB9D64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406" y="5598000"/>
              <a:ext cx="1080000" cy="1080000"/>
            </a:xfrm>
            <a:prstGeom prst="rect">
              <a:avLst/>
            </a:prstGeom>
          </p:spPr>
        </p:pic>
        <p:pic>
          <p:nvPicPr>
            <p:cNvPr id="6" name="Picture 5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00209D48-4D79-BC68-A441-7CF1372233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935" y="5598000"/>
              <a:ext cx="1080000" cy="1080000"/>
            </a:xfrm>
            <a:prstGeom prst="rect">
              <a:avLst/>
            </a:prstGeom>
          </p:spPr>
        </p:pic>
        <p:pic>
          <p:nvPicPr>
            <p:cNvPr id="7" name="Picture 6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ADFD5A48-44BC-E2FE-A3BD-8A0C928BC2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6464" y="5598000"/>
              <a:ext cx="1080000" cy="1080000"/>
            </a:xfrm>
            <a:prstGeom prst="rect">
              <a:avLst/>
            </a:prstGeom>
          </p:spPr>
        </p:pic>
        <p:pic>
          <p:nvPicPr>
            <p:cNvPr id="8" name="Picture 7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BE5F8231-263B-0B9E-4D03-984FA87D7C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522" y="5598000"/>
              <a:ext cx="1080000" cy="1080000"/>
            </a:xfrm>
            <a:prstGeom prst="rect">
              <a:avLst/>
            </a:prstGeom>
          </p:spPr>
        </p:pic>
        <p:pic>
          <p:nvPicPr>
            <p:cNvPr id="9" name="Picture 8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9827EF4C-FB79-71DB-6388-E6DDAA2A1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993" y="5598000"/>
              <a:ext cx="1080000" cy="1080000"/>
            </a:xfrm>
            <a:prstGeom prst="rect">
              <a:avLst/>
            </a:prstGeom>
          </p:spPr>
        </p:pic>
        <p:pic>
          <p:nvPicPr>
            <p:cNvPr id="10" name="Picture 9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913ADD3C-21DC-03D9-3771-18FD529DE7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51" y="5598000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0781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0"/>
            <a:ext cx="10801350" cy="10800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650" y="1266825"/>
            <a:ext cx="4705350" cy="503872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0600" y="1266825"/>
            <a:ext cx="4494600" cy="503872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FD0DF2-CCAB-A68B-C7F4-BF232E5C2BDC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710012" y="2861999"/>
            <a:ext cx="6743473" cy="1134000"/>
            <a:chOff x="131051" y="5598000"/>
            <a:chExt cx="6422355" cy="1080000"/>
          </a:xfrm>
        </p:grpSpPr>
        <p:pic>
          <p:nvPicPr>
            <p:cNvPr id="5" name="Picture 4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7D1C8C42-DDC4-E57E-9F62-8CB73C3904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406" y="5598000"/>
              <a:ext cx="1080000" cy="1080000"/>
            </a:xfrm>
            <a:prstGeom prst="rect">
              <a:avLst/>
            </a:prstGeom>
          </p:spPr>
        </p:pic>
        <p:pic>
          <p:nvPicPr>
            <p:cNvPr id="7" name="Picture 6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803B468F-C76E-3D48-7C2D-68D90BEBCE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935" y="5598000"/>
              <a:ext cx="1080000" cy="1080000"/>
            </a:xfrm>
            <a:prstGeom prst="rect">
              <a:avLst/>
            </a:prstGeom>
          </p:spPr>
        </p:pic>
        <p:pic>
          <p:nvPicPr>
            <p:cNvPr id="8" name="Picture 7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885C90BA-8F0D-CE48-BC1F-9AF75D593C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6464" y="5598000"/>
              <a:ext cx="1080000" cy="1080000"/>
            </a:xfrm>
            <a:prstGeom prst="rect">
              <a:avLst/>
            </a:prstGeom>
          </p:spPr>
        </p:pic>
        <p:pic>
          <p:nvPicPr>
            <p:cNvPr id="9" name="Picture 8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9A0B214A-9722-F4AB-E0DA-C07BCB8ED2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522" y="5598000"/>
              <a:ext cx="1080000" cy="1080000"/>
            </a:xfrm>
            <a:prstGeom prst="rect">
              <a:avLst/>
            </a:prstGeom>
          </p:spPr>
        </p:pic>
        <p:pic>
          <p:nvPicPr>
            <p:cNvPr id="10" name="Picture 9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D6B1F9C4-CC40-CD5F-D4D6-92B623616F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993" y="5598000"/>
              <a:ext cx="1080000" cy="1080000"/>
            </a:xfrm>
            <a:prstGeom prst="rect">
              <a:avLst/>
            </a:prstGeom>
          </p:spPr>
        </p:pic>
        <p:pic>
          <p:nvPicPr>
            <p:cNvPr id="11" name="Picture 10" descr="A blue flower with black lines&#10;&#10;Description automatically generated">
              <a:extLst>
                <a:ext uri="{FF2B5EF4-FFF2-40B4-BE49-F238E27FC236}">
                  <a16:creationId xmlns:a16="http://schemas.microsoft.com/office/drawing/2014/main" id="{734C563C-300E-C094-4FDD-B1B20409DF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51" y="5598000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6363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ransi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9490817-544B-DAF0-5363-2C91A6D6873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345" y="4779505"/>
            <a:ext cx="12058386" cy="2016000"/>
            <a:chOff x="4877728" y="5589130"/>
            <a:chExt cx="7321163" cy="1224000"/>
          </a:xfrm>
        </p:grpSpPr>
        <p:pic>
          <p:nvPicPr>
            <p:cNvPr id="7" name="Picture 6" descr="A blue and white flower&#10;&#10;Description automatically generated">
              <a:extLst>
                <a:ext uri="{FF2B5EF4-FFF2-40B4-BE49-F238E27FC236}">
                  <a16:creationId xmlns:a16="http://schemas.microsoft.com/office/drawing/2014/main" id="{6B330BB2-D3A9-0118-4CDF-CE505766B9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4891" y="5589130"/>
              <a:ext cx="1224000" cy="1224000"/>
            </a:xfrm>
            <a:prstGeom prst="rect">
              <a:avLst/>
            </a:prstGeom>
          </p:spPr>
        </p:pic>
        <p:pic>
          <p:nvPicPr>
            <p:cNvPr id="8" name="Picture 7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3CD1A187-B339-95DB-AB83-32C1051909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7728" y="5589130"/>
              <a:ext cx="1224000" cy="1224000"/>
            </a:xfrm>
            <a:prstGeom prst="rect">
              <a:avLst/>
            </a:prstGeom>
          </p:spPr>
        </p:pic>
        <p:pic>
          <p:nvPicPr>
            <p:cNvPr id="9" name="Picture 8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4D4D33E7-87A4-E6C9-AE93-2F118EF66E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160" y="5589130"/>
              <a:ext cx="1224000" cy="1224000"/>
            </a:xfrm>
            <a:prstGeom prst="rect">
              <a:avLst/>
            </a:prstGeom>
          </p:spPr>
        </p:pic>
        <p:pic>
          <p:nvPicPr>
            <p:cNvPr id="10" name="Picture 9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EEE45804-0875-79B1-0DC2-49841483DD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6592" y="5589130"/>
              <a:ext cx="1224000" cy="1224000"/>
            </a:xfrm>
            <a:prstGeom prst="rect">
              <a:avLst/>
            </a:prstGeom>
          </p:spPr>
        </p:pic>
        <p:pic>
          <p:nvPicPr>
            <p:cNvPr id="11" name="Picture 10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04C35014-9A84-E164-22A4-FDCE3B81D9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6024" y="5589130"/>
              <a:ext cx="1224000" cy="1224000"/>
            </a:xfrm>
            <a:prstGeom prst="rect">
              <a:avLst/>
            </a:prstGeom>
          </p:spPr>
        </p:pic>
        <p:pic>
          <p:nvPicPr>
            <p:cNvPr id="12" name="Picture 11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EBB0F650-2E72-EEEE-27EC-966570494F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5456" y="5589130"/>
              <a:ext cx="1224000" cy="1224000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D5A86AE1-C4E5-77A1-EDFA-AFA147C2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522" y="810548"/>
            <a:ext cx="8591550" cy="3077029"/>
          </a:xfrm>
          <a:solidFill>
            <a:srgbClr val="FFFFFF"/>
          </a:solidFill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65994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949AE4-3221-06A5-0327-B8E28E7AA4E9}"/>
              </a:ext>
            </a:extLst>
          </p:cNvPr>
          <p:cNvGrpSpPr/>
          <p:nvPr userDrawn="1"/>
        </p:nvGrpSpPr>
        <p:grpSpPr>
          <a:xfrm>
            <a:off x="0" y="5589130"/>
            <a:ext cx="12198891" cy="1224000"/>
            <a:chOff x="-6891" y="5607984"/>
            <a:chExt cx="12198891" cy="1224000"/>
          </a:xfrm>
        </p:grpSpPr>
        <p:pic>
          <p:nvPicPr>
            <p:cNvPr id="3" name="Picture 2" descr="A blue and white flower&#10;&#10;Description automatically generated">
              <a:extLst>
                <a:ext uri="{FF2B5EF4-FFF2-40B4-BE49-F238E27FC236}">
                  <a16:creationId xmlns:a16="http://schemas.microsoft.com/office/drawing/2014/main" id="{85C874F7-61DA-1D6B-B70E-F1A9045B7D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000" y="5607984"/>
              <a:ext cx="1224000" cy="1224000"/>
            </a:xfrm>
            <a:prstGeom prst="rect">
              <a:avLst/>
            </a:prstGeom>
          </p:spPr>
        </p:pic>
        <p:pic>
          <p:nvPicPr>
            <p:cNvPr id="4" name="Picture 3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117C410F-EF74-870C-4AD9-AF67B39977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91" y="5607984"/>
              <a:ext cx="1224000" cy="1224000"/>
            </a:xfrm>
            <a:prstGeom prst="rect">
              <a:avLst/>
            </a:prstGeom>
          </p:spPr>
        </p:pic>
        <p:pic>
          <p:nvPicPr>
            <p:cNvPr id="5" name="Picture 4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BE5DAB78-D83F-D1D1-F1FC-5EA45A4CB1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541" y="5607984"/>
              <a:ext cx="1224000" cy="1224000"/>
            </a:xfrm>
            <a:prstGeom prst="rect">
              <a:avLst/>
            </a:prstGeom>
          </p:spPr>
        </p:pic>
        <p:pic>
          <p:nvPicPr>
            <p:cNvPr id="6" name="Picture 5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C185D008-314F-ADB5-6097-0AC00EBF82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1973" y="5607984"/>
              <a:ext cx="1224000" cy="1224000"/>
            </a:xfrm>
            <a:prstGeom prst="rect">
              <a:avLst/>
            </a:prstGeom>
          </p:spPr>
        </p:pic>
        <p:pic>
          <p:nvPicPr>
            <p:cNvPr id="7" name="Picture 6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F21575AA-5381-D7B0-4843-F1E68114F5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405" y="5607984"/>
              <a:ext cx="1224000" cy="1224000"/>
            </a:xfrm>
            <a:prstGeom prst="rect">
              <a:avLst/>
            </a:prstGeom>
          </p:spPr>
        </p:pic>
        <p:pic>
          <p:nvPicPr>
            <p:cNvPr id="8" name="Picture 7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D626A824-C7EF-F08C-EFB7-66835FF54A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0837" y="5607984"/>
              <a:ext cx="1224000" cy="1224000"/>
            </a:xfrm>
            <a:prstGeom prst="rect">
              <a:avLst/>
            </a:prstGeom>
          </p:spPr>
        </p:pic>
        <p:pic>
          <p:nvPicPr>
            <p:cNvPr id="9" name="Picture 8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2096F8B9-5F44-2B33-9892-4E4416B2FE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269" y="5607984"/>
              <a:ext cx="1224000" cy="1224000"/>
            </a:xfrm>
            <a:prstGeom prst="rect">
              <a:avLst/>
            </a:prstGeom>
          </p:spPr>
        </p:pic>
        <p:pic>
          <p:nvPicPr>
            <p:cNvPr id="10" name="Picture 9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85544AC9-E2B5-656C-090E-A09670A57F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701" y="5607984"/>
              <a:ext cx="1224000" cy="1224000"/>
            </a:xfrm>
            <a:prstGeom prst="rect">
              <a:avLst/>
            </a:prstGeom>
          </p:spPr>
        </p:pic>
        <p:pic>
          <p:nvPicPr>
            <p:cNvPr id="11" name="Picture 10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2658344C-DDA8-DA72-E602-417016DE61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9133" y="5607984"/>
              <a:ext cx="1224000" cy="1224000"/>
            </a:xfrm>
            <a:prstGeom prst="rect">
              <a:avLst/>
            </a:prstGeom>
          </p:spPr>
        </p:pic>
        <p:pic>
          <p:nvPicPr>
            <p:cNvPr id="12" name="Picture 11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4DCE6B5D-6443-E428-BD55-8207BBCB8B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8565" y="5607984"/>
              <a:ext cx="1224000" cy="12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15590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26CFBF3B-DD62-C9DF-B1E8-15682E97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1"/>
            <a:ext cx="10900229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35E621-4EAB-125B-44F7-F01C06E8C06D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89395" y="2861403"/>
            <a:ext cx="6825909" cy="1141200"/>
            <a:chOff x="4870837" y="5607984"/>
            <a:chExt cx="7321163" cy="1224000"/>
          </a:xfrm>
        </p:grpSpPr>
        <p:pic>
          <p:nvPicPr>
            <p:cNvPr id="3" name="Picture 2" descr="A blue and white flower&#10;&#10;Description automatically generated">
              <a:extLst>
                <a:ext uri="{FF2B5EF4-FFF2-40B4-BE49-F238E27FC236}">
                  <a16:creationId xmlns:a16="http://schemas.microsoft.com/office/drawing/2014/main" id="{6598F903-7E52-69DF-EED9-90E5B492C4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000" y="5607984"/>
              <a:ext cx="1224000" cy="1224000"/>
            </a:xfrm>
            <a:prstGeom prst="rect">
              <a:avLst/>
            </a:prstGeom>
          </p:spPr>
        </p:pic>
        <p:pic>
          <p:nvPicPr>
            <p:cNvPr id="9" name="Picture 8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4A6D3D89-950C-3B29-307B-792513B085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0837" y="5607984"/>
              <a:ext cx="1224000" cy="1224000"/>
            </a:xfrm>
            <a:prstGeom prst="rect">
              <a:avLst/>
            </a:prstGeom>
          </p:spPr>
        </p:pic>
        <p:pic>
          <p:nvPicPr>
            <p:cNvPr id="10" name="Picture 9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EA25F164-4015-CEFB-399D-B2292F5931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269" y="5607984"/>
              <a:ext cx="1224000" cy="1224000"/>
            </a:xfrm>
            <a:prstGeom prst="rect">
              <a:avLst/>
            </a:prstGeom>
          </p:spPr>
        </p:pic>
        <p:pic>
          <p:nvPicPr>
            <p:cNvPr id="11" name="Picture 10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06455560-F88D-4B5C-CB8B-F7BA7130A3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701" y="5607984"/>
              <a:ext cx="1224000" cy="1224000"/>
            </a:xfrm>
            <a:prstGeom prst="rect">
              <a:avLst/>
            </a:prstGeom>
          </p:spPr>
        </p:pic>
        <p:pic>
          <p:nvPicPr>
            <p:cNvPr id="14" name="Picture 13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A37EE81F-0C71-5109-081A-C6CCECC72E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9133" y="5607984"/>
              <a:ext cx="1224000" cy="1224000"/>
            </a:xfrm>
            <a:prstGeom prst="rect">
              <a:avLst/>
            </a:prstGeom>
          </p:spPr>
        </p:pic>
        <p:pic>
          <p:nvPicPr>
            <p:cNvPr id="15" name="Picture 14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0FB6770C-27D9-14DF-52B8-DD11254490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8565" y="5607984"/>
              <a:ext cx="1224000" cy="12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19380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8" y="0"/>
            <a:ext cx="10752422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E637C9-5978-58D4-8D56-AD79ACAF7D6B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813780" y="2842354"/>
            <a:ext cx="6825909" cy="1141200"/>
            <a:chOff x="4870837" y="5607984"/>
            <a:chExt cx="7321163" cy="1224000"/>
          </a:xfrm>
        </p:grpSpPr>
        <p:pic>
          <p:nvPicPr>
            <p:cNvPr id="3" name="Picture 2" descr="A blue and white flower&#10;&#10;Description automatically generated">
              <a:extLst>
                <a:ext uri="{FF2B5EF4-FFF2-40B4-BE49-F238E27FC236}">
                  <a16:creationId xmlns:a16="http://schemas.microsoft.com/office/drawing/2014/main" id="{76728C16-532A-EC23-ED59-04369C5593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000" y="5607984"/>
              <a:ext cx="1224000" cy="1224000"/>
            </a:xfrm>
            <a:prstGeom prst="rect">
              <a:avLst/>
            </a:prstGeom>
          </p:spPr>
        </p:pic>
        <p:pic>
          <p:nvPicPr>
            <p:cNvPr id="4" name="Picture 3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6997FA19-0C49-5089-C956-2CDA42845E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0837" y="5607984"/>
              <a:ext cx="1224000" cy="1224000"/>
            </a:xfrm>
            <a:prstGeom prst="rect">
              <a:avLst/>
            </a:prstGeom>
          </p:spPr>
        </p:pic>
        <p:pic>
          <p:nvPicPr>
            <p:cNvPr id="6" name="Picture 5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E9A6EA3E-C809-03E3-9793-12C75DE398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269" y="5607984"/>
              <a:ext cx="1224000" cy="1224000"/>
            </a:xfrm>
            <a:prstGeom prst="rect">
              <a:avLst/>
            </a:prstGeom>
          </p:spPr>
        </p:pic>
        <p:pic>
          <p:nvPicPr>
            <p:cNvPr id="7" name="Picture 6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D3556047-970E-5A0D-4CCB-6DAFD1BBFE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701" y="5607984"/>
              <a:ext cx="1224000" cy="1224000"/>
            </a:xfrm>
            <a:prstGeom prst="rect">
              <a:avLst/>
            </a:prstGeom>
          </p:spPr>
        </p:pic>
        <p:pic>
          <p:nvPicPr>
            <p:cNvPr id="8" name="Picture 7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E653C5B9-E21D-8ECA-9356-014307DF8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9133" y="5607984"/>
              <a:ext cx="1224000" cy="1224000"/>
            </a:xfrm>
            <a:prstGeom prst="rect">
              <a:avLst/>
            </a:prstGeom>
          </p:spPr>
        </p:pic>
        <p:pic>
          <p:nvPicPr>
            <p:cNvPr id="9" name="Picture 8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7A69EEE7-EF9F-603B-3BDB-CA02092235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8565" y="5607984"/>
              <a:ext cx="1224000" cy="12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38907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15094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15094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0E0DA8-52EA-D651-5455-23704F18C226}"/>
              </a:ext>
            </a:extLst>
          </p:cNvPr>
          <p:cNvGrpSpPr/>
          <p:nvPr userDrawn="1"/>
        </p:nvGrpSpPr>
        <p:grpSpPr>
          <a:xfrm>
            <a:off x="0" y="5589130"/>
            <a:ext cx="12198891" cy="1224000"/>
            <a:chOff x="-6891" y="5607984"/>
            <a:chExt cx="12198891" cy="1224000"/>
          </a:xfrm>
        </p:grpSpPr>
        <p:pic>
          <p:nvPicPr>
            <p:cNvPr id="8" name="Picture 7" descr="A blue and white flower&#10;&#10;Description automatically generated">
              <a:extLst>
                <a:ext uri="{FF2B5EF4-FFF2-40B4-BE49-F238E27FC236}">
                  <a16:creationId xmlns:a16="http://schemas.microsoft.com/office/drawing/2014/main" id="{9A258960-395E-0429-9127-B09AEAE07C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000" y="5607984"/>
              <a:ext cx="1224000" cy="1224000"/>
            </a:xfrm>
            <a:prstGeom prst="rect">
              <a:avLst/>
            </a:prstGeom>
          </p:spPr>
        </p:pic>
        <p:pic>
          <p:nvPicPr>
            <p:cNvPr id="9" name="Picture 8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7580199A-507D-A345-5F92-4A4BC5B0C5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91" y="5607984"/>
              <a:ext cx="1224000" cy="1224000"/>
            </a:xfrm>
            <a:prstGeom prst="rect">
              <a:avLst/>
            </a:prstGeom>
          </p:spPr>
        </p:pic>
        <p:pic>
          <p:nvPicPr>
            <p:cNvPr id="10" name="Picture 9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048E2BA1-E64D-38CC-064E-51949E07F7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541" y="5607984"/>
              <a:ext cx="1224000" cy="1224000"/>
            </a:xfrm>
            <a:prstGeom prst="rect">
              <a:avLst/>
            </a:prstGeom>
          </p:spPr>
        </p:pic>
        <p:pic>
          <p:nvPicPr>
            <p:cNvPr id="11" name="Picture 10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C656453E-F975-3888-3EC0-E937BACA77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1973" y="5607984"/>
              <a:ext cx="1224000" cy="1224000"/>
            </a:xfrm>
            <a:prstGeom prst="rect">
              <a:avLst/>
            </a:prstGeom>
          </p:spPr>
        </p:pic>
        <p:pic>
          <p:nvPicPr>
            <p:cNvPr id="12" name="Picture 11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AE3C3D8A-A1F9-008D-6466-03AC566DF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405" y="5607984"/>
              <a:ext cx="1224000" cy="1224000"/>
            </a:xfrm>
            <a:prstGeom prst="rect">
              <a:avLst/>
            </a:prstGeom>
          </p:spPr>
        </p:pic>
        <p:pic>
          <p:nvPicPr>
            <p:cNvPr id="13" name="Picture 12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9F2F542D-7D58-49A9-B215-BEB09575D7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0837" y="5607984"/>
              <a:ext cx="1224000" cy="1224000"/>
            </a:xfrm>
            <a:prstGeom prst="rect">
              <a:avLst/>
            </a:prstGeom>
          </p:spPr>
        </p:pic>
        <p:pic>
          <p:nvPicPr>
            <p:cNvPr id="14" name="Picture 13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95F6C268-78AC-4A97-EAB9-FE6A5CCF0E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269" y="5607984"/>
              <a:ext cx="1224000" cy="1224000"/>
            </a:xfrm>
            <a:prstGeom prst="rect">
              <a:avLst/>
            </a:prstGeom>
          </p:spPr>
        </p:pic>
        <p:pic>
          <p:nvPicPr>
            <p:cNvPr id="15" name="Picture 14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2376D613-A1B5-05EA-5D2F-AB4D45EBC0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701" y="5607984"/>
              <a:ext cx="1224000" cy="1224000"/>
            </a:xfrm>
            <a:prstGeom prst="rect">
              <a:avLst/>
            </a:prstGeom>
          </p:spPr>
        </p:pic>
        <p:pic>
          <p:nvPicPr>
            <p:cNvPr id="16" name="Picture 15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B4CC991F-AC00-CA27-A29B-CEABCBC0AA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9133" y="5607984"/>
              <a:ext cx="1224000" cy="1224000"/>
            </a:xfrm>
            <a:prstGeom prst="rect">
              <a:avLst/>
            </a:prstGeom>
          </p:spPr>
        </p:pic>
        <p:pic>
          <p:nvPicPr>
            <p:cNvPr id="17" name="Picture 16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A2F2F3C7-45B9-E298-435E-F63FE57B4F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8565" y="5607984"/>
              <a:ext cx="1224000" cy="12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54373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ctr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5DAE92-3B85-147B-7F5B-AE17B73BEB94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89395" y="2861403"/>
            <a:ext cx="6825909" cy="1141200"/>
            <a:chOff x="4870837" y="5607984"/>
            <a:chExt cx="7321163" cy="1224000"/>
          </a:xfrm>
        </p:grpSpPr>
        <p:pic>
          <p:nvPicPr>
            <p:cNvPr id="5" name="Picture 4" descr="A blue and white flower&#10;&#10;Description automatically generated">
              <a:extLst>
                <a:ext uri="{FF2B5EF4-FFF2-40B4-BE49-F238E27FC236}">
                  <a16:creationId xmlns:a16="http://schemas.microsoft.com/office/drawing/2014/main" id="{A025C3D4-08B1-71FF-A354-09F1E242B7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000" y="5607984"/>
              <a:ext cx="1224000" cy="1224000"/>
            </a:xfrm>
            <a:prstGeom prst="rect">
              <a:avLst/>
            </a:prstGeom>
          </p:spPr>
        </p:pic>
        <p:pic>
          <p:nvPicPr>
            <p:cNvPr id="15" name="Picture 14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A42E573D-F64B-4693-78AD-1C4216681C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0837" y="5607984"/>
              <a:ext cx="1224000" cy="1224000"/>
            </a:xfrm>
            <a:prstGeom prst="rect">
              <a:avLst/>
            </a:prstGeom>
          </p:spPr>
        </p:pic>
        <p:pic>
          <p:nvPicPr>
            <p:cNvPr id="16" name="Picture 15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BC2DF4CF-99D9-7B81-0DCD-B6F139CABF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269" y="5607984"/>
              <a:ext cx="1224000" cy="1224000"/>
            </a:xfrm>
            <a:prstGeom prst="rect">
              <a:avLst/>
            </a:prstGeom>
          </p:spPr>
        </p:pic>
        <p:pic>
          <p:nvPicPr>
            <p:cNvPr id="17" name="Picture 16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FA3F900A-70FB-0C84-7A3B-151577C2F2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701" y="5607984"/>
              <a:ext cx="1224000" cy="1224000"/>
            </a:xfrm>
            <a:prstGeom prst="rect">
              <a:avLst/>
            </a:prstGeom>
          </p:spPr>
        </p:pic>
        <p:pic>
          <p:nvPicPr>
            <p:cNvPr id="18" name="Picture 17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F5B242F3-B85A-EACF-26F4-68C3C4BA89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9133" y="5607984"/>
              <a:ext cx="1224000" cy="1224000"/>
            </a:xfrm>
            <a:prstGeom prst="rect">
              <a:avLst/>
            </a:prstGeom>
          </p:spPr>
        </p:pic>
        <p:pic>
          <p:nvPicPr>
            <p:cNvPr id="19" name="Picture 18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3552F70B-D7E6-0880-BD9B-480B55BE1F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8565" y="5607984"/>
              <a:ext cx="1224000" cy="12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44476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95F4C4-663C-9C36-5A60-8DE20386F365}"/>
              </a:ext>
            </a:extLst>
          </p:cNvPr>
          <p:cNvGrpSpPr/>
          <p:nvPr userDrawn="1"/>
        </p:nvGrpSpPr>
        <p:grpSpPr>
          <a:xfrm>
            <a:off x="0" y="5589130"/>
            <a:ext cx="12198891" cy="1224000"/>
            <a:chOff x="-6891" y="5607984"/>
            <a:chExt cx="12198891" cy="1224000"/>
          </a:xfrm>
        </p:grpSpPr>
        <p:pic>
          <p:nvPicPr>
            <p:cNvPr id="8" name="Picture 7" descr="A blue and white flower&#10;&#10;Description automatically generated">
              <a:extLst>
                <a:ext uri="{FF2B5EF4-FFF2-40B4-BE49-F238E27FC236}">
                  <a16:creationId xmlns:a16="http://schemas.microsoft.com/office/drawing/2014/main" id="{49E85F2C-E578-00FF-F50C-690B9C10DB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000" y="5607984"/>
              <a:ext cx="1224000" cy="1224000"/>
            </a:xfrm>
            <a:prstGeom prst="rect">
              <a:avLst/>
            </a:prstGeom>
          </p:spPr>
        </p:pic>
        <p:pic>
          <p:nvPicPr>
            <p:cNvPr id="9" name="Picture 8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E1E40DA7-0B74-E312-2549-094C1226F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91" y="5607984"/>
              <a:ext cx="1224000" cy="1224000"/>
            </a:xfrm>
            <a:prstGeom prst="rect">
              <a:avLst/>
            </a:prstGeom>
          </p:spPr>
        </p:pic>
        <p:pic>
          <p:nvPicPr>
            <p:cNvPr id="10" name="Picture 9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4BC8F087-2C05-A308-8ACC-9238EA383D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541" y="5607984"/>
              <a:ext cx="1224000" cy="1224000"/>
            </a:xfrm>
            <a:prstGeom prst="rect">
              <a:avLst/>
            </a:prstGeom>
          </p:spPr>
        </p:pic>
        <p:pic>
          <p:nvPicPr>
            <p:cNvPr id="11" name="Picture 10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CD5D9B62-35D3-3619-DF8F-42C5D2478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1973" y="5607984"/>
              <a:ext cx="1224000" cy="1224000"/>
            </a:xfrm>
            <a:prstGeom prst="rect">
              <a:avLst/>
            </a:prstGeom>
          </p:spPr>
        </p:pic>
        <p:pic>
          <p:nvPicPr>
            <p:cNvPr id="12" name="Picture 11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216D7D0B-A917-CFC6-179C-FDBC0DB0E2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405" y="5607984"/>
              <a:ext cx="1224000" cy="1224000"/>
            </a:xfrm>
            <a:prstGeom prst="rect">
              <a:avLst/>
            </a:prstGeom>
          </p:spPr>
        </p:pic>
        <p:pic>
          <p:nvPicPr>
            <p:cNvPr id="13" name="Picture 12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E2AE340A-B424-5317-E515-8DCD6D679B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0837" y="5607984"/>
              <a:ext cx="1224000" cy="1224000"/>
            </a:xfrm>
            <a:prstGeom prst="rect">
              <a:avLst/>
            </a:prstGeom>
          </p:spPr>
        </p:pic>
        <p:pic>
          <p:nvPicPr>
            <p:cNvPr id="14" name="Picture 13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75896203-E926-C747-6280-FDA5F2BEA4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269" y="5607984"/>
              <a:ext cx="1224000" cy="1224000"/>
            </a:xfrm>
            <a:prstGeom prst="rect">
              <a:avLst/>
            </a:prstGeom>
          </p:spPr>
        </p:pic>
        <p:pic>
          <p:nvPicPr>
            <p:cNvPr id="15" name="Picture 14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548F83A1-D9EF-40E0-D372-76205E6375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701" y="5607984"/>
              <a:ext cx="1224000" cy="1224000"/>
            </a:xfrm>
            <a:prstGeom prst="rect">
              <a:avLst/>
            </a:prstGeom>
          </p:spPr>
        </p:pic>
        <p:pic>
          <p:nvPicPr>
            <p:cNvPr id="16" name="Picture 15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85D68957-530A-11B2-94B6-EA49387854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9133" y="5607984"/>
              <a:ext cx="1224000" cy="1224000"/>
            </a:xfrm>
            <a:prstGeom prst="rect">
              <a:avLst/>
            </a:prstGeom>
          </p:spPr>
        </p:pic>
        <p:pic>
          <p:nvPicPr>
            <p:cNvPr id="17" name="Picture 16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057A4EC5-72B7-EB89-8A78-0DB296192F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8565" y="5607984"/>
              <a:ext cx="1224000" cy="12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3684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0846AD-5F09-B304-51C9-B98EFBF9421B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89395" y="2861403"/>
            <a:ext cx="6825909" cy="1141200"/>
            <a:chOff x="4870837" y="5607984"/>
            <a:chExt cx="7321163" cy="1224000"/>
          </a:xfrm>
        </p:grpSpPr>
        <p:pic>
          <p:nvPicPr>
            <p:cNvPr id="5" name="Picture 4" descr="A blue and white flower&#10;&#10;Description automatically generated">
              <a:extLst>
                <a:ext uri="{FF2B5EF4-FFF2-40B4-BE49-F238E27FC236}">
                  <a16:creationId xmlns:a16="http://schemas.microsoft.com/office/drawing/2014/main" id="{AF4A3086-A27D-DDEA-ECDB-81DF20D8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000" y="5607984"/>
              <a:ext cx="1224000" cy="1224000"/>
            </a:xfrm>
            <a:prstGeom prst="rect">
              <a:avLst/>
            </a:prstGeom>
          </p:spPr>
        </p:pic>
        <p:pic>
          <p:nvPicPr>
            <p:cNvPr id="14" name="Picture 13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BDE0FDEA-80FF-4081-E5E5-299703C49B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0837" y="5607984"/>
              <a:ext cx="1224000" cy="1224000"/>
            </a:xfrm>
            <a:prstGeom prst="rect">
              <a:avLst/>
            </a:prstGeom>
          </p:spPr>
        </p:pic>
        <p:pic>
          <p:nvPicPr>
            <p:cNvPr id="15" name="Picture 14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208F1390-7C37-8125-85E3-45B008BABA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269" y="5607984"/>
              <a:ext cx="1224000" cy="1224000"/>
            </a:xfrm>
            <a:prstGeom prst="rect">
              <a:avLst/>
            </a:prstGeom>
          </p:spPr>
        </p:pic>
        <p:pic>
          <p:nvPicPr>
            <p:cNvPr id="16" name="Picture 15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18235E5F-0600-A336-48A1-8963654437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701" y="5607984"/>
              <a:ext cx="1224000" cy="1224000"/>
            </a:xfrm>
            <a:prstGeom prst="rect">
              <a:avLst/>
            </a:prstGeom>
          </p:spPr>
        </p:pic>
        <p:pic>
          <p:nvPicPr>
            <p:cNvPr id="17" name="Picture 16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9C41C3C5-1960-D2BC-D719-C59FB20162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9133" y="5607984"/>
              <a:ext cx="1224000" cy="1224000"/>
            </a:xfrm>
            <a:prstGeom prst="rect">
              <a:avLst/>
            </a:prstGeom>
          </p:spPr>
        </p:pic>
        <p:pic>
          <p:nvPicPr>
            <p:cNvPr id="18" name="Picture 17" descr="A green and white flower&#10;&#10;Description automatically generated">
              <a:extLst>
                <a:ext uri="{FF2B5EF4-FFF2-40B4-BE49-F238E27FC236}">
                  <a16:creationId xmlns:a16="http://schemas.microsoft.com/office/drawing/2014/main" id="{6954E65C-DE84-BD6D-8536-53C20E2FA0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8565" y="5607984"/>
              <a:ext cx="1224000" cy="12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014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BE0F1-4A2E-41E1-C26D-494904A85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lumOff val="2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674A1-965B-9AA9-2637-1E6E843EA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10080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064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660" r:id="rId2"/>
    <p:sldLayoutId id="2147483829" r:id="rId3"/>
    <p:sldLayoutId id="2147483812" r:id="rId4"/>
    <p:sldLayoutId id="2147484007" r:id="rId5"/>
    <p:sldLayoutId id="2147483979" r:id="rId6"/>
    <p:sldLayoutId id="2147483980" r:id="rId7"/>
    <p:sldLayoutId id="2147483981" r:id="rId8"/>
    <p:sldLayoutId id="2147483982" r:id="rId9"/>
    <p:sldLayoutId id="2147483984" r:id="rId10"/>
    <p:sldLayoutId id="2147483985" r:id="rId11"/>
    <p:sldLayoutId id="2147483987" r:id="rId12"/>
    <p:sldLayoutId id="2147483885" r:id="rId13"/>
    <p:sldLayoutId id="2147483886" r:id="rId14"/>
    <p:sldLayoutId id="2147483887" r:id="rId15"/>
    <p:sldLayoutId id="2147483977" r:id="rId16"/>
    <p:sldLayoutId id="2147483978" r:id="rId17"/>
    <p:sldLayoutId id="2147483967" r:id="rId18"/>
    <p:sldLayoutId id="2147483988" r:id="rId19"/>
    <p:sldLayoutId id="2147483989" r:id="rId20"/>
    <p:sldLayoutId id="2147483968" r:id="rId21"/>
    <p:sldLayoutId id="2147483969" r:id="rId22"/>
    <p:sldLayoutId id="2147483970" r:id="rId23"/>
    <p:sldLayoutId id="2147483971" r:id="rId24"/>
    <p:sldLayoutId id="2147483972" r:id="rId25"/>
    <p:sldLayoutId id="2147483973" r:id="rId26"/>
    <p:sldLayoutId id="2147483974" r:id="rId27"/>
    <p:sldLayoutId id="2147483975" r:id="rId28"/>
    <p:sldLayoutId id="2147483976" r:id="rId29"/>
    <p:sldLayoutId id="2147483823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825" r:id="rId40"/>
    <p:sldLayoutId id="2147483916" r:id="rId41"/>
    <p:sldLayoutId id="2147483917" r:id="rId42"/>
    <p:sldLayoutId id="2147483918" r:id="rId43"/>
    <p:sldLayoutId id="2147483919" r:id="rId44"/>
    <p:sldLayoutId id="2147483920" r:id="rId45"/>
    <p:sldLayoutId id="2147483921" r:id="rId46"/>
    <p:sldLayoutId id="2147483922" r:id="rId47"/>
    <p:sldLayoutId id="2147483923" r:id="rId48"/>
    <p:sldLayoutId id="2147483924" r:id="rId49"/>
    <p:sldLayoutId id="2147483827" r:id="rId50"/>
    <p:sldLayoutId id="2147483925" r:id="rId51"/>
    <p:sldLayoutId id="2147483926" r:id="rId52"/>
    <p:sldLayoutId id="2147483927" r:id="rId53"/>
    <p:sldLayoutId id="2147483928" r:id="rId54"/>
    <p:sldLayoutId id="2147483929" r:id="rId55"/>
    <p:sldLayoutId id="2147483930" r:id="rId56"/>
    <p:sldLayoutId id="2147483931" r:id="rId57"/>
    <p:sldLayoutId id="2147483932" r:id="rId58"/>
    <p:sldLayoutId id="2147483933" r:id="rId59"/>
    <p:sldLayoutId id="2147483954" r:id="rId60"/>
    <p:sldLayoutId id="2147483943" r:id="rId61"/>
    <p:sldLayoutId id="2147483944" r:id="rId62"/>
    <p:sldLayoutId id="2147483945" r:id="rId63"/>
    <p:sldLayoutId id="2147483946" r:id="rId64"/>
    <p:sldLayoutId id="2147483947" r:id="rId65"/>
    <p:sldLayoutId id="2147483800" r:id="rId66"/>
    <p:sldLayoutId id="2147483949" r:id="rId67"/>
    <p:sldLayoutId id="2147483950" r:id="rId68"/>
    <p:sldLayoutId id="2147483951" r:id="rId69"/>
    <p:sldLayoutId id="2147484008" r:id="rId70"/>
    <p:sldLayoutId id="2147484009" r:id="rId71"/>
    <p:sldLayoutId id="2147484010" r:id="rId72"/>
    <p:sldLayoutId id="2147484011" r:id="rId73"/>
    <p:sldLayoutId id="2147484012" r:id="rId74"/>
    <p:sldLayoutId id="2147484013" r:id="rId75"/>
    <p:sldLayoutId id="2147484014" r:id="rId76"/>
    <p:sldLayoutId id="2147484015" r:id="rId77"/>
    <p:sldLayoutId id="2147484016" r:id="rId78"/>
    <p:sldLayoutId id="2147484017" r:id="rId79"/>
    <p:sldLayoutId id="2147483955" r:id="rId80"/>
    <p:sldLayoutId id="2147483966" r:id="rId81"/>
    <p:sldLayoutId id="2147483956" r:id="rId82"/>
    <p:sldLayoutId id="2147483957" r:id="rId83"/>
    <p:sldLayoutId id="2147483958" r:id="rId84"/>
    <p:sldLayoutId id="2147483959" r:id="rId85"/>
    <p:sldLayoutId id="2147483960" r:id="rId86"/>
    <p:sldLayoutId id="2147483961" r:id="rId87"/>
    <p:sldLayoutId id="2147483965" r:id="rId88"/>
    <p:sldLayoutId id="2147483962" r:id="rId89"/>
    <p:sldLayoutId id="2147483963" r:id="rId90"/>
    <p:sldLayoutId id="2147483964" r:id="rId91"/>
    <p:sldLayoutId id="2147483953" r:id="rId92"/>
    <p:sldLayoutId id="2147483888" r:id="rId93"/>
    <p:sldLayoutId id="2147483889" r:id="rId94"/>
    <p:sldLayoutId id="2147483890" r:id="rId95"/>
    <p:sldLayoutId id="2147483891" r:id="rId96"/>
    <p:sldLayoutId id="2147483892" r:id="rId97"/>
    <p:sldLayoutId id="2147483893" r:id="rId98"/>
    <p:sldLayoutId id="2147483894" r:id="rId99"/>
    <p:sldLayoutId id="2147483895" r:id="rId100"/>
    <p:sldLayoutId id="2147483896" r:id="rId101"/>
    <p:sldLayoutId id="2147484025" r:id="rId102"/>
    <p:sldLayoutId id="2147484026" r:id="rId103"/>
    <p:sldLayoutId id="2147484027" r:id="rId104"/>
    <p:sldLayoutId id="2147484028" r:id="rId105"/>
    <p:sldLayoutId id="2147484029" r:id="rId106"/>
    <p:sldLayoutId id="2147484030" r:id="rId107"/>
    <p:sldLayoutId id="2147484031" r:id="rId108"/>
    <p:sldLayoutId id="2147484032" r:id="rId109"/>
    <p:sldLayoutId id="2147484033" r:id="rId110"/>
    <p:sldLayoutId id="2147483868" r:id="rId111"/>
    <p:sldLayoutId id="2147483877" r:id="rId112"/>
    <p:sldLayoutId id="2147483878" r:id="rId113"/>
    <p:sldLayoutId id="2147483879" r:id="rId114"/>
    <p:sldLayoutId id="2147483880" r:id="rId115"/>
    <p:sldLayoutId id="2147483881" r:id="rId116"/>
    <p:sldLayoutId id="2147483882" r:id="rId117"/>
    <p:sldLayoutId id="2147483883" r:id="rId118"/>
    <p:sldLayoutId id="2147483884" r:id="rId119"/>
    <p:sldLayoutId id="2147483897" r:id="rId120"/>
    <p:sldLayoutId id="2147483898" r:id="rId121"/>
    <p:sldLayoutId id="2147483899" r:id="rId122"/>
    <p:sldLayoutId id="2147483900" r:id="rId123"/>
    <p:sldLayoutId id="2147483901" r:id="rId124"/>
    <p:sldLayoutId id="2147483902" r:id="rId125"/>
    <p:sldLayoutId id="2147483903" r:id="rId126"/>
    <p:sldLayoutId id="2147483904" r:id="rId127"/>
    <p:sldLayoutId id="2147483905" r:id="rId128"/>
    <p:sldLayoutId id="2147483906" r:id="rId129"/>
    <p:sldLayoutId id="2147483999" r:id="rId130"/>
    <p:sldLayoutId id="2147484000" r:id="rId131"/>
    <p:sldLayoutId id="2147484001" r:id="rId132"/>
    <p:sldLayoutId id="2147484002" r:id="rId133"/>
    <p:sldLayoutId id="2147484003" r:id="rId134"/>
    <p:sldLayoutId id="2147484004" r:id="rId135"/>
    <p:sldLayoutId id="2147484005" r:id="rId136"/>
    <p:sldLayoutId id="2147484006" r:id="rId137"/>
    <p:sldLayoutId id="2147484019" r:id="rId138"/>
    <p:sldLayoutId id="2147483835" r:id="rId139"/>
    <p:sldLayoutId id="2147484018" r:id="rId140"/>
    <p:sldLayoutId id="2147484020" r:id="rId141"/>
    <p:sldLayoutId id="2147483836" r:id="rId142"/>
    <p:sldLayoutId id="2147483840" r:id="rId143"/>
    <p:sldLayoutId id="2147483841" r:id="rId144"/>
    <p:sldLayoutId id="2147483834" r:id="rId145"/>
    <p:sldLayoutId id="2147483952" r:id="rId146"/>
    <p:sldLayoutId id="2147484023" r:id="rId147"/>
    <p:sldLayoutId id="2147484024" r:id="rId148"/>
    <p:sldLayoutId id="2147483838" r:id="rId149"/>
    <p:sldLayoutId id="2147483839" r:id="rId150"/>
    <p:sldLayoutId id="2147484021" r:id="rId151"/>
    <p:sldLayoutId id="2147484022" r:id="rId152"/>
    <p:sldLayoutId id="2147483859" r:id="rId153"/>
    <p:sldLayoutId id="2147483860" r:id="rId154"/>
    <p:sldLayoutId id="2147483861" r:id="rId155"/>
    <p:sldLayoutId id="2147483862" r:id="rId156"/>
    <p:sldLayoutId id="2147483863" r:id="rId157"/>
    <p:sldLayoutId id="2147483864" r:id="rId158"/>
    <p:sldLayoutId id="2147483865" r:id="rId159"/>
    <p:sldLayoutId id="2147483866" r:id="rId160"/>
    <p:sldLayoutId id="2147483867" r:id="rId161"/>
    <p:sldLayoutId id="2147484034" r:id="rId162"/>
    <p:sldLayoutId id="2147484035" r:id="rId163"/>
  </p:sldLayoutIdLst>
  <p:txStyles>
    <p:titleStyle>
      <a:lvl1pPr marL="715963" indent="0" algn="l" defTabSz="914400" rtl="0" eaLnBrk="1" latinLnBrk="0" hangingPunct="1">
        <a:lnSpc>
          <a:spcPct val="90000"/>
        </a:lnSpc>
        <a:spcBef>
          <a:spcPct val="0"/>
        </a:spcBef>
        <a:buNone/>
        <a:defRPr lang="en-AU" sz="4000" kern="1200" dirty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EC1230-8C86-5161-B205-EC55C8FE22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5825" y="1270000"/>
            <a:ext cx="10971213" cy="2171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Write good learning resources</a:t>
            </a:r>
            <a:endParaRPr kumimoji="0" lang="en-A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F4BE7-B891-129E-D2FE-4607EDAB56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 Pro" panose="020B0604030504040204" pitchFamily="34" charset="0"/>
              </a:rPr>
              <a:t>This resource supports the development of level 1, stage 1 design capabilities.</a:t>
            </a:r>
            <a:r>
              <a:rPr lang="en-GB" sz="18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 Pro" panose="020B0604030504040204" pitchFamily="34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952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E57C1-79F8-FB09-1D10-94264EF20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3D247-37E5-EF93-A6B9-5231654271A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/>
              <a:t>The following slides show a learning resource about electrical subcircuits.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/>
              <a:t>It uses screenshots from the MS Word version.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/>
              <a:t>To access this example in an accessible format, refer to the MS Word version. You can access the MS Word version from the TVET Toolkit.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6047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1C63EF8-743E-6883-0948-D8109A359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2950"/>
          </a:xfrm>
        </p:spPr>
        <p:txBody>
          <a:bodyPr>
            <a:normAutofit/>
          </a:bodyPr>
          <a:lstStyle/>
          <a:p>
            <a:pPr marL="87313" algn="ctr"/>
            <a:r>
              <a:rPr lang="en-AU" dirty="0"/>
              <a:t>The example resource has 3 pages</a:t>
            </a:r>
          </a:p>
        </p:txBody>
      </p:sp>
      <p:pic>
        <p:nvPicPr>
          <p:cNvPr id="6" name="Picture 5" descr="Screenshot of page 1 of example">
            <a:extLst>
              <a:ext uri="{FF2B5EF4-FFF2-40B4-BE49-F238E27FC236}">
                <a16:creationId xmlns:a16="http://schemas.microsoft.com/office/drawing/2014/main" id="{ADEFE4CD-04D7-B48D-37B5-0D18421959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213"/>
          <a:stretch/>
        </p:blipFill>
        <p:spPr>
          <a:xfrm>
            <a:off x="1077686" y="837925"/>
            <a:ext cx="3067800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shot of page 2 of example">
            <a:extLst>
              <a:ext uri="{FF2B5EF4-FFF2-40B4-BE49-F238E27FC236}">
                <a16:creationId xmlns:a16="http://schemas.microsoft.com/office/drawing/2014/main" id="{6A695AE0-46CC-5499-EEEE-C21D94380B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792" r="-1"/>
          <a:stretch/>
        </p:blipFill>
        <p:spPr>
          <a:xfrm>
            <a:off x="4587752" y="837925"/>
            <a:ext cx="2979478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shot of page 3 of example">
            <a:extLst>
              <a:ext uri="{FF2B5EF4-FFF2-40B4-BE49-F238E27FC236}">
                <a16:creationId xmlns:a16="http://schemas.microsoft.com/office/drawing/2014/main" id="{6D373DDD-A246-8351-143A-5643C5B56E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545"/>
          <a:stretch/>
        </p:blipFill>
        <p:spPr>
          <a:xfrm>
            <a:off x="8009496" y="837925"/>
            <a:ext cx="3104818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0037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92E5-B943-B975-195B-8930DC3B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66700"/>
            <a:r>
              <a:rPr lang="en-GB" sz="3600" dirty="0"/>
              <a:t>An introduction provides context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70BF41-8369-2A52-C253-15D8A2EE55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547609"/>
              </p:ext>
            </p:extLst>
          </p:nvPr>
        </p:nvGraphicFramePr>
        <p:xfrm>
          <a:off x="338365" y="1294190"/>
          <a:ext cx="6516000" cy="2518872"/>
        </p:xfrm>
        <a:graphic>
          <a:graphicData uri="http://schemas.openxmlformats.org/drawingml/2006/table">
            <a:tbl>
              <a:tblPr/>
              <a:tblGrid>
                <a:gridCol w="6516000">
                  <a:extLst>
                    <a:ext uri="{9D8B030D-6E8A-4147-A177-3AD203B41FA5}">
                      <a16:colId xmlns:a16="http://schemas.microsoft.com/office/drawing/2014/main" val="810350601"/>
                    </a:ext>
                  </a:extLst>
                </a:gridCol>
              </a:tblGrid>
              <a:tr h="47794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2400" b="1" i="0" dirty="0">
                          <a:solidFill>
                            <a:srgbClr val="486EA4"/>
                          </a:solidFill>
                          <a:effectLst/>
                          <a:latin typeface="Calibri Light" panose="020F0302020204030204" pitchFamily="34" charset="0"/>
                        </a:rPr>
                        <a:t>Electrical isolation </a:t>
                      </a:r>
                      <a:endParaRPr lang="en-NZ" sz="2800" b="1" i="0" dirty="0">
                        <a:solidFill>
                          <a:srgbClr val="486EA4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NZ" sz="2000" b="0" i="0" dirty="0">
                          <a:effectLst/>
                          <a:latin typeface="Calibri" panose="020F0502020204030204" pitchFamily="34" charset="0"/>
                        </a:rPr>
                        <a:t>Electrical isolation prevents an electrical current from flowing and is a </a:t>
                      </a:r>
                      <a:r>
                        <a:rPr lang="en-NZ" sz="2000" b="1" i="0" dirty="0">
                          <a:effectLst/>
                          <a:latin typeface="Calibri" panose="020F0502020204030204" pitchFamily="34" charset="0"/>
                        </a:rPr>
                        <a:t>key safety measure</a:t>
                      </a:r>
                      <a:r>
                        <a:rPr lang="en-NZ" sz="2000" b="0" i="0" dirty="0">
                          <a:effectLst/>
                          <a:latin typeface="Calibri" panose="020F0502020204030204" pitchFamily="34" charset="0"/>
                        </a:rPr>
                        <a:t> used by electrical workers. Before you begin work on a circuit, it is important to isolate the circuit correctly to eliminate the risk of receiving an electric shock. One of your first tasks as a trainee working with electricity is therefore to learn how to carry out electrical isolation reliably and safely.  </a:t>
                      </a:r>
                      <a:endParaRPr lang="en-NZ" sz="2800" b="0" i="0" dirty="0">
                        <a:effectLst/>
                      </a:endParaRPr>
                    </a:p>
                  </a:txBody>
                  <a:tcPr marL="19513" marR="19513" marT="9756" marB="975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2524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E7C09C-1D51-3057-EF5F-63E62A0CE731}"/>
              </a:ext>
            </a:extLst>
          </p:cNvPr>
          <p:cNvSpPr txBox="1"/>
          <p:nvPr/>
        </p:nvSpPr>
        <p:spPr>
          <a:xfrm>
            <a:off x="5655671" y="3601333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 fontAlgn="base"/>
            <a:r>
              <a:rPr lang="en-NZ" sz="1800" b="0" i="1" dirty="0">
                <a:effectLst/>
                <a:latin typeface="Calibri" panose="020F0502020204030204" pitchFamily="34" charset="0"/>
              </a:rPr>
              <a:t>Page 1</a:t>
            </a:r>
            <a:r>
              <a:rPr lang="en-NZ" sz="1800" b="0" i="0" dirty="0">
                <a:effectLst/>
                <a:latin typeface="Calibri" panose="020F0502020204030204" pitchFamily="34" charset="0"/>
              </a:rPr>
              <a:t> </a:t>
            </a:r>
            <a:endParaRPr lang="en-NZ" sz="2400" b="0" i="0" dirty="0">
              <a:effectLst/>
            </a:endParaRPr>
          </a:p>
        </p:txBody>
      </p:sp>
      <p:pic>
        <p:nvPicPr>
          <p:cNvPr id="11" name="Picture 10" descr="Screenshot of page 1 of example">
            <a:extLst>
              <a:ext uri="{FF2B5EF4-FFF2-40B4-BE49-F238E27FC236}">
                <a16:creationId xmlns:a16="http://schemas.microsoft.com/office/drawing/2014/main" id="{B7606B5E-F9F8-71DD-32F2-55C08EBF19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82"/>
          <a:stretch/>
        </p:blipFill>
        <p:spPr>
          <a:xfrm>
            <a:off x="7839075" y="1080371"/>
            <a:ext cx="3061154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0BEA82-D763-859E-DE91-06E0A8151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6838951" y="1152525"/>
            <a:ext cx="1000124" cy="14166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67516D-39B7-87A8-8FE7-D5074AB2D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838951" y="2080260"/>
            <a:ext cx="1000124" cy="172859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761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92E5-B943-B975-195B-8930DC3B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66700"/>
            <a:r>
              <a:rPr lang="en-GB" dirty="0"/>
              <a:t>Clearly written learning objectives explain </a:t>
            </a:r>
            <a:br>
              <a:rPr lang="en-GB" dirty="0"/>
            </a:br>
            <a:r>
              <a:rPr lang="en-GB" dirty="0"/>
              <a:t>the purpose and key concepts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EE4F3C76-9069-3FF4-BC5B-0568D17281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198553"/>
              </p:ext>
            </p:extLst>
          </p:nvPr>
        </p:nvGraphicFramePr>
        <p:xfrm>
          <a:off x="333376" y="1630363"/>
          <a:ext cx="6516000" cy="3147984"/>
        </p:xfrm>
        <a:graphic>
          <a:graphicData uri="http://schemas.openxmlformats.org/drawingml/2006/table">
            <a:tbl>
              <a:tblPr/>
              <a:tblGrid>
                <a:gridCol w="6516000">
                  <a:extLst>
                    <a:ext uri="{9D8B030D-6E8A-4147-A177-3AD203B41FA5}">
                      <a16:colId xmlns:a16="http://schemas.microsoft.com/office/drawing/2014/main" val="3243764152"/>
                    </a:ext>
                  </a:extLst>
                </a:gridCol>
              </a:tblGrid>
              <a:tr h="54898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2400" b="1" i="0" dirty="0">
                          <a:solidFill>
                            <a:srgbClr val="486EA4"/>
                          </a:solidFill>
                          <a:effectLst/>
                          <a:latin typeface="Calibri Light" panose="020F0302020204030204" pitchFamily="34" charset="0"/>
                        </a:rPr>
                        <a:t>Learning Objective</a:t>
                      </a:r>
                      <a:endParaRPr lang="en-NZ" sz="2800" b="1" i="0" dirty="0">
                        <a:solidFill>
                          <a:srgbClr val="486EA4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NZ" sz="2000" b="0" i="0" dirty="0">
                          <a:effectLst/>
                          <a:latin typeface="Calibri" panose="020F0502020204030204" pitchFamily="34" charset="0"/>
                        </a:rPr>
                        <a:t>At the end of this module, you will be able to: </a:t>
                      </a:r>
                      <a:endParaRPr lang="en-NZ" sz="2800" b="0" i="0" dirty="0">
                        <a:effectLst/>
                      </a:endParaRPr>
                    </a:p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NZ" sz="2000" b="0" i="0" dirty="0">
                          <a:effectLst/>
                          <a:latin typeface="Calibri" panose="020F0502020204030204" pitchFamily="34" charset="0"/>
                        </a:rPr>
                        <a:t>Isolate electrical circuits from the supply of electricity </a:t>
                      </a:r>
                    </a:p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NZ" sz="2000" b="0" i="0" dirty="0">
                          <a:effectLst/>
                          <a:latin typeface="Calibri" panose="020F0502020204030204" pitchFamily="34" charset="0"/>
                        </a:rPr>
                        <a:t>Apple safety tags, padlocks and/or disconnection isolators, and verify they have been used correctly </a:t>
                      </a:r>
                    </a:p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NZ" sz="2000" b="0" i="0" dirty="0">
                          <a:effectLst/>
                          <a:latin typeface="Calibri" panose="020F0502020204030204" pitchFamily="34" charset="0"/>
                        </a:rPr>
                        <a:t>Explain safety measures, including the use of test-before-touch and prove-test-prove methods. </a:t>
                      </a:r>
                    </a:p>
                  </a:txBody>
                  <a:tcPr marL="19513" marR="19513" marT="9756" marB="9756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146332"/>
                  </a:ext>
                </a:extLst>
              </a:tr>
              <a:tr h="25188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2000" b="1" i="0" dirty="0">
                          <a:solidFill>
                            <a:srgbClr val="304A6E"/>
                          </a:solidFill>
                          <a:effectLst/>
                          <a:latin typeface="Calibri Light" panose="020F0302020204030204" pitchFamily="34" charset="0"/>
                        </a:rPr>
                        <a:t>Unit standard </a:t>
                      </a:r>
                      <a:endParaRPr lang="en-NZ" sz="2800" b="1" i="0" dirty="0">
                        <a:solidFill>
                          <a:srgbClr val="304A6E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NZ" sz="2000" b="0" i="0" dirty="0">
                          <a:effectLst/>
                          <a:latin typeface="Calibri" panose="020F0502020204030204" pitchFamily="34" charset="0"/>
                        </a:rPr>
                        <a:t>30657: Isolate low-voltage electrical subcircuits and perform basic tests and checks to confirm isolation. </a:t>
                      </a:r>
                      <a:endParaRPr lang="en-NZ" sz="2800" b="0" i="0" dirty="0">
                        <a:effectLst/>
                      </a:endParaRPr>
                    </a:p>
                  </a:txBody>
                  <a:tcPr marL="19513" marR="19513" marT="9756" marB="975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588502"/>
                  </a:ext>
                </a:extLst>
              </a:tr>
            </a:tbl>
          </a:graphicData>
        </a:graphic>
      </p:graphicFrame>
      <p:pic>
        <p:nvPicPr>
          <p:cNvPr id="11" name="Picture 10" descr="Screenshot of page 1 of example">
            <a:extLst>
              <a:ext uri="{FF2B5EF4-FFF2-40B4-BE49-F238E27FC236}">
                <a16:creationId xmlns:a16="http://schemas.microsoft.com/office/drawing/2014/main" id="{B7606B5E-F9F8-71DD-32F2-55C08EBF19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82"/>
          <a:stretch/>
        </p:blipFill>
        <p:spPr>
          <a:xfrm>
            <a:off x="7839075" y="1080371"/>
            <a:ext cx="3061154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0BEA82-D763-859E-DE91-06E0A8151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838951" y="1630363"/>
            <a:ext cx="1000124" cy="46513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67516D-39B7-87A8-8FE7-D5074AB2D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849376" y="3324225"/>
            <a:ext cx="989699" cy="145412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525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92E5-B943-B975-195B-8930DC3B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66700"/>
            <a:r>
              <a:rPr lang="en-GB" dirty="0"/>
              <a:t>Headings and subheadings help with the flow and location of content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EE4F3C76-9069-3FF4-BC5B-0568D17281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956060"/>
              </p:ext>
            </p:extLst>
          </p:nvPr>
        </p:nvGraphicFramePr>
        <p:xfrm>
          <a:off x="333376" y="1291770"/>
          <a:ext cx="6516000" cy="5383784"/>
        </p:xfrm>
        <a:graphic>
          <a:graphicData uri="http://schemas.openxmlformats.org/drawingml/2006/table">
            <a:tbl>
              <a:tblPr/>
              <a:tblGrid>
                <a:gridCol w="6516000">
                  <a:extLst>
                    <a:ext uri="{9D8B030D-6E8A-4147-A177-3AD203B41FA5}">
                      <a16:colId xmlns:a16="http://schemas.microsoft.com/office/drawing/2014/main" val="3243764152"/>
                    </a:ext>
                  </a:extLst>
                </a:gridCol>
              </a:tblGrid>
              <a:tr h="244870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solidFill>
                            <a:srgbClr val="12506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Electrical isolation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Electrical isolation prevents an electrical current from flowing and is a </a:t>
                      </a: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key safety measure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used by electrical workers. Before you begin work on a circuit, it is important to isolate the circuit correctly to eliminate the risk of receiving an electric shock. One of your first tasks as a trainee working with electricity is therefore to learn how to carry out electrical isolation reliably and safely. 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146332"/>
                  </a:ext>
                </a:extLst>
              </a:tr>
              <a:tr h="215469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solidFill>
                            <a:srgbClr val="12506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Learning Objective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 the end of this module, you will be able to: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Isolate electrical circuits from the supply of electricity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Apple safety tags, padlocks and/or disconnection isolators, and verify they have been used correctly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Explain safety measures, including the use of test-before-touch and prove-test-prove methods.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6095610"/>
                  </a:ext>
                </a:extLst>
              </a:tr>
            </a:tbl>
          </a:graphicData>
        </a:graphic>
      </p:graphicFrame>
      <p:pic>
        <p:nvPicPr>
          <p:cNvPr id="11" name="Picture 10" descr="Screenshot of page 1 of example">
            <a:extLst>
              <a:ext uri="{FF2B5EF4-FFF2-40B4-BE49-F238E27FC236}">
                <a16:creationId xmlns:a16="http://schemas.microsoft.com/office/drawing/2014/main" id="{B7606B5E-F9F8-71DD-32F2-55C08EBF19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82"/>
          <a:stretch/>
        </p:blipFill>
        <p:spPr>
          <a:xfrm>
            <a:off x="7839075" y="1080371"/>
            <a:ext cx="3061154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0BEA82-D763-859E-DE91-06E0A8151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849376" y="1277256"/>
            <a:ext cx="1008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67516D-39B7-87A8-8FE7-D5074AB2D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849376" y="2960914"/>
            <a:ext cx="989699" cy="371464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077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92E5-B943-B975-195B-8930DC3B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66700" algn="l" rtl="0" fontAlgn="base"/>
            <a:r>
              <a:rPr lang="en-NZ" sz="3600" b="0" i="0" dirty="0">
                <a:effectLst/>
                <a:latin typeface="+mj-lt"/>
              </a:rPr>
              <a:t>Word lists help learners to understand unfamiliar terms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EE4F3C76-9069-3FF4-BC5B-0568D17281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138583"/>
              </p:ext>
            </p:extLst>
          </p:nvPr>
        </p:nvGraphicFramePr>
        <p:xfrm>
          <a:off x="322951" y="1248380"/>
          <a:ext cx="6516000" cy="5201112"/>
        </p:xfrm>
        <a:graphic>
          <a:graphicData uri="http://schemas.openxmlformats.org/drawingml/2006/table">
            <a:tbl>
              <a:tblPr/>
              <a:tblGrid>
                <a:gridCol w="6516000">
                  <a:extLst>
                    <a:ext uri="{9D8B030D-6E8A-4147-A177-3AD203B41FA5}">
                      <a16:colId xmlns:a16="http://schemas.microsoft.com/office/drawing/2014/main" val="3243764152"/>
                    </a:ext>
                  </a:extLst>
                </a:gridCol>
              </a:tblGrid>
              <a:tr h="507523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NZ" sz="2400" b="1" i="0" dirty="0">
                          <a:solidFill>
                            <a:srgbClr val="486EA4"/>
                          </a:solidFill>
                          <a:effectLst/>
                          <a:latin typeface="Calibri Light" panose="020F0302020204030204" pitchFamily="34" charset="0"/>
                        </a:rPr>
                        <a:t>Word list </a:t>
                      </a:r>
                      <a:endParaRPr lang="en-NZ" sz="2800" b="1" i="0" dirty="0">
                        <a:solidFill>
                          <a:srgbClr val="486EA4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NZ" sz="2000" b="0" i="0" dirty="0">
                          <a:effectLst/>
                          <a:latin typeface="Calibri" panose="020F0502020204030204" pitchFamily="34" charset="0"/>
                        </a:rPr>
                        <a:t>If you are new to working in an electrical environment, you may find it useful to learn the words in this list. </a:t>
                      </a:r>
                      <a:endParaRPr lang="en-NZ" sz="28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NZ" sz="2000" b="1" i="0" dirty="0">
                          <a:effectLst/>
                          <a:latin typeface="Calibri" panose="020F0502020204030204" pitchFamily="34" charset="0"/>
                        </a:rPr>
                        <a:t>Circuit</a:t>
                      </a:r>
                      <a:r>
                        <a:rPr lang="en-NZ" sz="2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NZ" sz="28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NZ" sz="2000" b="0" i="0" dirty="0">
                          <a:effectLst/>
                          <a:latin typeface="Calibri" panose="020F0502020204030204" pitchFamily="34" charset="0"/>
                        </a:rPr>
                        <a:t>A circuit consists of conductors, protective devices, associated switchgear, and accessories. </a:t>
                      </a:r>
                      <a:endParaRPr lang="en-NZ" sz="28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NZ" sz="2000" b="1" i="0" dirty="0">
                          <a:effectLst/>
                          <a:latin typeface="Calibri" panose="020F0502020204030204" pitchFamily="34" charset="0"/>
                        </a:rPr>
                        <a:t>Circuit breaker</a:t>
                      </a:r>
                      <a:r>
                        <a:rPr lang="en-NZ" sz="2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NZ" sz="28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NZ" sz="2000" b="0" i="0" dirty="0">
                          <a:effectLst/>
                          <a:latin typeface="Calibri" panose="020F0502020204030204" pitchFamily="34" charset="0"/>
                        </a:rPr>
                        <a:t>A switch that automatically opens a circuit when an overload occurs to stop the current from flowing. </a:t>
                      </a:r>
                      <a:endParaRPr lang="en-NZ" sz="28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NZ" sz="2000" b="1" i="0" dirty="0">
                          <a:effectLst/>
                          <a:latin typeface="Calibri" panose="020F0502020204030204" pitchFamily="34" charset="0"/>
                        </a:rPr>
                        <a:t>Fuse</a:t>
                      </a:r>
                      <a:r>
                        <a:rPr lang="en-NZ" sz="2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NZ" sz="28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NZ" sz="2000" b="0" i="0" dirty="0">
                          <a:effectLst/>
                          <a:latin typeface="Calibri" panose="020F0502020204030204" pitchFamily="34" charset="0"/>
                        </a:rPr>
                        <a:t>A device that protects electrical equipment against excessive current by melting and opening the circuit. </a:t>
                      </a:r>
                      <a:endParaRPr lang="en-NZ" sz="28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NZ" sz="2000" b="1" i="0" dirty="0">
                          <a:effectLst/>
                          <a:latin typeface="Calibri" panose="020F0502020204030204" pitchFamily="34" charset="0"/>
                        </a:rPr>
                        <a:t>Load</a:t>
                      </a:r>
                      <a:r>
                        <a:rPr lang="en-NZ" sz="2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NZ" sz="28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NZ" sz="2000" b="0" i="0" dirty="0">
                          <a:effectLst/>
                          <a:latin typeface="Calibri" panose="020F0502020204030204" pitchFamily="34" charset="0"/>
                        </a:rPr>
                        <a:t>An electrical component or device that consumes electrical energy. for example, a fan. </a:t>
                      </a:r>
                    </a:p>
                    <a:p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Isolated</a:t>
                      </a:r>
                      <a:endParaRPr lang="en-A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a circuit is isolated, it is separated from all sources of energy </a:t>
                      </a:r>
                      <a:endParaRPr lang="en-NZ" sz="2800" b="0" i="0" dirty="0">
                        <a:effectLst/>
                      </a:endParaRPr>
                    </a:p>
                  </a:txBody>
                  <a:tcPr marL="19513" marR="19513" marT="9756" marB="9756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146332"/>
                  </a:ext>
                </a:extLst>
              </a:tr>
            </a:tbl>
          </a:graphicData>
        </a:graphic>
      </p:graphicFrame>
      <p:pic>
        <p:nvPicPr>
          <p:cNvPr id="11" name="Picture 10" descr="Screenshot of page 1 of example">
            <a:extLst>
              <a:ext uri="{FF2B5EF4-FFF2-40B4-BE49-F238E27FC236}">
                <a16:creationId xmlns:a16="http://schemas.microsoft.com/office/drawing/2014/main" id="{B7606B5E-F9F8-71DD-32F2-55C08EBF19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82"/>
          <a:stretch/>
        </p:blipFill>
        <p:spPr>
          <a:xfrm>
            <a:off x="7839075" y="1080371"/>
            <a:ext cx="3061154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0BEA82-D763-859E-DE91-06E0A8151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838951" y="1248380"/>
            <a:ext cx="1000124" cy="203638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67516D-39B7-87A8-8FE7-D5074AB2D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838951" y="6323618"/>
            <a:ext cx="1000124" cy="42008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096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92E5-B943-B975-195B-8930DC3B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66700" algn="l" rtl="0" fontAlgn="base"/>
            <a:r>
              <a:rPr lang="en-NZ" sz="3600" b="0" i="0" dirty="0">
                <a:effectLst/>
                <a:latin typeface="+mj-lt"/>
              </a:rPr>
              <a:t>Images and diagrams help learners to visualise concepts and provide context for the learning</a:t>
            </a:r>
          </a:p>
        </p:txBody>
      </p:sp>
      <p:pic>
        <p:nvPicPr>
          <p:cNvPr id="5" name="Picture 1" descr="The ends of 2 cables with coloured wires coming out.&#10;The left cable has a green, a black and a red wire. &#10;The right cable has a green and yellow wire, a brown wire and a blue wire">
            <a:extLst>
              <a:ext uri="{FF2B5EF4-FFF2-40B4-BE49-F238E27FC236}">
                <a16:creationId xmlns:a16="http://schemas.microsoft.com/office/drawing/2014/main" id="{3D328CED-1EC9-4680-63CB-8ED490FB1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49851"/>
            <a:ext cx="4933331" cy="97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EE4F3C76-9069-3FF4-BC5B-0568D17281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159905"/>
              </p:ext>
            </p:extLst>
          </p:nvPr>
        </p:nvGraphicFramePr>
        <p:xfrm>
          <a:off x="5364851" y="1261080"/>
          <a:ext cx="6516000" cy="5400977"/>
        </p:xfrm>
        <a:graphic>
          <a:graphicData uri="http://schemas.openxmlformats.org/drawingml/2006/table">
            <a:tbl>
              <a:tblPr/>
              <a:tblGrid>
                <a:gridCol w="6516000">
                  <a:extLst>
                    <a:ext uri="{9D8B030D-6E8A-4147-A177-3AD203B41FA5}">
                      <a16:colId xmlns:a16="http://schemas.microsoft.com/office/drawing/2014/main" val="3243764152"/>
                    </a:ext>
                  </a:extLst>
                </a:gridCol>
              </a:tblGrid>
              <a:tr h="1273464">
                <a:tc>
                  <a:txBody>
                    <a:bodyPr/>
                    <a:lstStyle/>
                    <a:p>
                      <a:pPr algn="l" rtl="0" fontAlgn="base"/>
                      <a:endParaRPr lang="en-NZ" sz="2800" b="0" i="0" dirty="0">
                        <a:effectLst/>
                      </a:endParaRPr>
                    </a:p>
                  </a:txBody>
                  <a:tcPr marL="19513" marR="19513" marT="9756" marB="9756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146332"/>
                  </a:ext>
                </a:extLst>
              </a:tr>
              <a:tr h="166915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NZ" sz="20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Electrical wire colours in New Zealand</a:t>
                      </a:r>
                      <a:r>
                        <a:rPr lang="en-NZ" sz="20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en-NZ" sz="20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Phase = red or brown </a:t>
                      </a:r>
                    </a:p>
                    <a:p>
                      <a:pPr algn="ctr" rtl="0" fontAlgn="base"/>
                      <a:r>
                        <a:rPr lang="en-NZ" sz="20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Neutral = black or blue </a:t>
                      </a:r>
                    </a:p>
                    <a:p>
                      <a:pPr algn="ctr" rtl="0" fontAlgn="base"/>
                      <a:r>
                        <a:rPr lang="en-NZ" sz="20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Earth = green or green and yellow </a:t>
                      </a:r>
                    </a:p>
                  </a:txBody>
                  <a:tcPr marL="19513" marR="19513" marT="9756" marB="9756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403259"/>
                  </a:ext>
                </a:extLst>
              </a:tr>
              <a:tr h="2458357">
                <a:tc>
                  <a:txBody>
                    <a:bodyPr/>
                    <a:lstStyle/>
                    <a:p>
                      <a:pPr algn="ctr" rtl="0" fontAlgn="base"/>
                      <a:endParaRPr lang="en-NZ" sz="20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513" marR="19513" marT="9756" marB="9756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20788"/>
                  </a:ext>
                </a:extLst>
              </a:tr>
            </a:tbl>
          </a:graphicData>
        </a:graphic>
      </p:graphicFrame>
      <p:pic>
        <p:nvPicPr>
          <p:cNvPr id="15" name="Picture 14" descr="A person in a safety vest and helmet working on a control panel">
            <a:extLst>
              <a:ext uri="{FF2B5EF4-FFF2-40B4-BE49-F238E27FC236}">
                <a16:creationId xmlns:a16="http://schemas.microsoft.com/office/drawing/2014/main" id="{C356622C-1834-2D94-E135-78F23DA53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475" y="4030321"/>
            <a:ext cx="3416999" cy="2280080"/>
          </a:xfrm>
          <a:prstGeom prst="rect">
            <a:avLst/>
          </a:prstGeom>
        </p:spPr>
      </p:pic>
      <p:pic>
        <p:nvPicPr>
          <p:cNvPr id="4" name="Picture 3" descr="Screenshot of page 2 of example">
            <a:extLst>
              <a:ext uri="{FF2B5EF4-FFF2-40B4-BE49-F238E27FC236}">
                <a16:creationId xmlns:a16="http://schemas.microsoft.com/office/drawing/2014/main" id="{D0FD9049-2720-5275-BC24-B9350C0FDE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551"/>
          <a:stretch/>
        </p:blipFill>
        <p:spPr>
          <a:xfrm>
            <a:off x="1439577" y="1050972"/>
            <a:ext cx="3024000" cy="5828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0BEA82-D763-859E-DE91-06E0A8151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63577" y="5170361"/>
            <a:ext cx="898349" cy="1491696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67516D-39B7-87A8-8FE7-D5074AB2D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926" y="1150620"/>
            <a:ext cx="1008000" cy="11046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101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92E5-B943-B975-195B-8930DC3B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66700" algn="l" rtl="0" fontAlgn="base"/>
            <a:r>
              <a:rPr lang="en-NZ" sz="3600" b="0" i="0" dirty="0">
                <a:effectLst/>
                <a:latin typeface="+mj-lt"/>
              </a:rPr>
              <a:t>Page numbers make it easy for the learner to reference the information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EE4F3C76-9069-3FF4-BC5B-0568D17281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767981"/>
              </p:ext>
            </p:extLst>
          </p:nvPr>
        </p:nvGraphicFramePr>
        <p:xfrm>
          <a:off x="5436229" y="4504536"/>
          <a:ext cx="6516000" cy="1273464"/>
        </p:xfrm>
        <a:graphic>
          <a:graphicData uri="http://schemas.openxmlformats.org/drawingml/2006/table">
            <a:tbl>
              <a:tblPr/>
              <a:tblGrid>
                <a:gridCol w="6516000">
                  <a:extLst>
                    <a:ext uri="{9D8B030D-6E8A-4147-A177-3AD203B41FA5}">
                      <a16:colId xmlns:a16="http://schemas.microsoft.com/office/drawing/2014/main" val="3243764152"/>
                    </a:ext>
                  </a:extLst>
                </a:gridCol>
              </a:tblGrid>
              <a:tr h="1273464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NZ" sz="2000" b="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Page 2</a:t>
                      </a:r>
                    </a:p>
                  </a:txBody>
                  <a:tcPr marL="19513" marR="19513" marT="9756" marB="9756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146332"/>
                  </a:ext>
                </a:extLst>
              </a:tr>
            </a:tbl>
          </a:graphicData>
        </a:graphic>
      </p:graphicFrame>
      <p:pic>
        <p:nvPicPr>
          <p:cNvPr id="4" name="Picture 3" descr="Screenshot of page 2 of example">
            <a:extLst>
              <a:ext uri="{FF2B5EF4-FFF2-40B4-BE49-F238E27FC236}">
                <a16:creationId xmlns:a16="http://schemas.microsoft.com/office/drawing/2014/main" id="{D0FD9049-2720-5275-BC24-B9350C0FDE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551"/>
          <a:stretch/>
        </p:blipFill>
        <p:spPr>
          <a:xfrm>
            <a:off x="1439578" y="1080000"/>
            <a:ext cx="2988651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0BEA82-D763-859E-DE91-06E0A8151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428229" y="5778000"/>
            <a:ext cx="1008000" cy="94211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67516D-39B7-87A8-8FE7-D5074AB2D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428229" y="4483740"/>
            <a:ext cx="1008000" cy="1670317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512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92E5-B943-B975-195B-8930DC3B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66700" algn="l" rtl="0" fontAlgn="base"/>
            <a:r>
              <a:rPr lang="en-NZ" sz="3600" b="0" i="0" dirty="0">
                <a:effectLst/>
                <a:latin typeface="+mj-lt"/>
              </a:rPr>
              <a:t>Bullet lists highlight key points and draw attention to important information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EE4F3C76-9069-3FF4-BC5B-0568D1728119}"/>
              </a:ext>
            </a:extLst>
          </p:cNvPr>
          <p:cNvGraphicFramePr>
            <a:graphicFrameLocks/>
          </p:cNvGraphicFramePr>
          <p:nvPr/>
        </p:nvGraphicFramePr>
        <p:xfrm>
          <a:off x="5361926" y="2104700"/>
          <a:ext cx="6516000" cy="3433272"/>
        </p:xfrm>
        <a:graphic>
          <a:graphicData uri="http://schemas.openxmlformats.org/drawingml/2006/table">
            <a:tbl>
              <a:tblPr/>
              <a:tblGrid>
                <a:gridCol w="6516000">
                  <a:extLst>
                    <a:ext uri="{9D8B030D-6E8A-4147-A177-3AD203B41FA5}">
                      <a16:colId xmlns:a16="http://schemas.microsoft.com/office/drawing/2014/main" val="3243764152"/>
                    </a:ext>
                  </a:extLst>
                </a:gridCol>
              </a:tblGrid>
              <a:tr h="1273464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GB" sz="2400" b="1" i="0" kern="1200" dirty="0">
                          <a:solidFill>
                            <a:srgbClr val="486EA4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What to do if the test shows the circuit is not isolated</a:t>
                      </a:r>
                      <a:endParaRPr lang="en-AU" sz="2400" b="1" i="0" kern="1200" dirty="0">
                        <a:solidFill>
                          <a:srgbClr val="486EA4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If the isolation test shows the circuit is alive, check for one or more of the following errors:</a:t>
                      </a:r>
                      <a:endParaRPr lang="en-NZ" sz="20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NZ" sz="20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wrong isolating switch has been operated. </a:t>
                      </a:r>
                    </a:p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NZ" sz="20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wrong fuses or circuit breakers have been operated. </a:t>
                      </a:r>
                    </a:p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NZ" sz="20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wiring is damaged, faulty or wrongly installed. </a:t>
                      </a:r>
                    </a:p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NZ" sz="20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circuit is being fed from two different sources. </a:t>
                      </a:r>
                    </a:p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NZ" sz="20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isolating switch is not in the phase conductor. </a:t>
                      </a:r>
                    </a:p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NZ" sz="20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When in doubt, ask your supervisor or employer for help. Guesswork is a very bad idea when working with electricity! </a:t>
                      </a:r>
                    </a:p>
                  </a:txBody>
                  <a:tcPr marL="19513" marR="19513" marT="9756" marB="9756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146332"/>
                  </a:ext>
                </a:extLst>
              </a:tr>
            </a:tbl>
          </a:graphicData>
        </a:graphic>
      </p:graphicFrame>
      <p:pic>
        <p:nvPicPr>
          <p:cNvPr id="4" name="Picture 3" descr="Screenshot of page 2 of example">
            <a:extLst>
              <a:ext uri="{FF2B5EF4-FFF2-40B4-BE49-F238E27FC236}">
                <a16:creationId xmlns:a16="http://schemas.microsoft.com/office/drawing/2014/main" id="{D0FD9049-2720-5275-BC24-B9350C0FDE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551"/>
          <a:stretch/>
        </p:blipFill>
        <p:spPr>
          <a:xfrm>
            <a:off x="1439578" y="1080000"/>
            <a:ext cx="2988651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0BEA82-D763-859E-DE91-06E0A8151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926" y="2948320"/>
            <a:ext cx="999513" cy="1614292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67516D-39B7-87A8-8FE7-D5074AB2D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353926" y="2083904"/>
            <a:ext cx="1008000" cy="9061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46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92E5-B943-B975-195B-8930DC3B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66700" algn="l" rtl="0" fontAlgn="base"/>
            <a:r>
              <a:rPr lang="en-NZ" sz="3600" b="0" i="0" dirty="0">
                <a:effectLst/>
                <a:latin typeface="+mj-lt"/>
              </a:rPr>
              <a:t>Activities help learners engage and reinforce their learning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25C110-D72D-F117-0B23-FEA5F33CFBA9}"/>
              </a:ext>
            </a:extLst>
          </p:cNvPr>
          <p:cNvSpPr txBox="1"/>
          <p:nvPr/>
        </p:nvSpPr>
        <p:spPr>
          <a:xfrm>
            <a:off x="322950" y="1251825"/>
            <a:ext cx="719544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2">
                    <a:lumMod val="10000"/>
                  </a:schemeClr>
                </a:solidFill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Activities </a:t>
            </a:r>
            <a:r>
              <a:rPr lang="en-GB" sz="210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can include reflective questions, open text questions, multi-choice questions, or practical tasks.</a:t>
            </a:r>
            <a:endParaRPr lang="en-AU" sz="21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3" name="Picture 2" descr="Screenshot of page 3 of example">
            <a:extLst>
              <a:ext uri="{FF2B5EF4-FFF2-40B4-BE49-F238E27FC236}">
                <a16:creationId xmlns:a16="http://schemas.microsoft.com/office/drawing/2014/main" id="{32D2E869-EB57-CE17-1498-A83B1C6232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87" r="1"/>
          <a:stretch/>
        </p:blipFill>
        <p:spPr>
          <a:xfrm>
            <a:off x="7818014" y="1080371"/>
            <a:ext cx="3082215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084629A-29E0-54F7-2BED-D3359BF3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2951" y="2569180"/>
            <a:ext cx="6516000" cy="3628420"/>
            <a:chOff x="322951" y="1248380"/>
            <a:chExt cx="6516000" cy="3628420"/>
          </a:xfrm>
        </p:grpSpPr>
        <p:graphicFrame>
          <p:nvGraphicFramePr>
            <p:cNvPr id="9" name="Content Placeholder 3">
              <a:extLst>
                <a:ext uri="{FF2B5EF4-FFF2-40B4-BE49-F238E27FC236}">
                  <a16:creationId xmlns:a16="http://schemas.microsoft.com/office/drawing/2014/main" id="{EE4F3C76-9069-3FF4-BC5B-0568D172811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23196264"/>
                </p:ext>
              </p:extLst>
            </p:nvPr>
          </p:nvGraphicFramePr>
          <p:xfrm>
            <a:off x="322951" y="1248380"/>
            <a:ext cx="6516000" cy="3628420"/>
          </p:xfrm>
          <a:graphic>
            <a:graphicData uri="http://schemas.openxmlformats.org/drawingml/2006/table">
              <a:tbl>
                <a:tblPr/>
                <a:tblGrid>
                  <a:gridCol w="6516000">
                    <a:extLst>
                      <a:ext uri="{9D8B030D-6E8A-4147-A177-3AD203B41FA5}">
                        <a16:colId xmlns:a16="http://schemas.microsoft.com/office/drawing/2014/main" val="3243764152"/>
                      </a:ext>
                    </a:extLst>
                  </a:gridCol>
                </a:tblGrid>
                <a:tr h="3628420">
                  <a:tc>
                    <a:txBody>
                      <a:bodyPr/>
                      <a:lstStyle/>
                      <a:p>
                        <a:pPr>
                          <a:lnSpc>
                            <a:spcPct val="110000"/>
                          </a:lnSpc>
                          <a:spcAft>
                            <a:spcPts val="1000"/>
                          </a:spcAft>
                        </a:pPr>
                        <a:endParaRPr lang="en-AU" sz="1100" dirty="0">
                          <a:effectLst/>
                          <a:latin typeface="Verdana" panose="020B0604030504040204" pitchFamily="34" charset="0"/>
                          <a:ea typeface="DengXian" panose="02010600030101010101" pitchFamily="2" charset="-122"/>
                          <a:cs typeface="Cordia New" panose="020B0304020202020204" pitchFamily="34" charset="-34"/>
                        </a:endParaRPr>
                      </a:p>
                    </a:txBody>
                    <a:tcPr marL="68580" marR="68580" marT="0" marB="0">
                      <a:lnL w="19050" cap="flat" cmpd="sng" algn="ctr">
                        <a:solidFill>
                          <a:schemeClr val="accent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accent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solidFill>
                          <a:schemeClr val="accent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chemeClr val="accent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3637146332"/>
                    </a:ext>
                  </a:extLst>
                </a:tr>
              </a:tbl>
            </a:graphicData>
          </a:graphic>
        </p:graphicFrame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C3D114A-E307-C2E4-ECD0-20DC140F1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749" y="1383659"/>
              <a:ext cx="6336277" cy="3377027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0BEA82-D763-859E-DE91-06E0A8151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806026" y="2569180"/>
            <a:ext cx="1011988" cy="261106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67516D-39B7-87A8-8FE7-D5074AB2D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838951" y="4615543"/>
            <a:ext cx="979063" cy="1551517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240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815D0-081B-6F70-FA90-6A2FECDA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3D50A-C00A-6045-BCCF-848E9214A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GB" sz="2100" dirty="0"/>
              <a:t>Introduction</a:t>
            </a:r>
          </a:p>
          <a:p>
            <a:pPr marL="457200" indent="-457200"/>
            <a:r>
              <a:rPr lang="en-GB" sz="2100" dirty="0"/>
              <a:t>5 key principles for good learning resources</a:t>
            </a:r>
          </a:p>
          <a:p>
            <a:pPr marL="925200" lvl="1" indent="-457200">
              <a:buFont typeface="+mj-lt"/>
              <a:buAutoNum type="arabicPeriod"/>
            </a:pPr>
            <a:r>
              <a:rPr lang="en-GB" sz="1900" dirty="0"/>
              <a:t>Clear, concise and accurate</a:t>
            </a:r>
          </a:p>
          <a:p>
            <a:pPr marL="925200" lvl="1" indent="-457200">
              <a:buFont typeface="+mj-lt"/>
              <a:buAutoNum type="arabicPeriod"/>
            </a:pPr>
            <a:r>
              <a:rPr lang="en-GB" sz="1900" dirty="0"/>
              <a:t>Relevant to the learner</a:t>
            </a:r>
          </a:p>
          <a:p>
            <a:pPr marL="925200" lvl="1" indent="-457200">
              <a:buFont typeface="+mj-lt"/>
              <a:buAutoNum type="arabicPeriod"/>
            </a:pPr>
            <a:r>
              <a:rPr lang="en-GB" sz="1900" dirty="0"/>
              <a:t>Easy to understand</a:t>
            </a:r>
          </a:p>
          <a:p>
            <a:pPr marL="925200" lvl="1" indent="-457200">
              <a:buFont typeface="+mj-lt"/>
              <a:buAutoNum type="arabicPeriod"/>
            </a:pPr>
            <a:r>
              <a:rPr lang="en-GB" sz="1900" dirty="0"/>
              <a:t>The information has a logical order</a:t>
            </a:r>
          </a:p>
          <a:p>
            <a:pPr marL="925200" lvl="1" indent="-457200">
              <a:buFont typeface="+mj-lt"/>
              <a:buAutoNum type="arabicPeriod"/>
            </a:pPr>
            <a:r>
              <a:rPr lang="en-GB" sz="1900" dirty="0"/>
              <a:t>It is designed with the learners in mind</a:t>
            </a:r>
          </a:p>
          <a:p>
            <a:pPr marL="457200" indent="-457200"/>
            <a:r>
              <a:rPr lang="en-GB" sz="2100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738212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9A928-62D7-3D42-77E3-DEBECD99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E965D-B2D5-79CC-59EA-4CB31AA97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base"/>
            <a:r>
              <a:rPr lang="en-NZ" sz="2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This document will help you learn to create good learning resources. </a:t>
            </a:r>
          </a:p>
          <a:p>
            <a:pPr marL="342900" indent="-342900" fontAlgn="base"/>
            <a:r>
              <a:rPr lang="en-NZ" sz="2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Read this document before you start planning a learning resource. Then, review it as you are developing the resource.</a:t>
            </a:r>
          </a:p>
          <a:p>
            <a:pPr marL="342900" indent="-342900" fontAlgn="base"/>
            <a:r>
              <a:rPr lang="en-NZ" sz="2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You can use this document as a checklist to make sure you have applied the key principles.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5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E96F8-0619-E938-BED2-6F9ECDEF0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 key principles for good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261295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AB09D-9D97-2591-FF1A-C2D6A6B27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Clear, concise and accurate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E415C9-43DB-7840-1118-0759ED672DD4}"/>
              </a:ext>
            </a:extLst>
          </p:cNvPr>
          <p:cNvSpPr txBox="1"/>
          <p:nvPr/>
        </p:nvSpPr>
        <p:spPr>
          <a:xfrm>
            <a:off x="349689" y="1285875"/>
            <a:ext cx="800219" cy="4093050"/>
          </a:xfrm>
          <a:prstGeom prst="rect">
            <a:avLst/>
          </a:prstGeom>
          <a:solidFill>
            <a:schemeClr val="tx2"/>
          </a:solidFill>
        </p:spPr>
        <p:txBody>
          <a:bodyPr vert="eaVert" wrap="square" rtlCol="0" anchor="ctr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Principle 1</a:t>
            </a:r>
            <a:endParaRPr lang="en-AU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C1E8E-C67E-062D-C1FE-A4D291A66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475" y="1285875"/>
            <a:ext cx="9182100" cy="4093050"/>
          </a:xfrm>
        </p:spPr>
        <p:txBody>
          <a:bodyPr anchor="ctr"/>
          <a:lstStyle/>
          <a:p>
            <a:pPr fontAlgn="base"/>
            <a:r>
              <a:rPr lang="en-NZ" sz="2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The purpose of the learning resource is clear.</a:t>
            </a:r>
          </a:p>
          <a:p>
            <a:pPr fontAlgn="base"/>
            <a:r>
              <a:rPr lang="en-NZ" sz="2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The content relates to the learning outcomes.</a:t>
            </a:r>
          </a:p>
          <a:p>
            <a:pPr fontAlgn="base"/>
            <a:r>
              <a:rPr lang="en-NZ" sz="2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Information is up-to-date and relevant to the topic.</a:t>
            </a:r>
          </a:p>
          <a:p>
            <a:pPr fontAlgn="base"/>
            <a:r>
              <a:rPr lang="en-NZ" sz="2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Critical information is highlighted or made obvious to the learner.</a:t>
            </a:r>
          </a:p>
          <a:p>
            <a:pPr fontAlgn="base"/>
            <a:r>
              <a:rPr lang="en-NZ" sz="2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The learning resource is reviewed and checked for accuracy by subject matter experts.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821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240B-0154-05B4-3959-1DCA1C5B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Relevant to the learner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C21476-A69F-BE47-D203-709BF199F069}"/>
              </a:ext>
            </a:extLst>
          </p:cNvPr>
          <p:cNvSpPr txBox="1"/>
          <p:nvPr/>
        </p:nvSpPr>
        <p:spPr>
          <a:xfrm>
            <a:off x="349689" y="1285874"/>
            <a:ext cx="800219" cy="5400675"/>
          </a:xfrm>
          <a:prstGeom prst="rect">
            <a:avLst/>
          </a:prstGeom>
          <a:solidFill>
            <a:schemeClr val="tx2"/>
          </a:solidFill>
        </p:spPr>
        <p:txBody>
          <a:bodyPr vert="eaVert" wrap="square" rtlCol="0" anchor="ctr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Principle 2</a:t>
            </a:r>
            <a:endParaRPr lang="en-AU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A03D3-57B6-9F7E-F6ED-B876D448E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225" y="1277629"/>
            <a:ext cx="4314825" cy="5400674"/>
          </a:xfrm>
        </p:spPr>
        <p:txBody>
          <a:bodyPr anchor="ctr"/>
          <a:lstStyle/>
          <a:p>
            <a:pPr marL="342900" indent="-342900" fontAlgn="base"/>
            <a:r>
              <a:rPr lang="en-NZ" sz="2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The learners’ skills, knowledge and experience are considered.</a:t>
            </a:r>
          </a:p>
          <a:p>
            <a:pPr marL="342900" indent="-342900" fontAlgn="base"/>
            <a:r>
              <a:rPr lang="en-NZ" sz="2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Real workplace examples are used to help learners connect their learning to their own roles or situations.</a:t>
            </a:r>
          </a:p>
        </p:txBody>
      </p:sp>
      <p:pic>
        <p:nvPicPr>
          <p:cNvPr id="6" name="Picture 5" descr="Icon - relevance">
            <a:extLst>
              <a:ext uri="{FF2B5EF4-FFF2-40B4-BE49-F238E27FC236}">
                <a16:creationId xmlns:a16="http://schemas.microsoft.com/office/drawing/2014/main" id="{75E5388C-4CDC-4272-E9C6-51ED22D7528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2" y="1809000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14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CB35D-54D4-F95F-A621-32303CDCC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Easy to understand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4F1167-4178-7A5A-7D78-8AC10DF9F1BB}"/>
              </a:ext>
            </a:extLst>
          </p:cNvPr>
          <p:cNvSpPr txBox="1"/>
          <p:nvPr/>
        </p:nvSpPr>
        <p:spPr>
          <a:xfrm>
            <a:off x="1439578" y="1297726"/>
            <a:ext cx="800219" cy="5400675"/>
          </a:xfrm>
          <a:prstGeom prst="rect">
            <a:avLst/>
          </a:prstGeom>
          <a:solidFill>
            <a:schemeClr val="tx2"/>
          </a:solidFill>
        </p:spPr>
        <p:txBody>
          <a:bodyPr vert="eaVert" wrap="square" rtlCol="0" anchor="ctr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Principle 3</a:t>
            </a:r>
            <a:endParaRPr lang="en-AU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1C47C-ABA2-28AB-7A3C-137435D1F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550" y="1297725"/>
            <a:ext cx="8669285" cy="5400675"/>
          </a:xfrm>
        </p:spPr>
        <p:txBody>
          <a:bodyPr anchor="ctr"/>
          <a:lstStyle/>
          <a:p>
            <a:pPr marL="342900" indent="-342900" fontAlgn="base"/>
            <a:r>
              <a:rPr lang="en-NZ" sz="2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Instructions are clear and use simple language.</a:t>
            </a:r>
          </a:p>
          <a:p>
            <a:pPr marL="342900" indent="-342900" fontAlgn="base"/>
            <a:r>
              <a:rPr lang="en-NZ" sz="2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The content supports learners to understand concepts and integrate them into their roles.</a:t>
            </a:r>
          </a:p>
          <a:p>
            <a:pPr marL="342900" indent="-342900" fontAlgn="base"/>
            <a:r>
              <a:rPr lang="en-NZ" sz="2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Technical terms and acronyms are explained and used appropriately.</a:t>
            </a:r>
          </a:p>
          <a:p>
            <a:pPr marL="342900" indent="-342900" fontAlgn="base"/>
            <a:r>
              <a:rPr lang="en-NZ" sz="2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Graphics are used to compliment  learners’ understanding.</a:t>
            </a:r>
          </a:p>
          <a:p>
            <a:pPr marL="342900" indent="-342900" fontAlgn="base"/>
            <a:endParaRPr lang="en-NZ" sz="2100" dirty="0">
              <a:solidFill>
                <a:srgbClr val="000000"/>
              </a:solidFill>
              <a:highlight>
                <a:srgbClr val="FFFFFF"/>
              </a:highlight>
              <a:latin typeface="+mj-lt"/>
            </a:endParaRPr>
          </a:p>
          <a:p>
            <a:pPr marL="342900" indent="-342900" fontAlgn="base"/>
            <a:r>
              <a:rPr lang="en-NZ" sz="2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See the resource Communicate Clearly in the TVET Toolkit.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009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C476E-503D-FAE1-33C5-D2335FD57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 has logical order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E4EB-2569-64AC-59E0-1E4FD78835C6}"/>
              </a:ext>
            </a:extLst>
          </p:cNvPr>
          <p:cNvSpPr txBox="1"/>
          <p:nvPr/>
        </p:nvSpPr>
        <p:spPr>
          <a:xfrm>
            <a:off x="361890" y="1260001"/>
            <a:ext cx="800219" cy="4093050"/>
          </a:xfrm>
          <a:prstGeom prst="rect">
            <a:avLst/>
          </a:prstGeom>
          <a:solidFill>
            <a:schemeClr val="tx2"/>
          </a:solidFill>
        </p:spPr>
        <p:txBody>
          <a:bodyPr vert="eaVert" wrap="square" rtlCol="0" anchor="ctr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Principle 4</a:t>
            </a:r>
            <a:endParaRPr lang="en-AU" sz="4000" dirty="0">
              <a:solidFill>
                <a:schemeClr val="bg1"/>
              </a:solidFill>
            </a:endParaRPr>
          </a:p>
        </p:txBody>
      </p:sp>
      <p:pic>
        <p:nvPicPr>
          <p:cNvPr id="6" name="Picture 5" descr="Icon - logic">
            <a:extLst>
              <a:ext uri="{FF2B5EF4-FFF2-40B4-BE49-F238E27FC236}">
                <a16:creationId xmlns:a16="http://schemas.microsoft.com/office/drawing/2014/main" id="{18DDE1AE-C034-2CBE-A66F-B993EC006A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67" y="1719000"/>
            <a:ext cx="3420000" cy="342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AFE83-B944-A69F-2780-20A7B2E98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25" y="1260000"/>
            <a:ext cx="6138374" cy="4093050"/>
          </a:xfrm>
        </p:spPr>
        <p:txBody>
          <a:bodyPr anchor="ctr"/>
          <a:lstStyle/>
          <a:p>
            <a:pPr fontAlgn="base"/>
            <a:r>
              <a:rPr lang="en-NZ" sz="2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The learning resource is well-structured and appropriate for its purpose.</a:t>
            </a:r>
          </a:p>
          <a:p>
            <a:pPr fontAlgn="base"/>
            <a:r>
              <a:rPr lang="en-NZ" sz="2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Similar content is grouped together.</a:t>
            </a:r>
          </a:p>
          <a:p>
            <a:pPr fontAlgn="base"/>
            <a:r>
              <a:rPr lang="en-NZ" sz="2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The content is displayed in a logical order that allows the learner to understand the process.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950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B1208-0A25-3DF6-1559-F7C70946B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Designed with the learners in mind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6A80CA-DE67-2413-A5BB-DF7F5E3D8485}"/>
              </a:ext>
            </a:extLst>
          </p:cNvPr>
          <p:cNvSpPr txBox="1"/>
          <p:nvPr/>
        </p:nvSpPr>
        <p:spPr>
          <a:xfrm>
            <a:off x="1439578" y="1297725"/>
            <a:ext cx="800219" cy="5436449"/>
          </a:xfrm>
          <a:prstGeom prst="rect">
            <a:avLst/>
          </a:prstGeom>
          <a:solidFill>
            <a:schemeClr val="tx2"/>
          </a:solidFill>
        </p:spPr>
        <p:txBody>
          <a:bodyPr vert="eaVert" wrap="square" rtlCol="0" anchor="ctr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Principle 5</a:t>
            </a:r>
            <a:endParaRPr lang="en-AU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9E77-A356-A9B9-543E-65D2E027E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1725" y="1297726"/>
            <a:ext cx="5143500" cy="5436448"/>
          </a:xfrm>
        </p:spPr>
        <p:txBody>
          <a:bodyPr anchor="ctr"/>
          <a:lstStyle/>
          <a:p>
            <a:pPr marL="285750" indent="-285750" fontAlgn="base"/>
            <a:r>
              <a:rPr lang="en-NZ" sz="2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Learners’ needs and existing knowledge are considered</a:t>
            </a:r>
          </a:p>
          <a:p>
            <a:pPr marL="1005750" lvl="1" indent="-285750" fontAlgn="base"/>
            <a:r>
              <a:rPr lang="en-NZ" sz="1900" dirty="0">
                <a:solidFill>
                  <a:srgbClr val="000000"/>
                </a:solidFill>
                <a:highlight>
                  <a:srgbClr val="FFFFFF"/>
                </a:highlight>
                <a:latin typeface="+mj-lt"/>
              </a:rPr>
              <a:t>T</a:t>
            </a:r>
            <a:r>
              <a:rPr lang="en-NZ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heir learning environment</a:t>
            </a:r>
            <a:endParaRPr lang="en-NZ" sz="1900" dirty="0">
              <a:solidFill>
                <a:srgbClr val="000000"/>
              </a:solidFill>
              <a:highlight>
                <a:srgbClr val="FFFFFF"/>
              </a:highlight>
              <a:latin typeface="+mj-lt"/>
            </a:endParaRPr>
          </a:p>
          <a:p>
            <a:pPr marL="1005750" lvl="1" indent="-285750" fontAlgn="base"/>
            <a:r>
              <a:rPr lang="en-NZ" sz="1900" dirty="0">
                <a:solidFill>
                  <a:srgbClr val="000000"/>
                </a:solidFill>
                <a:highlight>
                  <a:srgbClr val="FFFFFF"/>
                </a:highlight>
                <a:latin typeface="+mj-lt"/>
              </a:rPr>
              <a:t>Their l</a:t>
            </a:r>
            <a:r>
              <a:rPr lang="en-NZ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iteracy and numeracy skills</a:t>
            </a:r>
          </a:p>
          <a:p>
            <a:pPr marL="1005750" lvl="1" indent="-285750" fontAlgn="base"/>
            <a:r>
              <a:rPr lang="en-NZ" sz="1900" dirty="0">
                <a:solidFill>
                  <a:srgbClr val="000000"/>
                </a:solidFill>
                <a:highlight>
                  <a:srgbClr val="FFFFFF"/>
                </a:highlight>
                <a:latin typeface="+mj-lt"/>
              </a:rPr>
              <a:t>Their digital literacy skills</a:t>
            </a:r>
            <a:endParaRPr lang="en-NZ" sz="19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+mj-lt"/>
            </a:endParaRPr>
          </a:p>
          <a:p>
            <a:pPr marL="1005750" lvl="1" indent="-285750" fontAlgn="base"/>
            <a:r>
              <a:rPr lang="en-NZ" sz="1900" dirty="0">
                <a:solidFill>
                  <a:srgbClr val="000000"/>
                </a:solidFill>
                <a:highlight>
                  <a:srgbClr val="FFFFFF"/>
                </a:highlight>
                <a:latin typeface="+mj-lt"/>
              </a:rPr>
              <a:t>Their existing vocational </a:t>
            </a:r>
            <a:r>
              <a:rPr lang="en-NZ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knowledge and skills</a:t>
            </a:r>
          </a:p>
          <a:p>
            <a:pPr marL="1005750" lvl="1" indent="-285750" fontAlgn="base"/>
            <a:r>
              <a:rPr lang="en-NZ" sz="1900" dirty="0">
                <a:solidFill>
                  <a:srgbClr val="000000"/>
                </a:solidFill>
                <a:highlight>
                  <a:srgbClr val="FFFFFF"/>
                </a:highlight>
                <a:latin typeface="+mj-lt"/>
              </a:rPr>
              <a:t>Their life experience.</a:t>
            </a:r>
            <a:endParaRPr lang="en-NZ" sz="19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+mj-lt"/>
            </a:endParaRPr>
          </a:p>
          <a:p>
            <a:pPr marL="285750" indent="-285750" fontAlgn="base"/>
            <a:r>
              <a:rPr lang="en-NZ" sz="2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Relevant activities are included to reinforce learning.</a:t>
            </a:r>
          </a:p>
          <a:p>
            <a:endParaRPr lang="en-GB" dirty="0"/>
          </a:p>
        </p:txBody>
      </p:sp>
      <p:pic>
        <p:nvPicPr>
          <p:cNvPr id="10" name="Picture 9" descr="icon - diverse group">
            <a:extLst>
              <a:ext uri="{FF2B5EF4-FFF2-40B4-BE49-F238E27FC236}">
                <a16:creationId xmlns:a16="http://schemas.microsoft.com/office/drawing/2014/main" id="{18BFD510-D942-7D13-9B74-757A947809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825199"/>
            <a:ext cx="43815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76464"/>
      </p:ext>
    </p:extLst>
  </p:cSld>
  <p:clrMapOvr>
    <a:masterClrMapping/>
  </p:clrMapOvr>
</p:sld>
</file>

<file path=ppt/theme/theme1.xml><?xml version="1.0" encoding="utf-8"?>
<a:theme xmlns:a="http://schemas.openxmlformats.org/drawingml/2006/main" name="Teal_Blues">
  <a:themeElements>
    <a:clrScheme name="CoL - Set 4 Grn Ppl Mute">
      <a:dk1>
        <a:srgbClr val="1D3138"/>
      </a:dk1>
      <a:lt1>
        <a:srgbClr val="FFFFFF"/>
      </a:lt1>
      <a:dk2>
        <a:srgbClr val="251863"/>
      </a:dk2>
      <a:lt2>
        <a:srgbClr val="F1F0F0"/>
      </a:lt2>
      <a:accent1>
        <a:srgbClr val="1D3138"/>
      </a:accent1>
      <a:accent2>
        <a:srgbClr val="02AA6D"/>
      </a:accent2>
      <a:accent3>
        <a:srgbClr val="6F6798"/>
      </a:accent3>
      <a:accent4>
        <a:srgbClr val="58C79F"/>
      </a:accent4>
      <a:accent5>
        <a:srgbClr val="2DAD9D"/>
      </a:accent5>
      <a:accent6>
        <a:srgbClr val="9B4922"/>
      </a:accent6>
      <a:hlink>
        <a:srgbClr val="0066FF"/>
      </a:hlink>
      <a:folHlink>
        <a:srgbClr val="6F6798"/>
      </a:folHlink>
    </a:clrScheme>
    <a:fontScheme name="TVE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VET Toolkit Ppt Template Grn Ppl Mute .potx" id="{D04DFE79-D231-4015-8DAC-59949F798086}" vid="{491B58D5-112B-43A1-9A2C-EC4390B38C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TVET Toolkit Ppt Template Grn Ppl Mute </Template>
  <TotalTime>112</TotalTime>
  <Words>1010</Words>
  <Application>Microsoft Office PowerPoint</Application>
  <PresentationFormat>Widescreen</PresentationFormat>
  <Paragraphs>105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Symbol</vt:lpstr>
      <vt:lpstr>Verdana</vt:lpstr>
      <vt:lpstr>Verdana Pro</vt:lpstr>
      <vt:lpstr>Teal_Blues</vt:lpstr>
      <vt:lpstr>Write good learning resources</vt:lpstr>
      <vt:lpstr>Contents </vt:lpstr>
      <vt:lpstr>Introduction </vt:lpstr>
      <vt:lpstr>5 key principles for good learning resources</vt:lpstr>
      <vt:lpstr>Clear, concise and accurate</vt:lpstr>
      <vt:lpstr>Relevant to the learner</vt:lpstr>
      <vt:lpstr>Easy to understand</vt:lpstr>
      <vt:lpstr>Information has logical order</vt:lpstr>
      <vt:lpstr>Designed with the learners in mind</vt:lpstr>
      <vt:lpstr>Example</vt:lpstr>
      <vt:lpstr>The example resource has 3 pages</vt:lpstr>
      <vt:lpstr>An introduction provides context</vt:lpstr>
      <vt:lpstr>Clearly written learning objectives explain  the purpose and key concepts</vt:lpstr>
      <vt:lpstr>Headings and subheadings help with the flow and location of content</vt:lpstr>
      <vt:lpstr>Word lists help learners to understand unfamiliar terms</vt:lpstr>
      <vt:lpstr>Images and diagrams help learners to visualise concepts and provide context for the learning</vt:lpstr>
      <vt:lpstr>Page numbers make it easy for the learner to reference the information</vt:lpstr>
      <vt:lpstr>Bullet lists highlight key points and draw attention to important information</vt:lpstr>
      <vt:lpstr>Activities help learners engage and reinforce their 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 Ralston</dc:creator>
  <cp:lastModifiedBy>Cath Ralston</cp:lastModifiedBy>
  <cp:revision>1</cp:revision>
  <dcterms:created xsi:type="dcterms:W3CDTF">2024-09-23T05:46:21Z</dcterms:created>
  <dcterms:modified xsi:type="dcterms:W3CDTF">2024-09-23T07:39:06Z</dcterms:modified>
</cp:coreProperties>
</file>