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25"/>
  </p:notesMasterIdLst>
  <p:sldIdLst>
    <p:sldId id="257" r:id="rId2"/>
    <p:sldId id="258" r:id="rId3"/>
    <p:sldId id="274" r:id="rId4"/>
    <p:sldId id="275" r:id="rId5"/>
    <p:sldId id="259" r:id="rId6"/>
    <p:sldId id="262" r:id="rId7"/>
    <p:sldId id="278" r:id="rId8"/>
    <p:sldId id="260" r:id="rId9"/>
    <p:sldId id="277" r:id="rId10"/>
    <p:sldId id="279" r:id="rId11"/>
    <p:sldId id="280" r:id="rId12"/>
    <p:sldId id="281" r:id="rId13"/>
    <p:sldId id="261" r:id="rId14"/>
    <p:sldId id="276" r:id="rId15"/>
    <p:sldId id="263" r:id="rId16"/>
    <p:sldId id="264" r:id="rId17"/>
    <p:sldId id="266" r:id="rId18"/>
    <p:sldId id="267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FA"/>
    <a:srgbClr val="2784BD"/>
    <a:srgbClr val="CDCDCD"/>
    <a:srgbClr val="E7E1CF"/>
    <a:srgbClr val="FDFCE3"/>
    <a:srgbClr val="081F68"/>
    <a:srgbClr val="FFFFFF"/>
    <a:srgbClr val="C00C42"/>
    <a:srgbClr val="89D2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411FD-5123-440D-A9C0-3F56B553A56F}" v="133" dt="2024-09-24T03:55:18.734"/>
    <p1510:client id="{792961F3-E313-4CA0-384B-0E58A7A83378}" v="10" dt="2024-09-24T04:02:18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492" y="84"/>
      </p:cViewPr>
      <p:guideLst/>
    </p:cSldViewPr>
  </p:slideViewPr>
  <p:outlineViewPr>
    <p:cViewPr>
      <p:scale>
        <a:sx n="33" d="100"/>
        <a:sy n="33" d="100"/>
      </p:scale>
      <p:origin x="0" y="-59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Ralston" userId="2e2d3c5e-d76f-4913-89e4-fc755cbde569" providerId="ADAL" clId="{69E411FD-5123-440D-A9C0-3F56B553A56F}"/>
    <pc:docChg chg="undo redo custSel addSld delSld modSld sldOrd">
      <pc:chgData name="Cath Ralston" userId="2e2d3c5e-d76f-4913-89e4-fc755cbde569" providerId="ADAL" clId="{69E411FD-5123-440D-A9C0-3F56B553A56F}" dt="2024-09-24T03:59:12.828" v="6997" actId="13244"/>
      <pc:docMkLst>
        <pc:docMk/>
      </pc:docMkLst>
      <pc:sldChg chg="modSp mod">
        <pc:chgData name="Cath Ralston" userId="2e2d3c5e-d76f-4913-89e4-fc755cbde569" providerId="ADAL" clId="{69E411FD-5123-440D-A9C0-3F56B553A56F}" dt="2024-09-24T00:52:09.677" v="701" actId="13244"/>
        <pc:sldMkLst>
          <pc:docMk/>
          <pc:sldMk cId="4197865421" sldId="257"/>
        </pc:sldMkLst>
        <pc:spChg chg="mod">
          <ac:chgData name="Cath Ralston" userId="2e2d3c5e-d76f-4913-89e4-fc755cbde569" providerId="ADAL" clId="{69E411FD-5123-440D-A9C0-3F56B553A56F}" dt="2024-09-24T00:52:09.677" v="701" actId="13244"/>
          <ac:spMkLst>
            <pc:docMk/>
            <pc:sldMk cId="4197865421" sldId="257"/>
            <ac:spMk id="2" creationId="{FF278715-74B2-FA80-FDF4-50EA8E1CE2B2}"/>
          </ac:spMkLst>
        </pc:spChg>
        <pc:spChg chg="mod">
          <ac:chgData name="Cath Ralston" userId="2e2d3c5e-d76f-4913-89e4-fc755cbde569" providerId="ADAL" clId="{69E411FD-5123-440D-A9C0-3F56B553A56F}" dt="2024-09-24T00:52:00.795" v="700" actId="33553"/>
          <ac:spMkLst>
            <pc:docMk/>
            <pc:sldMk cId="4197865421" sldId="257"/>
            <ac:spMk id="3" creationId="{D2ADC78D-8313-D1E9-4A60-BBE3ABD71715}"/>
          </ac:spMkLst>
        </pc:spChg>
      </pc:sldChg>
      <pc:sldChg chg="modSp mod">
        <pc:chgData name="Cath Ralston" userId="2e2d3c5e-d76f-4913-89e4-fc755cbde569" providerId="ADAL" clId="{69E411FD-5123-440D-A9C0-3F56B553A56F}" dt="2024-09-24T03:47:22.790" v="6489" actId="948"/>
        <pc:sldMkLst>
          <pc:docMk/>
          <pc:sldMk cId="3095642708" sldId="258"/>
        </pc:sldMkLst>
        <pc:spChg chg="mod">
          <ac:chgData name="Cath Ralston" userId="2e2d3c5e-d76f-4913-89e4-fc755cbde569" providerId="ADAL" clId="{69E411FD-5123-440D-A9C0-3F56B553A56F}" dt="2024-09-24T03:47:22.790" v="6489" actId="948"/>
          <ac:spMkLst>
            <pc:docMk/>
            <pc:sldMk cId="3095642708" sldId="258"/>
            <ac:spMk id="16" creationId="{60FF1EC5-E531-5878-94DA-C7D6FCD267E0}"/>
          </ac:spMkLst>
        </pc:spChg>
      </pc:sldChg>
      <pc:sldChg chg="addSp delSp modSp mod modClrScheme chgLayout">
        <pc:chgData name="Cath Ralston" userId="2e2d3c5e-d76f-4913-89e4-fc755cbde569" providerId="ADAL" clId="{69E411FD-5123-440D-A9C0-3F56B553A56F}" dt="2024-09-24T03:47:56.898" v="6491" actId="948"/>
        <pc:sldMkLst>
          <pc:docMk/>
          <pc:sldMk cId="2402291357" sldId="259"/>
        </pc:sldMkLst>
        <pc:spChg chg="mod ord">
          <ac:chgData name="Cath Ralston" userId="2e2d3c5e-d76f-4913-89e4-fc755cbde569" providerId="ADAL" clId="{69E411FD-5123-440D-A9C0-3F56B553A56F}" dt="2024-09-24T00:41:19.943" v="397" actId="700"/>
          <ac:spMkLst>
            <pc:docMk/>
            <pc:sldMk cId="2402291357" sldId="259"/>
            <ac:spMk id="2" creationId="{069D6C89-A74A-1FC7-CF35-248CFFDCDED8}"/>
          </ac:spMkLst>
        </pc:spChg>
        <pc:spChg chg="mod ord">
          <ac:chgData name="Cath Ralston" userId="2e2d3c5e-d76f-4913-89e4-fc755cbde569" providerId="ADAL" clId="{69E411FD-5123-440D-A9C0-3F56B553A56F}" dt="2024-09-24T03:47:56.898" v="6491" actId="948"/>
          <ac:spMkLst>
            <pc:docMk/>
            <pc:sldMk cId="2402291357" sldId="259"/>
            <ac:spMk id="3" creationId="{E0F5CC5E-EF6F-0F81-FC10-1BF47E2581B1}"/>
          </ac:spMkLst>
        </pc:spChg>
        <pc:spChg chg="add mod ord">
          <ac:chgData name="Cath Ralston" userId="2e2d3c5e-d76f-4913-89e4-fc755cbde569" providerId="ADAL" clId="{69E411FD-5123-440D-A9C0-3F56B553A56F}" dt="2024-09-24T00:51:00.391" v="692" actId="1076"/>
          <ac:spMkLst>
            <pc:docMk/>
            <pc:sldMk cId="2402291357" sldId="259"/>
            <ac:spMk id="4" creationId="{7E6FB780-F5FB-D58A-FE2C-EF03E320FCB1}"/>
          </ac:spMkLst>
        </pc:spChg>
        <pc:spChg chg="add mod">
          <ac:chgData name="Cath Ralston" userId="2e2d3c5e-d76f-4913-89e4-fc755cbde569" providerId="ADAL" clId="{69E411FD-5123-440D-A9C0-3F56B553A56F}" dt="2024-09-24T00:52:26.192" v="703" actId="13244"/>
          <ac:spMkLst>
            <pc:docMk/>
            <pc:sldMk cId="2402291357" sldId="259"/>
            <ac:spMk id="12" creationId="{BF8FCBA8-AB5F-0C4A-5BB7-F2853C6F9963}"/>
          </ac:spMkLst>
        </pc:spChg>
        <pc:picChg chg="add del mod">
          <ac:chgData name="Cath Ralston" userId="2e2d3c5e-d76f-4913-89e4-fc755cbde569" providerId="ADAL" clId="{69E411FD-5123-440D-A9C0-3F56B553A56F}" dt="2024-09-24T00:46:21.635" v="650" actId="478"/>
          <ac:picMkLst>
            <pc:docMk/>
            <pc:sldMk cId="2402291357" sldId="259"/>
            <ac:picMk id="6" creationId="{D895B7DC-78E5-5863-8778-DE011961A0F0}"/>
          </ac:picMkLst>
        </pc:picChg>
        <pc:picChg chg="add del mod">
          <ac:chgData name="Cath Ralston" userId="2e2d3c5e-d76f-4913-89e4-fc755cbde569" providerId="ADAL" clId="{69E411FD-5123-440D-A9C0-3F56B553A56F}" dt="2024-09-24T00:46:23.257" v="651" actId="478"/>
          <ac:picMkLst>
            <pc:docMk/>
            <pc:sldMk cId="2402291357" sldId="259"/>
            <ac:picMk id="7" creationId="{F7D8AF6B-7E53-A4DF-ACEC-C871B6F516A0}"/>
          </ac:picMkLst>
        </pc:picChg>
        <pc:picChg chg="add mod ord">
          <ac:chgData name="Cath Ralston" userId="2e2d3c5e-d76f-4913-89e4-fc755cbde569" providerId="ADAL" clId="{69E411FD-5123-440D-A9C0-3F56B553A56F}" dt="2024-09-24T00:52:50.358" v="707" actId="962"/>
          <ac:picMkLst>
            <pc:docMk/>
            <pc:sldMk cId="2402291357" sldId="259"/>
            <ac:picMk id="9" creationId="{EA7A1CC6-FEEE-965B-E305-1F2459E91607}"/>
          </ac:picMkLst>
        </pc:picChg>
        <pc:picChg chg="add mod">
          <ac:chgData name="Cath Ralston" userId="2e2d3c5e-d76f-4913-89e4-fc755cbde569" providerId="ADAL" clId="{69E411FD-5123-440D-A9C0-3F56B553A56F}" dt="2024-09-24T00:52:37.218" v="705" actId="962"/>
          <ac:picMkLst>
            <pc:docMk/>
            <pc:sldMk cId="2402291357" sldId="259"/>
            <ac:picMk id="10" creationId="{3CEC9ADD-86B2-3D75-A799-1E6F6547F97F}"/>
          </ac:picMkLst>
        </pc:picChg>
      </pc:sldChg>
      <pc:sldChg chg="addSp delSp modSp mod modClrScheme chgLayout">
        <pc:chgData name="Cath Ralston" userId="2e2d3c5e-d76f-4913-89e4-fc755cbde569" providerId="ADAL" clId="{69E411FD-5123-440D-A9C0-3F56B553A56F}" dt="2024-09-24T03:53:30.508" v="6649" actId="962"/>
        <pc:sldMkLst>
          <pc:docMk/>
          <pc:sldMk cId="3324027720" sldId="260"/>
        </pc:sldMkLst>
        <pc:spChg chg="mod ord">
          <ac:chgData name="Cath Ralston" userId="2e2d3c5e-d76f-4913-89e4-fc755cbde569" providerId="ADAL" clId="{69E411FD-5123-440D-A9C0-3F56B553A56F}" dt="2024-09-24T03:46:53.599" v="6487" actId="20577"/>
          <ac:spMkLst>
            <pc:docMk/>
            <pc:sldMk cId="3324027720" sldId="260"/>
            <ac:spMk id="2" creationId="{FA1369BF-1B63-90BA-CF93-2C4DFE5A2B8B}"/>
          </ac:spMkLst>
        </pc:spChg>
        <pc:spChg chg="add del mod">
          <ac:chgData name="Cath Ralston" userId="2e2d3c5e-d76f-4913-89e4-fc755cbde569" providerId="ADAL" clId="{69E411FD-5123-440D-A9C0-3F56B553A56F}" dt="2024-09-24T00:58:30.258" v="767" actId="478"/>
          <ac:spMkLst>
            <pc:docMk/>
            <pc:sldMk cId="3324027720" sldId="260"/>
            <ac:spMk id="4" creationId="{D58D0FCA-10F6-687E-D2D0-9ECF3C7DCE4E}"/>
          </ac:spMkLst>
        </pc:spChg>
        <pc:spChg chg="add mod ord">
          <ac:chgData name="Cath Ralston" userId="2e2d3c5e-d76f-4913-89e4-fc755cbde569" providerId="ADAL" clId="{69E411FD-5123-440D-A9C0-3F56B553A56F}" dt="2024-09-24T03:47:07.386" v="6488" actId="948"/>
          <ac:spMkLst>
            <pc:docMk/>
            <pc:sldMk cId="3324027720" sldId="260"/>
            <ac:spMk id="6" creationId="{3448FF7F-A3C4-D4BF-03B0-A9A05BCE4877}"/>
          </ac:spMkLst>
        </pc:spChg>
        <pc:spChg chg="add del mod ord">
          <ac:chgData name="Cath Ralston" userId="2e2d3c5e-d76f-4913-89e4-fc755cbde569" providerId="ADAL" clId="{69E411FD-5123-440D-A9C0-3F56B553A56F}" dt="2024-09-24T01:11:30.078" v="1729" actId="931"/>
          <ac:spMkLst>
            <pc:docMk/>
            <pc:sldMk cId="3324027720" sldId="260"/>
            <ac:spMk id="9" creationId="{EA9EC75C-8B48-C037-20A2-B0E46C4CF7CB}"/>
          </ac:spMkLst>
        </pc:spChg>
        <pc:graphicFrameChg chg="del mod">
          <ac:chgData name="Cath Ralston" userId="2e2d3c5e-d76f-4913-89e4-fc755cbde569" providerId="ADAL" clId="{69E411FD-5123-440D-A9C0-3F56B553A56F}" dt="2024-09-24T00:58:17.586" v="761" actId="478"/>
          <ac:graphicFrameMkLst>
            <pc:docMk/>
            <pc:sldMk cId="3324027720" sldId="260"/>
            <ac:graphicFrameMk id="31" creationId="{7020D533-BE7B-EAC5-8808-56D60201B5E3}"/>
          </ac:graphicFrameMkLst>
        </pc:graphicFrameChg>
        <pc:picChg chg="add del mod">
          <ac:chgData name="Cath Ralston" userId="2e2d3c5e-d76f-4913-89e4-fc755cbde569" providerId="ADAL" clId="{69E411FD-5123-440D-A9C0-3F56B553A56F}" dt="2024-09-24T01:11:09.067" v="1727" actId="478"/>
          <ac:picMkLst>
            <pc:docMk/>
            <pc:sldMk cId="3324027720" sldId="260"/>
            <ac:picMk id="8" creationId="{5C0CB7FB-2658-D2C0-E2AE-4DD47FCDF78C}"/>
          </ac:picMkLst>
        </pc:picChg>
        <pc:picChg chg="add mod">
          <ac:chgData name="Cath Ralston" userId="2e2d3c5e-d76f-4913-89e4-fc755cbde569" providerId="ADAL" clId="{69E411FD-5123-440D-A9C0-3F56B553A56F}" dt="2024-09-24T03:53:30.508" v="6649" actId="962"/>
          <ac:picMkLst>
            <pc:docMk/>
            <pc:sldMk cId="3324027720" sldId="260"/>
            <ac:picMk id="11" creationId="{8C91D9FB-7E32-86ED-08B8-51038D294A22}"/>
          </ac:picMkLst>
        </pc:picChg>
      </pc:sldChg>
      <pc:sldChg chg="addSp delSp modSp mod modClrScheme chgLayout">
        <pc:chgData name="Cath Ralston" userId="2e2d3c5e-d76f-4913-89e4-fc755cbde569" providerId="ADAL" clId="{69E411FD-5123-440D-A9C0-3F56B553A56F}" dt="2024-09-24T03:50:02.993" v="6502" actId="948"/>
        <pc:sldMkLst>
          <pc:docMk/>
          <pc:sldMk cId="2642979047" sldId="261"/>
        </pc:sldMkLst>
        <pc:spChg chg="mod ord">
          <ac:chgData name="Cath Ralston" userId="2e2d3c5e-d76f-4913-89e4-fc755cbde569" providerId="ADAL" clId="{69E411FD-5123-440D-A9C0-3F56B553A56F}" dt="2024-09-24T02:25:28.026" v="4533" actId="700"/>
          <ac:spMkLst>
            <pc:docMk/>
            <pc:sldMk cId="2642979047" sldId="261"/>
            <ac:spMk id="2" creationId="{6CBC6759-2C4F-9B75-853E-543B3DC1164F}"/>
          </ac:spMkLst>
        </pc:spChg>
        <pc:spChg chg="mod ord">
          <ac:chgData name="Cath Ralston" userId="2e2d3c5e-d76f-4913-89e4-fc755cbde569" providerId="ADAL" clId="{69E411FD-5123-440D-A9C0-3F56B553A56F}" dt="2024-09-24T03:49:48.704" v="6501" actId="948"/>
          <ac:spMkLst>
            <pc:docMk/>
            <pc:sldMk cId="2642979047" sldId="261"/>
            <ac:spMk id="3" creationId="{BF9300BC-AF6A-DAEA-AB77-FB52575910D6}"/>
          </ac:spMkLst>
        </pc:spChg>
        <pc:spChg chg="add del mod ord">
          <ac:chgData name="Cath Ralston" userId="2e2d3c5e-d76f-4913-89e4-fc755cbde569" providerId="ADAL" clId="{69E411FD-5123-440D-A9C0-3F56B553A56F}" dt="2024-09-24T02:10:33.992" v="3689" actId="478"/>
          <ac:spMkLst>
            <pc:docMk/>
            <pc:sldMk cId="2642979047" sldId="261"/>
            <ac:spMk id="4" creationId="{D27A20EA-60CF-19E9-54AD-ECE92EE37DD1}"/>
          </ac:spMkLst>
        </pc:spChg>
        <pc:spChg chg="add del mod">
          <ac:chgData name="Cath Ralston" userId="2e2d3c5e-d76f-4913-89e4-fc755cbde569" providerId="ADAL" clId="{69E411FD-5123-440D-A9C0-3F56B553A56F}" dt="2024-09-24T02:25:44.440" v="4541"/>
          <ac:spMkLst>
            <pc:docMk/>
            <pc:sldMk cId="2642979047" sldId="261"/>
            <ac:spMk id="6" creationId="{8EFE2FD6-4CE7-1D65-FA5B-42BB4EB932C9}"/>
          </ac:spMkLst>
        </pc:spChg>
        <pc:spChg chg="add mod ord">
          <ac:chgData name="Cath Ralston" userId="2e2d3c5e-d76f-4913-89e4-fc755cbde569" providerId="ADAL" clId="{69E411FD-5123-440D-A9C0-3F56B553A56F}" dt="2024-09-24T03:50:02.993" v="6502" actId="948"/>
          <ac:spMkLst>
            <pc:docMk/>
            <pc:sldMk cId="2642979047" sldId="261"/>
            <ac:spMk id="7" creationId="{8A5EC7C4-CEFD-DA42-173C-C3973C4EEB8C}"/>
          </ac:spMkLst>
        </pc:spChg>
        <pc:spChg chg="add mod ord">
          <ac:chgData name="Cath Ralston" userId="2e2d3c5e-d76f-4913-89e4-fc755cbde569" providerId="ADAL" clId="{69E411FD-5123-440D-A9C0-3F56B553A56F}" dt="2024-09-24T02:30:35.609" v="4647" actId="962"/>
          <ac:spMkLst>
            <pc:docMk/>
            <pc:sldMk cId="2642979047" sldId="261"/>
            <ac:spMk id="8" creationId="{6465DC41-0BCC-7DF1-30AF-90489572BC2C}"/>
          </ac:spMkLst>
        </pc:spChg>
        <pc:picChg chg="add del mod">
          <ac:chgData name="Cath Ralston" userId="2e2d3c5e-d76f-4913-89e4-fc755cbde569" providerId="ADAL" clId="{69E411FD-5123-440D-A9C0-3F56B553A56F}" dt="2024-09-24T02:24:25.175" v="4491" actId="478"/>
          <ac:picMkLst>
            <pc:docMk/>
            <pc:sldMk cId="2642979047" sldId="261"/>
            <ac:picMk id="5" creationId="{7F0F477B-A68A-CD5A-4D68-01111191F01F}"/>
          </ac:picMkLst>
        </pc:picChg>
      </pc:sldChg>
      <pc:sldChg chg="addSp delSp modSp mod modClrScheme chgLayout">
        <pc:chgData name="Cath Ralston" userId="2e2d3c5e-d76f-4913-89e4-fc755cbde569" providerId="ADAL" clId="{69E411FD-5123-440D-A9C0-3F56B553A56F}" dt="2024-09-24T03:48:15.766" v="6492" actId="948"/>
        <pc:sldMkLst>
          <pc:docMk/>
          <pc:sldMk cId="3667898685" sldId="262"/>
        </pc:sldMkLst>
        <pc:spChg chg="mod ord">
          <ac:chgData name="Cath Ralston" userId="2e2d3c5e-d76f-4913-89e4-fc755cbde569" providerId="ADAL" clId="{69E411FD-5123-440D-A9C0-3F56B553A56F}" dt="2024-09-24T00:55:55.698" v="742" actId="700"/>
          <ac:spMkLst>
            <pc:docMk/>
            <pc:sldMk cId="3667898685" sldId="262"/>
            <ac:spMk id="2" creationId="{05DD6D18-2221-2804-940B-F7126FD50AEA}"/>
          </ac:spMkLst>
        </pc:spChg>
        <pc:spChg chg="add del mod ord">
          <ac:chgData name="Cath Ralston" userId="2e2d3c5e-d76f-4913-89e4-fc755cbde569" providerId="ADAL" clId="{69E411FD-5123-440D-A9C0-3F56B553A56F}" dt="2024-09-24T00:56:14.386" v="743" actId="931"/>
          <ac:spMkLst>
            <pc:docMk/>
            <pc:sldMk cId="3667898685" sldId="262"/>
            <ac:spMk id="3" creationId="{C96E844E-B17D-22A0-ECC3-92C5F3CEB6A3}"/>
          </ac:spMkLst>
        </pc:spChg>
        <pc:spChg chg="mod ord">
          <ac:chgData name="Cath Ralston" userId="2e2d3c5e-d76f-4913-89e4-fc755cbde569" providerId="ADAL" clId="{69E411FD-5123-440D-A9C0-3F56B553A56F}" dt="2024-09-24T03:48:15.766" v="6492" actId="948"/>
          <ac:spMkLst>
            <pc:docMk/>
            <pc:sldMk cId="3667898685" sldId="262"/>
            <ac:spMk id="5" creationId="{BEC25366-E3C4-BA14-A874-A578B6C00AE4}"/>
          </ac:spMkLst>
        </pc:spChg>
        <pc:picChg chg="add mod">
          <ac:chgData name="Cath Ralston" userId="2e2d3c5e-d76f-4913-89e4-fc755cbde569" providerId="ADAL" clId="{69E411FD-5123-440D-A9C0-3F56B553A56F}" dt="2024-09-24T00:56:57.223" v="750" actId="962"/>
          <ac:picMkLst>
            <pc:docMk/>
            <pc:sldMk cId="3667898685" sldId="262"/>
            <ac:picMk id="6" creationId="{DEBE0C78-F02E-789C-48AB-378AF15FEFB0}"/>
          </ac:picMkLst>
        </pc:picChg>
      </pc:sldChg>
      <pc:sldChg chg="modSp mod ord modClrScheme chgLayout">
        <pc:chgData name="Cath Ralston" userId="2e2d3c5e-d76f-4913-89e4-fc755cbde569" providerId="ADAL" clId="{69E411FD-5123-440D-A9C0-3F56B553A56F}" dt="2024-09-24T03:50:16.138" v="6503" actId="948"/>
        <pc:sldMkLst>
          <pc:docMk/>
          <pc:sldMk cId="2445168279" sldId="263"/>
        </pc:sldMkLst>
        <pc:spChg chg="mod ord">
          <ac:chgData name="Cath Ralston" userId="2e2d3c5e-d76f-4913-89e4-fc755cbde569" providerId="ADAL" clId="{69E411FD-5123-440D-A9C0-3F56B553A56F}" dt="2024-09-24T02:38:05.858" v="4741" actId="700"/>
          <ac:spMkLst>
            <pc:docMk/>
            <pc:sldMk cId="2445168279" sldId="263"/>
            <ac:spMk id="5" creationId="{1F2B1635-74D4-EBDA-3DE0-DE469DEA3B51}"/>
          </ac:spMkLst>
        </pc:spChg>
        <pc:spChg chg="mod ord">
          <ac:chgData name="Cath Ralston" userId="2e2d3c5e-d76f-4913-89e4-fc755cbde569" providerId="ADAL" clId="{69E411FD-5123-440D-A9C0-3F56B553A56F}" dt="2024-09-24T03:50:16.138" v="6503" actId="948"/>
          <ac:spMkLst>
            <pc:docMk/>
            <pc:sldMk cId="2445168279" sldId="263"/>
            <ac:spMk id="6" creationId="{21346F3E-239B-CBCB-E5C6-9784595751F3}"/>
          </ac:spMkLst>
        </pc:spChg>
        <pc:graphicFrameChg chg="mod">
          <ac:chgData name="Cath Ralston" userId="2e2d3c5e-d76f-4913-89e4-fc755cbde569" providerId="ADAL" clId="{69E411FD-5123-440D-A9C0-3F56B553A56F}" dt="2024-09-24T02:37:15.461" v="4740" actId="1037"/>
          <ac:graphicFrameMkLst>
            <pc:docMk/>
            <pc:sldMk cId="2445168279" sldId="263"/>
            <ac:graphicFrameMk id="7" creationId="{37BBE7D9-8BE9-C6F8-8980-47DA4A2D2D89}"/>
          </ac:graphicFrameMkLst>
        </pc:graphicFrameChg>
      </pc:sldChg>
      <pc:sldChg chg="addSp modSp mod modClrScheme chgLayout">
        <pc:chgData name="Cath Ralston" userId="2e2d3c5e-d76f-4913-89e4-fc755cbde569" providerId="ADAL" clId="{69E411FD-5123-440D-A9C0-3F56B553A56F}" dt="2024-09-24T03:50:40.523" v="6506" actId="27636"/>
        <pc:sldMkLst>
          <pc:docMk/>
          <pc:sldMk cId="2905634460" sldId="264"/>
        </pc:sldMkLst>
        <pc:spChg chg="add mod ord">
          <ac:chgData name="Cath Ralston" userId="2e2d3c5e-d76f-4913-89e4-fc755cbde569" providerId="ADAL" clId="{69E411FD-5123-440D-A9C0-3F56B553A56F}" dt="2024-09-24T03:50:40.523" v="6506" actId="27636"/>
          <ac:spMkLst>
            <pc:docMk/>
            <pc:sldMk cId="2905634460" sldId="264"/>
            <ac:spMk id="2" creationId="{4052A79C-EAD5-05CC-C00C-04215A5A5566}"/>
          </ac:spMkLst>
        </pc:spChg>
        <pc:spChg chg="add mod ord">
          <ac:chgData name="Cath Ralston" userId="2e2d3c5e-d76f-4913-89e4-fc755cbde569" providerId="ADAL" clId="{69E411FD-5123-440D-A9C0-3F56B553A56F}" dt="2024-09-24T02:53:25.796" v="5159" actId="700"/>
          <ac:spMkLst>
            <pc:docMk/>
            <pc:sldMk cId="2905634460" sldId="264"/>
            <ac:spMk id="3" creationId="{F4D07E8A-1D0B-9669-7E84-CEB56A89788A}"/>
          </ac:spMkLst>
        </pc:spChg>
        <pc:spChg chg="mod ord">
          <ac:chgData name="Cath Ralston" userId="2e2d3c5e-d76f-4913-89e4-fc755cbde569" providerId="ADAL" clId="{69E411FD-5123-440D-A9C0-3F56B553A56F}" dt="2024-09-24T03:10:03.925" v="5916" actId="242"/>
          <ac:spMkLst>
            <pc:docMk/>
            <pc:sldMk cId="2905634460" sldId="264"/>
            <ac:spMk id="4" creationId="{42D7942C-8CE0-1FF7-67BE-3D91D3503EFE}"/>
          </ac:spMkLst>
        </pc:spChg>
        <pc:spChg chg="mod ord">
          <ac:chgData name="Cath Ralston" userId="2e2d3c5e-d76f-4913-89e4-fc755cbde569" providerId="ADAL" clId="{69E411FD-5123-440D-A9C0-3F56B553A56F}" dt="2024-09-24T03:50:40.482" v="6505" actId="948"/>
          <ac:spMkLst>
            <pc:docMk/>
            <pc:sldMk cId="2905634460" sldId="264"/>
            <ac:spMk id="5" creationId="{C86D2633-5445-A315-4D3D-9D705311B67C}"/>
          </ac:spMkLst>
        </pc:spChg>
        <pc:spChg chg="add mod ord">
          <ac:chgData name="Cath Ralston" userId="2e2d3c5e-d76f-4913-89e4-fc755cbde569" providerId="ADAL" clId="{69E411FD-5123-440D-A9C0-3F56B553A56F}" dt="2024-09-24T02:53:25.796" v="5159" actId="700"/>
          <ac:spMkLst>
            <pc:docMk/>
            <pc:sldMk cId="2905634460" sldId="264"/>
            <ac:spMk id="6" creationId="{98171862-FA79-AAD2-E92F-D5768D440A3A}"/>
          </ac:spMkLst>
        </pc:spChg>
      </pc:sldChg>
      <pc:sldChg chg="modSp del mod">
        <pc:chgData name="Cath Ralston" userId="2e2d3c5e-d76f-4913-89e4-fc755cbde569" providerId="ADAL" clId="{69E411FD-5123-440D-A9C0-3F56B553A56F}" dt="2024-09-24T02:46:20.381" v="5088" actId="2696"/>
        <pc:sldMkLst>
          <pc:docMk/>
          <pc:sldMk cId="2696359983" sldId="265"/>
        </pc:sldMkLst>
        <pc:spChg chg="mod">
          <ac:chgData name="Cath Ralston" userId="2e2d3c5e-d76f-4913-89e4-fc755cbde569" providerId="ADAL" clId="{69E411FD-5123-440D-A9C0-3F56B553A56F}" dt="2024-09-24T02:39:07.500" v="4754" actId="21"/>
          <ac:spMkLst>
            <pc:docMk/>
            <pc:sldMk cId="2696359983" sldId="265"/>
            <ac:spMk id="5" creationId="{C86D2633-5445-A315-4D3D-9D705311B67C}"/>
          </ac:spMkLst>
        </pc:spChg>
      </pc:sldChg>
      <pc:sldChg chg="addSp delSp modSp mod setBg modClrScheme chgLayout">
        <pc:chgData name="Cath Ralston" userId="2e2d3c5e-d76f-4913-89e4-fc755cbde569" providerId="ADAL" clId="{69E411FD-5123-440D-A9C0-3F56B553A56F}" dt="2024-09-24T03:50:55.482" v="6507" actId="948"/>
        <pc:sldMkLst>
          <pc:docMk/>
          <pc:sldMk cId="2393175767" sldId="266"/>
        </pc:sldMkLst>
        <pc:spChg chg="add mod ord">
          <ac:chgData name="Cath Ralston" userId="2e2d3c5e-d76f-4913-89e4-fc755cbde569" providerId="ADAL" clId="{69E411FD-5123-440D-A9C0-3F56B553A56F}" dt="2024-09-24T03:50:55.482" v="6507" actId="948"/>
          <ac:spMkLst>
            <pc:docMk/>
            <pc:sldMk cId="2393175767" sldId="266"/>
            <ac:spMk id="2" creationId="{FF2CA9A7-12E2-E548-7543-33498CCF3A21}"/>
          </ac:spMkLst>
        </pc:spChg>
        <pc:spChg chg="add del mod ord">
          <ac:chgData name="Cath Ralston" userId="2e2d3c5e-d76f-4913-89e4-fc755cbde569" providerId="ADAL" clId="{69E411FD-5123-440D-A9C0-3F56B553A56F}" dt="2024-09-24T02:49:00.216" v="5108" actId="478"/>
          <ac:spMkLst>
            <pc:docMk/>
            <pc:sldMk cId="2393175767" sldId="266"/>
            <ac:spMk id="3" creationId="{41061247-717C-946B-0730-4D84F20EA41F}"/>
          </ac:spMkLst>
        </pc:spChg>
        <pc:spChg chg="mod ord">
          <ac:chgData name="Cath Ralston" userId="2e2d3c5e-d76f-4913-89e4-fc755cbde569" providerId="ADAL" clId="{69E411FD-5123-440D-A9C0-3F56B553A56F}" dt="2024-09-24T03:46:06.362" v="6475" actId="14100"/>
          <ac:spMkLst>
            <pc:docMk/>
            <pc:sldMk cId="2393175767" sldId="266"/>
            <ac:spMk id="4" creationId="{42D7942C-8CE0-1FF7-67BE-3D91D3503EFE}"/>
          </ac:spMkLst>
        </pc:spChg>
        <pc:spChg chg="mod ord">
          <ac:chgData name="Cath Ralston" userId="2e2d3c5e-d76f-4913-89e4-fc755cbde569" providerId="ADAL" clId="{69E411FD-5123-440D-A9C0-3F56B553A56F}" dt="2024-09-24T03:50:55.482" v="6507" actId="948"/>
          <ac:spMkLst>
            <pc:docMk/>
            <pc:sldMk cId="2393175767" sldId="266"/>
            <ac:spMk id="5" creationId="{C86D2633-5445-A315-4D3D-9D705311B67C}"/>
          </ac:spMkLst>
        </pc:spChg>
        <pc:spChg chg="add del mod ord">
          <ac:chgData name="Cath Ralston" userId="2e2d3c5e-d76f-4913-89e4-fc755cbde569" providerId="ADAL" clId="{69E411FD-5123-440D-A9C0-3F56B553A56F}" dt="2024-09-24T02:49:00.216" v="5108" actId="478"/>
          <ac:spMkLst>
            <pc:docMk/>
            <pc:sldMk cId="2393175767" sldId="266"/>
            <ac:spMk id="6" creationId="{143DA737-6757-F839-D010-50F27A1386BB}"/>
          </ac:spMkLst>
        </pc:spChg>
        <pc:spChg chg="add mod ord">
          <ac:chgData name="Cath Ralston" userId="2e2d3c5e-d76f-4913-89e4-fc755cbde569" providerId="ADAL" clId="{69E411FD-5123-440D-A9C0-3F56B553A56F}" dt="2024-09-24T03:40:01.772" v="6447" actId="13244"/>
          <ac:spMkLst>
            <pc:docMk/>
            <pc:sldMk cId="2393175767" sldId="266"/>
            <ac:spMk id="9" creationId="{AA9FF325-5BA9-2E2F-2FC7-A9E9531AD347}"/>
          </ac:spMkLst>
        </pc:spChg>
        <pc:spChg chg="add mod ord">
          <ac:chgData name="Cath Ralston" userId="2e2d3c5e-d76f-4913-89e4-fc755cbde569" providerId="ADAL" clId="{69E411FD-5123-440D-A9C0-3F56B553A56F}" dt="2024-09-24T03:40:00.988" v="6446" actId="13244"/>
          <ac:spMkLst>
            <pc:docMk/>
            <pc:sldMk cId="2393175767" sldId="266"/>
            <ac:spMk id="10" creationId="{02EFCB23-BFC8-AD80-0CD2-2288736548F1}"/>
          </ac:spMkLst>
        </pc:spChg>
        <pc:picChg chg="add mod ord modCrop">
          <ac:chgData name="Cath Ralston" userId="2e2d3c5e-d76f-4913-89e4-fc755cbde569" providerId="ADAL" clId="{69E411FD-5123-440D-A9C0-3F56B553A56F}" dt="2024-09-24T03:40:59.959" v="6451" actId="962"/>
          <ac:picMkLst>
            <pc:docMk/>
            <pc:sldMk cId="2393175767" sldId="266"/>
            <ac:picMk id="8" creationId="{9F399D54-08BA-F685-87EA-3FB836973ACD}"/>
          </ac:picMkLst>
        </pc:picChg>
        <pc:picChg chg="add mod">
          <ac:chgData name="Cath Ralston" userId="2e2d3c5e-d76f-4913-89e4-fc755cbde569" providerId="ADAL" clId="{69E411FD-5123-440D-A9C0-3F56B553A56F}" dt="2024-09-24T03:41:02.419" v="6452" actId="13244"/>
          <ac:picMkLst>
            <pc:docMk/>
            <pc:sldMk cId="2393175767" sldId="266"/>
            <ac:picMk id="2050" creationId="{5B707754-C1A0-FA75-9E01-F2C300D792D7}"/>
          </ac:picMkLst>
        </pc:picChg>
      </pc:sldChg>
      <pc:sldChg chg="addSp modSp mod modClrScheme chgLayout">
        <pc:chgData name="Cath Ralston" userId="2e2d3c5e-d76f-4913-89e4-fc755cbde569" providerId="ADAL" clId="{69E411FD-5123-440D-A9C0-3F56B553A56F}" dt="2024-09-24T03:51:05.469" v="6509" actId="27636"/>
        <pc:sldMkLst>
          <pc:docMk/>
          <pc:sldMk cId="431955224" sldId="267"/>
        </pc:sldMkLst>
        <pc:spChg chg="mod ord">
          <ac:chgData name="Cath Ralston" userId="2e2d3c5e-d76f-4913-89e4-fc755cbde569" providerId="ADAL" clId="{69E411FD-5123-440D-A9C0-3F56B553A56F}" dt="2024-09-24T02:54:16.858" v="5165" actId="700"/>
          <ac:spMkLst>
            <pc:docMk/>
            <pc:sldMk cId="431955224" sldId="267"/>
            <ac:spMk id="2" creationId="{473B53E8-CAD4-6FC1-C0AC-671B8CC38A13}"/>
          </ac:spMkLst>
        </pc:spChg>
        <pc:spChg chg="mod ord">
          <ac:chgData name="Cath Ralston" userId="2e2d3c5e-d76f-4913-89e4-fc755cbde569" providerId="ADAL" clId="{69E411FD-5123-440D-A9C0-3F56B553A56F}" dt="2024-09-24T03:51:05.433" v="6508" actId="948"/>
          <ac:spMkLst>
            <pc:docMk/>
            <pc:sldMk cId="431955224" sldId="267"/>
            <ac:spMk id="3" creationId="{7095C5E7-8148-C684-07B5-57D4F0235294}"/>
          </ac:spMkLst>
        </pc:spChg>
        <pc:spChg chg="add mod ord">
          <ac:chgData name="Cath Ralston" userId="2e2d3c5e-d76f-4913-89e4-fc755cbde569" providerId="ADAL" clId="{69E411FD-5123-440D-A9C0-3F56B553A56F}" dt="2024-09-24T03:01:25.349" v="5793" actId="14100"/>
          <ac:spMkLst>
            <pc:docMk/>
            <pc:sldMk cId="431955224" sldId="267"/>
            <ac:spMk id="4" creationId="{88EC7DBE-D624-E781-8ECC-62AC4118AB26}"/>
          </ac:spMkLst>
        </pc:spChg>
        <pc:spChg chg="add mod ord">
          <ac:chgData name="Cath Ralston" userId="2e2d3c5e-d76f-4913-89e4-fc755cbde569" providerId="ADAL" clId="{69E411FD-5123-440D-A9C0-3F56B553A56F}" dt="2024-09-24T03:01:25.349" v="5793" actId="14100"/>
          <ac:spMkLst>
            <pc:docMk/>
            <pc:sldMk cId="431955224" sldId="267"/>
            <ac:spMk id="5" creationId="{E02CFDF7-B5EC-B1EB-4670-2D23528BFA70}"/>
          </ac:spMkLst>
        </pc:spChg>
        <pc:spChg chg="add mod ord">
          <ac:chgData name="Cath Ralston" userId="2e2d3c5e-d76f-4913-89e4-fc755cbde569" providerId="ADAL" clId="{69E411FD-5123-440D-A9C0-3F56B553A56F}" dt="2024-09-24T03:51:05.469" v="6509" actId="27636"/>
          <ac:spMkLst>
            <pc:docMk/>
            <pc:sldMk cId="431955224" sldId="267"/>
            <ac:spMk id="6" creationId="{89DE663D-EA91-ABE9-44D1-26B1E05997E0}"/>
          </ac:spMkLst>
        </pc:spChg>
      </pc:sldChg>
      <pc:sldChg chg="modSp del mod">
        <pc:chgData name="Cath Ralston" userId="2e2d3c5e-d76f-4913-89e4-fc755cbde569" providerId="ADAL" clId="{69E411FD-5123-440D-A9C0-3F56B553A56F}" dt="2024-09-24T03:01:59.248" v="5808" actId="2696"/>
        <pc:sldMkLst>
          <pc:docMk/>
          <pc:sldMk cId="1428929909" sldId="268"/>
        </pc:sldMkLst>
        <pc:spChg chg="mod">
          <ac:chgData name="Cath Ralston" userId="2e2d3c5e-d76f-4913-89e4-fc755cbde569" providerId="ADAL" clId="{69E411FD-5123-440D-A9C0-3F56B553A56F}" dt="2024-09-24T02:58:49.642" v="5546" actId="21"/>
          <ac:spMkLst>
            <pc:docMk/>
            <pc:sldMk cId="1428929909" sldId="268"/>
            <ac:spMk id="3" creationId="{7095C5E7-8148-C684-07B5-57D4F0235294}"/>
          </ac:spMkLst>
        </pc:spChg>
      </pc:sldChg>
      <pc:sldChg chg="addSp delSp modSp mod setBg modClrScheme chgLayout">
        <pc:chgData name="Cath Ralston" userId="2e2d3c5e-d76f-4913-89e4-fc755cbde569" providerId="ADAL" clId="{69E411FD-5123-440D-A9C0-3F56B553A56F}" dt="2024-09-24T03:42:20.087" v="6458" actId="13244"/>
        <pc:sldMkLst>
          <pc:docMk/>
          <pc:sldMk cId="719918868" sldId="269"/>
        </pc:sldMkLst>
        <pc:spChg chg="mod ord">
          <ac:chgData name="Cath Ralston" userId="2e2d3c5e-d76f-4913-89e4-fc755cbde569" providerId="ADAL" clId="{69E411FD-5123-440D-A9C0-3F56B553A56F}" dt="2024-09-24T03:26:46.200" v="6346" actId="700"/>
          <ac:spMkLst>
            <pc:docMk/>
            <pc:sldMk cId="719918868" sldId="269"/>
            <ac:spMk id="2" creationId="{473B53E8-CAD4-6FC1-C0AC-671B8CC38A13}"/>
          </ac:spMkLst>
        </pc:spChg>
        <pc:spChg chg="mod ord">
          <ac:chgData name="Cath Ralston" userId="2e2d3c5e-d76f-4913-89e4-fc755cbde569" providerId="ADAL" clId="{69E411FD-5123-440D-A9C0-3F56B553A56F}" dt="2024-09-24T03:41:47.119" v="6455" actId="13244"/>
          <ac:spMkLst>
            <pc:docMk/>
            <pc:sldMk cId="719918868" sldId="269"/>
            <ac:spMk id="3" creationId="{7095C5E7-8148-C684-07B5-57D4F0235294}"/>
          </ac:spMkLst>
        </pc:spChg>
        <pc:spChg chg="mod ord">
          <ac:chgData name="Cath Ralston" userId="2e2d3c5e-d76f-4913-89e4-fc755cbde569" providerId="ADAL" clId="{69E411FD-5123-440D-A9C0-3F56B553A56F}" dt="2024-09-24T03:26:46.200" v="6346" actId="700"/>
          <ac:spMkLst>
            <pc:docMk/>
            <pc:sldMk cId="719918868" sldId="269"/>
            <ac:spMk id="5" creationId="{8405390F-9E5E-C500-6394-8E4BB9387B26}"/>
          </ac:spMkLst>
        </pc:spChg>
        <pc:spChg chg="mod ord">
          <ac:chgData name="Cath Ralston" userId="2e2d3c5e-d76f-4913-89e4-fc755cbde569" providerId="ADAL" clId="{69E411FD-5123-440D-A9C0-3F56B553A56F}" dt="2024-09-24T03:26:46.200" v="6346" actId="700"/>
          <ac:spMkLst>
            <pc:docMk/>
            <pc:sldMk cId="719918868" sldId="269"/>
            <ac:spMk id="6" creationId="{B0B2F9D4-3BD0-37BB-C65B-F6BB78B898B0}"/>
          </ac:spMkLst>
        </pc:spChg>
        <pc:spChg chg="mod ord">
          <ac:chgData name="Cath Ralston" userId="2e2d3c5e-d76f-4913-89e4-fc755cbde569" providerId="ADAL" clId="{69E411FD-5123-440D-A9C0-3F56B553A56F}" dt="2024-09-24T03:42:20.087" v="6458" actId="13244"/>
          <ac:spMkLst>
            <pc:docMk/>
            <pc:sldMk cId="719918868" sldId="269"/>
            <ac:spMk id="7" creationId="{75637664-0EA9-52E8-5A35-B634FB88E03A}"/>
          </ac:spMkLst>
        </pc:spChg>
        <pc:spChg chg="add del">
          <ac:chgData name="Cath Ralston" userId="2e2d3c5e-d76f-4913-89e4-fc755cbde569" providerId="ADAL" clId="{69E411FD-5123-440D-A9C0-3F56B553A56F}" dt="2024-09-24T03:04:33.255" v="5856" actId="22"/>
          <ac:spMkLst>
            <pc:docMk/>
            <pc:sldMk cId="719918868" sldId="269"/>
            <ac:spMk id="8" creationId="{47494D48-AD1C-ED97-E3CA-521657DA8E34}"/>
          </ac:spMkLst>
        </pc:spChg>
        <pc:spChg chg="add mod ord">
          <ac:chgData name="Cath Ralston" userId="2e2d3c5e-d76f-4913-89e4-fc755cbde569" providerId="ADAL" clId="{69E411FD-5123-440D-A9C0-3F56B553A56F}" dt="2024-09-24T03:39:36.822" v="6440" actId="962"/>
          <ac:spMkLst>
            <pc:docMk/>
            <pc:sldMk cId="719918868" sldId="269"/>
            <ac:spMk id="11" creationId="{1D3E4B00-097D-64B5-4DC4-81D661C12FF0}"/>
          </ac:spMkLst>
        </pc:spChg>
        <pc:spChg chg="add mod ord">
          <ac:chgData name="Cath Ralston" userId="2e2d3c5e-d76f-4913-89e4-fc755cbde569" providerId="ADAL" clId="{69E411FD-5123-440D-A9C0-3F56B553A56F}" dt="2024-09-24T03:39:39.153" v="6441" actId="962"/>
          <ac:spMkLst>
            <pc:docMk/>
            <pc:sldMk cId="719918868" sldId="269"/>
            <ac:spMk id="12" creationId="{F9DE5B47-222C-5DB9-F0A8-37AE3F65FE10}"/>
          </ac:spMkLst>
        </pc:spChg>
        <pc:picChg chg="add mod ord">
          <ac:chgData name="Cath Ralston" userId="2e2d3c5e-d76f-4913-89e4-fc755cbde569" providerId="ADAL" clId="{69E411FD-5123-440D-A9C0-3F56B553A56F}" dt="2024-09-24T03:41:47.004" v="6454" actId="962"/>
          <ac:picMkLst>
            <pc:docMk/>
            <pc:sldMk cId="719918868" sldId="269"/>
            <ac:picMk id="9" creationId="{F889E084-1D37-F589-793B-987C63C4B572}"/>
          </ac:picMkLst>
        </pc:picChg>
        <pc:picChg chg="add mod">
          <ac:chgData name="Cath Ralston" userId="2e2d3c5e-d76f-4913-89e4-fc755cbde569" providerId="ADAL" clId="{69E411FD-5123-440D-A9C0-3F56B553A56F}" dt="2024-09-24T03:42:03.188" v="6457" actId="962"/>
          <ac:picMkLst>
            <pc:docMk/>
            <pc:sldMk cId="719918868" sldId="269"/>
            <ac:picMk id="10" creationId="{3FD4AC68-3A77-707C-F428-946DADC6F9AF}"/>
          </ac:picMkLst>
        </pc:picChg>
      </pc:sldChg>
      <pc:sldChg chg="addSp delSp modSp mod modClrScheme chgLayout">
        <pc:chgData name="Cath Ralston" userId="2e2d3c5e-d76f-4913-89e4-fc755cbde569" providerId="ADAL" clId="{69E411FD-5123-440D-A9C0-3F56B553A56F}" dt="2024-09-24T03:31:46.820" v="6396" actId="700"/>
        <pc:sldMkLst>
          <pc:docMk/>
          <pc:sldMk cId="2565703402" sldId="270"/>
        </pc:sldMkLst>
        <pc:spChg chg="mod ord">
          <ac:chgData name="Cath Ralston" userId="2e2d3c5e-d76f-4913-89e4-fc755cbde569" providerId="ADAL" clId="{69E411FD-5123-440D-A9C0-3F56B553A56F}" dt="2024-09-24T03:31:46.820" v="6396" actId="700"/>
          <ac:spMkLst>
            <pc:docMk/>
            <pc:sldMk cId="2565703402" sldId="270"/>
            <ac:spMk id="2" creationId="{003C83D2-1EE9-2D20-914C-B6FC92F127D5}"/>
          </ac:spMkLst>
        </pc:spChg>
        <pc:spChg chg="mod ord">
          <ac:chgData name="Cath Ralston" userId="2e2d3c5e-d76f-4913-89e4-fc755cbde569" providerId="ADAL" clId="{69E411FD-5123-440D-A9C0-3F56B553A56F}" dt="2024-09-24T03:31:46.820" v="6396" actId="700"/>
          <ac:spMkLst>
            <pc:docMk/>
            <pc:sldMk cId="2565703402" sldId="270"/>
            <ac:spMk id="3" creationId="{B553D63C-6BE3-A28F-F680-3FAD8360FCAF}"/>
          </ac:spMkLst>
        </pc:spChg>
        <pc:spChg chg="add del mod ord">
          <ac:chgData name="Cath Ralston" userId="2e2d3c5e-d76f-4913-89e4-fc755cbde569" providerId="ADAL" clId="{69E411FD-5123-440D-A9C0-3F56B553A56F}" dt="2024-09-24T03:12:18.992" v="5966" actId="478"/>
          <ac:spMkLst>
            <pc:docMk/>
            <pc:sldMk cId="2565703402" sldId="270"/>
            <ac:spMk id="4" creationId="{B7638BB2-C8A1-A700-EA22-9F3A567082A9}"/>
          </ac:spMkLst>
        </pc:spChg>
        <pc:spChg chg="add del mod ord">
          <ac:chgData name="Cath Ralston" userId="2e2d3c5e-d76f-4913-89e4-fc755cbde569" providerId="ADAL" clId="{69E411FD-5123-440D-A9C0-3F56B553A56F}" dt="2024-09-24T03:12:12.901" v="5965" actId="700"/>
          <ac:spMkLst>
            <pc:docMk/>
            <pc:sldMk cId="2565703402" sldId="270"/>
            <ac:spMk id="5" creationId="{764B8259-1000-3901-F319-7FAACA612B61}"/>
          </ac:spMkLst>
        </pc:spChg>
        <pc:spChg chg="add del mod ord">
          <ac:chgData name="Cath Ralston" userId="2e2d3c5e-d76f-4913-89e4-fc755cbde569" providerId="ADAL" clId="{69E411FD-5123-440D-A9C0-3F56B553A56F}" dt="2024-09-24T03:12:12.901" v="5965" actId="700"/>
          <ac:spMkLst>
            <pc:docMk/>
            <pc:sldMk cId="2565703402" sldId="270"/>
            <ac:spMk id="6" creationId="{8C02C5FB-FAD5-AB9E-C36E-4FF02786CE5B}"/>
          </ac:spMkLst>
        </pc:spChg>
      </pc:sldChg>
      <pc:sldChg chg="modSp mod modClrScheme chgLayout">
        <pc:chgData name="Cath Ralston" userId="2e2d3c5e-d76f-4913-89e4-fc755cbde569" providerId="ADAL" clId="{69E411FD-5123-440D-A9C0-3F56B553A56F}" dt="2024-09-24T03:32:14.573" v="6397" actId="700"/>
        <pc:sldMkLst>
          <pc:docMk/>
          <pc:sldMk cId="3850640933" sldId="271"/>
        </pc:sldMkLst>
        <pc:spChg chg="mod ord">
          <ac:chgData name="Cath Ralston" userId="2e2d3c5e-d76f-4913-89e4-fc755cbde569" providerId="ADAL" clId="{69E411FD-5123-440D-A9C0-3F56B553A56F}" dt="2024-09-24T03:32:14.573" v="6397" actId="700"/>
          <ac:spMkLst>
            <pc:docMk/>
            <pc:sldMk cId="3850640933" sldId="271"/>
            <ac:spMk id="2" creationId="{003C83D2-1EE9-2D20-914C-B6FC92F127D5}"/>
          </ac:spMkLst>
        </pc:spChg>
        <pc:spChg chg="mod ord">
          <ac:chgData name="Cath Ralston" userId="2e2d3c5e-d76f-4913-89e4-fc755cbde569" providerId="ADAL" clId="{69E411FD-5123-440D-A9C0-3F56B553A56F}" dt="2024-09-24T03:32:14.573" v="6397" actId="700"/>
          <ac:spMkLst>
            <pc:docMk/>
            <pc:sldMk cId="3850640933" sldId="271"/>
            <ac:spMk id="3" creationId="{B553D63C-6BE3-A28F-F680-3FAD8360FCAF}"/>
          </ac:spMkLst>
        </pc:spChg>
      </pc:sldChg>
      <pc:sldChg chg="addSp delSp modSp mod setBg modClrScheme chgLayout">
        <pc:chgData name="Cath Ralston" userId="2e2d3c5e-d76f-4913-89e4-fc755cbde569" providerId="ADAL" clId="{69E411FD-5123-440D-A9C0-3F56B553A56F}" dt="2024-09-24T03:59:12.828" v="6997" actId="13244"/>
        <pc:sldMkLst>
          <pc:docMk/>
          <pc:sldMk cId="2917195173" sldId="272"/>
        </pc:sldMkLst>
        <pc:spChg chg="del mod ord">
          <ac:chgData name="Cath Ralston" userId="2e2d3c5e-d76f-4913-89e4-fc755cbde569" providerId="ADAL" clId="{69E411FD-5123-440D-A9C0-3F56B553A56F}" dt="2024-09-24T03:54:54.908" v="6987" actId="478"/>
          <ac:spMkLst>
            <pc:docMk/>
            <pc:sldMk cId="2917195173" sldId="272"/>
            <ac:spMk id="2" creationId="{003C83D2-1EE9-2D20-914C-B6FC92F127D5}"/>
          </ac:spMkLst>
        </pc:spChg>
        <pc:spChg chg="del mod ord">
          <ac:chgData name="Cath Ralston" userId="2e2d3c5e-d76f-4913-89e4-fc755cbde569" providerId="ADAL" clId="{69E411FD-5123-440D-A9C0-3F56B553A56F}" dt="2024-09-24T03:21:10.325" v="6295" actId="21"/>
          <ac:spMkLst>
            <pc:docMk/>
            <pc:sldMk cId="2917195173" sldId="272"/>
            <ac:spMk id="3" creationId="{B553D63C-6BE3-A28F-F680-3FAD8360FCAF}"/>
          </ac:spMkLst>
        </pc:spChg>
        <pc:spChg chg="del mod ord">
          <ac:chgData name="Cath Ralston" userId="2e2d3c5e-d76f-4913-89e4-fc755cbde569" providerId="ADAL" clId="{69E411FD-5123-440D-A9C0-3F56B553A56F}" dt="2024-09-24T03:21:10.325" v="6295" actId="21"/>
          <ac:spMkLst>
            <pc:docMk/>
            <pc:sldMk cId="2917195173" sldId="272"/>
            <ac:spMk id="4" creationId="{727EF287-376C-2CB5-C586-67A9FC792CC3}"/>
          </ac:spMkLst>
        </pc:spChg>
        <pc:spChg chg="del mod ord">
          <ac:chgData name="Cath Ralston" userId="2e2d3c5e-d76f-4913-89e4-fc755cbde569" providerId="ADAL" clId="{69E411FD-5123-440D-A9C0-3F56B553A56F}" dt="2024-09-24T03:21:10.325" v="6295" actId="21"/>
          <ac:spMkLst>
            <pc:docMk/>
            <pc:sldMk cId="2917195173" sldId="272"/>
            <ac:spMk id="5" creationId="{44905B8D-001B-156D-7763-3F318A860A20}"/>
          </ac:spMkLst>
        </pc:spChg>
        <pc:spChg chg="del mod ord">
          <ac:chgData name="Cath Ralston" userId="2e2d3c5e-d76f-4913-89e4-fc755cbde569" providerId="ADAL" clId="{69E411FD-5123-440D-A9C0-3F56B553A56F}" dt="2024-09-24T03:21:10.325" v="6295" actId="21"/>
          <ac:spMkLst>
            <pc:docMk/>
            <pc:sldMk cId="2917195173" sldId="272"/>
            <ac:spMk id="6" creationId="{629385E4-2A66-F47D-C423-AB9ED805B600}"/>
          </ac:spMkLst>
        </pc:spChg>
        <pc:spChg chg="add del mod ord">
          <ac:chgData name="Cath Ralston" userId="2e2d3c5e-d76f-4913-89e4-fc755cbde569" providerId="ADAL" clId="{69E411FD-5123-440D-A9C0-3F56B553A56F}" dt="2024-09-24T03:32:26.312" v="6398" actId="700"/>
          <ac:spMkLst>
            <pc:docMk/>
            <pc:sldMk cId="2917195173" sldId="272"/>
            <ac:spMk id="8" creationId="{6C75CA92-9649-0251-DC18-3A76096EC206}"/>
          </ac:spMkLst>
        </pc:spChg>
        <pc:spChg chg="add del mod ord">
          <ac:chgData name="Cath Ralston" userId="2e2d3c5e-d76f-4913-89e4-fc755cbde569" providerId="ADAL" clId="{69E411FD-5123-440D-A9C0-3F56B553A56F}" dt="2024-09-24T03:32:26.312" v="6398" actId="700"/>
          <ac:spMkLst>
            <pc:docMk/>
            <pc:sldMk cId="2917195173" sldId="272"/>
            <ac:spMk id="10" creationId="{65A4884F-C792-D73F-0204-FA6032FBD05F}"/>
          </ac:spMkLst>
        </pc:spChg>
        <pc:spChg chg="add del mod">
          <ac:chgData name="Cath Ralston" userId="2e2d3c5e-d76f-4913-89e4-fc755cbde569" providerId="ADAL" clId="{69E411FD-5123-440D-A9C0-3F56B553A56F}" dt="2024-09-24T03:54:54.908" v="6987" actId="478"/>
          <ac:spMkLst>
            <pc:docMk/>
            <pc:sldMk cId="2917195173" sldId="272"/>
            <ac:spMk id="11" creationId="{F2122198-0AD6-8A63-1E04-DD0EC6A586C6}"/>
          </ac:spMkLst>
        </pc:spChg>
        <pc:spChg chg="add del mod">
          <ac:chgData name="Cath Ralston" userId="2e2d3c5e-d76f-4913-89e4-fc755cbde569" providerId="ADAL" clId="{69E411FD-5123-440D-A9C0-3F56B553A56F}" dt="2024-09-24T03:54:54.908" v="6987" actId="478"/>
          <ac:spMkLst>
            <pc:docMk/>
            <pc:sldMk cId="2917195173" sldId="272"/>
            <ac:spMk id="12" creationId="{F2DDF3BB-45FD-4410-E790-709021F29CD4}"/>
          </ac:spMkLst>
        </pc:spChg>
        <pc:spChg chg="add del mod">
          <ac:chgData name="Cath Ralston" userId="2e2d3c5e-d76f-4913-89e4-fc755cbde569" providerId="ADAL" clId="{69E411FD-5123-440D-A9C0-3F56B553A56F}" dt="2024-09-24T03:54:54.908" v="6987" actId="478"/>
          <ac:spMkLst>
            <pc:docMk/>
            <pc:sldMk cId="2917195173" sldId="272"/>
            <ac:spMk id="13" creationId="{655F060C-6FD1-6F5C-05F2-0A048BDB4004}"/>
          </ac:spMkLst>
        </pc:spChg>
        <pc:spChg chg="add del mod">
          <ac:chgData name="Cath Ralston" userId="2e2d3c5e-d76f-4913-89e4-fc755cbde569" providerId="ADAL" clId="{69E411FD-5123-440D-A9C0-3F56B553A56F}" dt="2024-09-24T03:54:54.908" v="6987" actId="478"/>
          <ac:spMkLst>
            <pc:docMk/>
            <pc:sldMk cId="2917195173" sldId="272"/>
            <ac:spMk id="14" creationId="{C34D5614-E53B-6C18-3452-D70055120064}"/>
          </ac:spMkLst>
        </pc:spChg>
        <pc:spChg chg="add del mod">
          <ac:chgData name="Cath Ralston" userId="2e2d3c5e-d76f-4913-89e4-fc755cbde569" providerId="ADAL" clId="{69E411FD-5123-440D-A9C0-3F56B553A56F}" dt="2024-09-24T03:54:54.908" v="6987" actId="478"/>
          <ac:spMkLst>
            <pc:docMk/>
            <pc:sldMk cId="2917195173" sldId="272"/>
            <ac:spMk id="15" creationId="{068E803E-79BA-524E-2E89-B0FCE05198DC}"/>
          </ac:spMkLst>
        </pc:spChg>
        <pc:spChg chg="add del mod">
          <ac:chgData name="Cath Ralston" userId="2e2d3c5e-d76f-4913-89e4-fc755cbde569" providerId="ADAL" clId="{69E411FD-5123-440D-A9C0-3F56B553A56F}" dt="2024-09-24T03:54:57.908" v="6988" actId="478"/>
          <ac:spMkLst>
            <pc:docMk/>
            <pc:sldMk cId="2917195173" sldId="272"/>
            <ac:spMk id="16" creationId="{FE8868EA-FB2C-FE2C-903A-71284FA1CC8E}"/>
          </ac:spMkLst>
        </pc:spChg>
        <pc:spChg chg="add del mod ord">
          <ac:chgData name="Cath Ralston" userId="2e2d3c5e-d76f-4913-89e4-fc755cbde569" providerId="ADAL" clId="{69E411FD-5123-440D-A9C0-3F56B553A56F}" dt="2024-09-24T03:44:46.684" v="6467" actId="478"/>
          <ac:spMkLst>
            <pc:docMk/>
            <pc:sldMk cId="2917195173" sldId="272"/>
            <ac:spMk id="19" creationId="{3992B1C4-E03A-9655-4591-C9EB122AD767}"/>
          </ac:spMkLst>
        </pc:spChg>
        <pc:spChg chg="add del mod ord">
          <ac:chgData name="Cath Ralston" userId="2e2d3c5e-d76f-4913-89e4-fc755cbde569" providerId="ADAL" clId="{69E411FD-5123-440D-A9C0-3F56B553A56F}" dt="2024-09-24T03:44:19.183" v="6461" actId="478"/>
          <ac:spMkLst>
            <pc:docMk/>
            <pc:sldMk cId="2917195173" sldId="272"/>
            <ac:spMk id="20" creationId="{571368D3-8C00-C9BA-D83C-ECD22BFF8CE3}"/>
          </ac:spMkLst>
        </pc:spChg>
        <pc:spChg chg="add del mod ord">
          <ac:chgData name="Cath Ralston" userId="2e2d3c5e-d76f-4913-89e4-fc755cbde569" providerId="ADAL" clId="{69E411FD-5123-440D-A9C0-3F56B553A56F}" dt="2024-09-24T03:44:44.559" v="6466" actId="478"/>
          <ac:spMkLst>
            <pc:docMk/>
            <pc:sldMk cId="2917195173" sldId="272"/>
            <ac:spMk id="21" creationId="{82C8F351-2926-C04E-BA51-1DD7B059015E}"/>
          </ac:spMkLst>
        </pc:spChg>
        <pc:spChg chg="add del mod ord">
          <ac:chgData name="Cath Ralston" userId="2e2d3c5e-d76f-4913-89e4-fc755cbde569" providerId="ADAL" clId="{69E411FD-5123-440D-A9C0-3F56B553A56F}" dt="2024-09-24T03:44:27.294" v="6463" actId="478"/>
          <ac:spMkLst>
            <pc:docMk/>
            <pc:sldMk cId="2917195173" sldId="272"/>
            <ac:spMk id="22" creationId="{9A7027E9-6D3E-362E-D007-86728113D045}"/>
          </ac:spMkLst>
        </pc:spChg>
        <pc:spChg chg="add del mod">
          <ac:chgData name="Cath Ralston" userId="2e2d3c5e-d76f-4913-89e4-fc755cbde569" providerId="ADAL" clId="{69E411FD-5123-440D-A9C0-3F56B553A56F}" dt="2024-09-24T03:55:05.447" v="6989" actId="478"/>
          <ac:spMkLst>
            <pc:docMk/>
            <pc:sldMk cId="2917195173" sldId="272"/>
            <ac:spMk id="23" creationId="{E83DB0D3-6A0B-4F11-8821-4CB5CFCDED0F}"/>
          </ac:spMkLst>
        </pc:spChg>
        <pc:spChg chg="add mod">
          <ac:chgData name="Cath Ralston" userId="2e2d3c5e-d76f-4913-89e4-fc755cbde569" providerId="ADAL" clId="{69E411FD-5123-440D-A9C0-3F56B553A56F}" dt="2024-09-24T03:55:18.734" v="6991"/>
          <ac:spMkLst>
            <pc:docMk/>
            <pc:sldMk cId="2917195173" sldId="272"/>
            <ac:spMk id="24" creationId="{003C83D2-1EE9-2D20-914C-B6FC92F127D5}"/>
          </ac:spMkLst>
        </pc:spChg>
        <pc:spChg chg="add mod">
          <ac:chgData name="Cath Ralston" userId="2e2d3c5e-d76f-4913-89e4-fc755cbde569" providerId="ADAL" clId="{69E411FD-5123-440D-A9C0-3F56B553A56F}" dt="2024-09-24T03:55:18.734" v="6991"/>
          <ac:spMkLst>
            <pc:docMk/>
            <pc:sldMk cId="2917195173" sldId="272"/>
            <ac:spMk id="25" creationId="{F2122198-0AD6-8A63-1E04-DD0EC6A586C6}"/>
          </ac:spMkLst>
        </pc:spChg>
        <pc:spChg chg="add mod">
          <ac:chgData name="Cath Ralston" userId="2e2d3c5e-d76f-4913-89e4-fc755cbde569" providerId="ADAL" clId="{69E411FD-5123-440D-A9C0-3F56B553A56F}" dt="2024-09-24T03:55:18.734" v="6991"/>
          <ac:spMkLst>
            <pc:docMk/>
            <pc:sldMk cId="2917195173" sldId="272"/>
            <ac:spMk id="26" creationId="{F2DDF3BB-45FD-4410-E790-709021F29CD4}"/>
          </ac:spMkLst>
        </pc:spChg>
        <pc:spChg chg="add mod">
          <ac:chgData name="Cath Ralston" userId="2e2d3c5e-d76f-4913-89e4-fc755cbde569" providerId="ADAL" clId="{69E411FD-5123-440D-A9C0-3F56B553A56F}" dt="2024-09-24T03:55:18.734" v="6991"/>
          <ac:spMkLst>
            <pc:docMk/>
            <pc:sldMk cId="2917195173" sldId="272"/>
            <ac:spMk id="27" creationId="{655F060C-6FD1-6F5C-05F2-0A048BDB4004}"/>
          </ac:spMkLst>
        </pc:spChg>
        <pc:spChg chg="add mod ord">
          <ac:chgData name="Cath Ralston" userId="2e2d3c5e-d76f-4913-89e4-fc755cbde569" providerId="ADAL" clId="{69E411FD-5123-440D-A9C0-3F56B553A56F}" dt="2024-09-24T03:59:02.224" v="6995" actId="13244"/>
          <ac:spMkLst>
            <pc:docMk/>
            <pc:sldMk cId="2917195173" sldId="272"/>
            <ac:spMk id="28" creationId="{C34D5614-E53B-6C18-3452-D70055120064}"/>
          </ac:spMkLst>
        </pc:spChg>
        <pc:spChg chg="add mod ord">
          <ac:chgData name="Cath Ralston" userId="2e2d3c5e-d76f-4913-89e4-fc755cbde569" providerId="ADAL" clId="{69E411FD-5123-440D-A9C0-3F56B553A56F}" dt="2024-09-24T03:59:07.616" v="6996" actId="13244"/>
          <ac:spMkLst>
            <pc:docMk/>
            <pc:sldMk cId="2917195173" sldId="272"/>
            <ac:spMk id="29" creationId="{068E803E-79BA-524E-2E89-B0FCE05198DC}"/>
          </ac:spMkLst>
        </pc:spChg>
        <pc:spChg chg="add mod ord">
          <ac:chgData name="Cath Ralston" userId="2e2d3c5e-d76f-4913-89e4-fc755cbde569" providerId="ADAL" clId="{69E411FD-5123-440D-A9C0-3F56B553A56F}" dt="2024-09-24T03:59:12.828" v="6997" actId="13244"/>
          <ac:spMkLst>
            <pc:docMk/>
            <pc:sldMk cId="2917195173" sldId="272"/>
            <ac:spMk id="30" creationId="{FE8868EA-FB2C-FE2C-903A-71284FA1CC8E}"/>
          </ac:spMkLst>
        </pc:spChg>
        <pc:picChg chg="add del mod">
          <ac:chgData name="Cath Ralston" userId="2e2d3c5e-d76f-4913-89e4-fc755cbde569" providerId="ADAL" clId="{69E411FD-5123-440D-A9C0-3F56B553A56F}" dt="2024-09-24T03:54:54.908" v="6987" actId="478"/>
          <ac:picMkLst>
            <pc:docMk/>
            <pc:sldMk cId="2917195173" sldId="272"/>
            <ac:picMk id="17" creationId="{D5DB2889-0929-761B-0074-1E193AA59D56}"/>
          </ac:picMkLst>
        </pc:picChg>
        <pc:picChg chg="add del mod">
          <ac:chgData name="Cath Ralston" userId="2e2d3c5e-d76f-4913-89e4-fc755cbde569" providerId="ADAL" clId="{69E411FD-5123-440D-A9C0-3F56B553A56F}" dt="2024-09-24T03:54:54.908" v="6987" actId="478"/>
          <ac:picMkLst>
            <pc:docMk/>
            <pc:sldMk cId="2917195173" sldId="272"/>
            <ac:picMk id="18" creationId="{455E545B-AB6E-BE26-0BC0-01AFA8A6513A}"/>
          </ac:picMkLst>
        </pc:picChg>
        <pc:picChg chg="add mod">
          <ac:chgData name="Cath Ralston" userId="2e2d3c5e-d76f-4913-89e4-fc755cbde569" providerId="ADAL" clId="{69E411FD-5123-440D-A9C0-3F56B553A56F}" dt="2024-09-24T03:55:18.734" v="6991"/>
          <ac:picMkLst>
            <pc:docMk/>
            <pc:sldMk cId="2917195173" sldId="272"/>
            <ac:picMk id="31" creationId="{D5DB2889-0929-761B-0074-1E193AA59D56}"/>
          </ac:picMkLst>
        </pc:picChg>
        <pc:picChg chg="add mod">
          <ac:chgData name="Cath Ralston" userId="2e2d3c5e-d76f-4913-89e4-fc755cbde569" providerId="ADAL" clId="{69E411FD-5123-440D-A9C0-3F56B553A56F}" dt="2024-09-24T03:55:18.734" v="6991"/>
          <ac:picMkLst>
            <pc:docMk/>
            <pc:sldMk cId="2917195173" sldId="272"/>
            <ac:picMk id="32" creationId="{455E545B-AB6E-BE26-0BC0-01AFA8A6513A}"/>
          </ac:picMkLst>
        </pc:picChg>
      </pc:sldChg>
      <pc:sldChg chg="addSp delSp modSp mod modClrScheme chgLayout">
        <pc:chgData name="Cath Ralston" userId="2e2d3c5e-d76f-4913-89e4-fc755cbde569" providerId="ADAL" clId="{69E411FD-5123-440D-A9C0-3F56B553A56F}" dt="2024-09-24T03:58:28.264" v="6994" actId="1076"/>
        <pc:sldMkLst>
          <pc:docMk/>
          <pc:sldMk cId="2515291704" sldId="273"/>
        </pc:sldMkLst>
        <pc:spChg chg="mod ord">
          <ac:chgData name="Cath Ralston" userId="2e2d3c5e-d76f-4913-89e4-fc755cbde569" providerId="ADAL" clId="{69E411FD-5123-440D-A9C0-3F56B553A56F}" dt="2024-09-24T03:52:19.539" v="6511" actId="700"/>
          <ac:spMkLst>
            <pc:docMk/>
            <pc:sldMk cId="2515291704" sldId="273"/>
            <ac:spMk id="2" creationId="{89A852A8-B290-304C-2D06-F541FBD7035E}"/>
          </ac:spMkLst>
        </pc:spChg>
        <pc:spChg chg="mod ord">
          <ac:chgData name="Cath Ralston" userId="2e2d3c5e-d76f-4913-89e4-fc755cbde569" providerId="ADAL" clId="{69E411FD-5123-440D-A9C0-3F56B553A56F}" dt="2024-09-24T03:52:19.539" v="6511" actId="700"/>
          <ac:spMkLst>
            <pc:docMk/>
            <pc:sldMk cId="2515291704" sldId="273"/>
            <ac:spMk id="3" creationId="{489C769D-DFFD-E95E-87F9-8752637E7F92}"/>
          </ac:spMkLst>
        </pc:spChg>
        <pc:spChg chg="add del mod ord">
          <ac:chgData name="Cath Ralston" userId="2e2d3c5e-d76f-4913-89e4-fc755cbde569" providerId="ADAL" clId="{69E411FD-5123-440D-A9C0-3F56B553A56F}" dt="2024-09-24T03:37:34.974" v="6423" actId="931"/>
          <ac:spMkLst>
            <pc:docMk/>
            <pc:sldMk cId="2515291704" sldId="273"/>
            <ac:spMk id="4" creationId="{62E7D3D5-50DA-F01A-5499-5BC9AAB1ADE9}"/>
          </ac:spMkLst>
        </pc:spChg>
        <pc:picChg chg="add mod ord">
          <ac:chgData name="Cath Ralston" userId="2e2d3c5e-d76f-4913-89e4-fc755cbde569" providerId="ADAL" clId="{69E411FD-5123-440D-A9C0-3F56B553A56F}" dt="2024-09-24T03:58:28.264" v="6994" actId="1076"/>
          <ac:picMkLst>
            <pc:docMk/>
            <pc:sldMk cId="2515291704" sldId="273"/>
            <ac:picMk id="6" creationId="{31C1F46B-D8A2-29A0-022F-12515D126957}"/>
          </ac:picMkLst>
        </pc:picChg>
      </pc:sldChg>
      <pc:sldChg chg="modSp mod">
        <pc:chgData name="Cath Ralston" userId="2e2d3c5e-d76f-4913-89e4-fc755cbde569" providerId="ADAL" clId="{69E411FD-5123-440D-A9C0-3F56B553A56F}" dt="2024-09-24T03:47:40.040" v="6490" actId="948"/>
        <pc:sldMkLst>
          <pc:docMk/>
          <pc:sldMk cId="4076181582" sldId="274"/>
        </pc:sldMkLst>
        <pc:spChg chg="mod">
          <ac:chgData name="Cath Ralston" userId="2e2d3c5e-d76f-4913-89e4-fc755cbde569" providerId="ADAL" clId="{69E411FD-5123-440D-A9C0-3F56B553A56F}" dt="2024-09-24T00:30:27.473" v="3" actId="255"/>
          <ac:spMkLst>
            <pc:docMk/>
            <pc:sldMk cId="4076181582" sldId="274"/>
            <ac:spMk id="2" creationId="{E11861E3-175D-C8A8-1258-32D5DD974E68}"/>
          </ac:spMkLst>
        </pc:spChg>
        <pc:spChg chg="mod">
          <ac:chgData name="Cath Ralston" userId="2e2d3c5e-d76f-4913-89e4-fc755cbde569" providerId="ADAL" clId="{69E411FD-5123-440D-A9C0-3F56B553A56F}" dt="2024-09-24T03:47:40.040" v="6490" actId="948"/>
          <ac:spMkLst>
            <pc:docMk/>
            <pc:sldMk cId="4076181582" sldId="274"/>
            <ac:spMk id="16" creationId="{60FF1EC5-E531-5878-94DA-C7D6FCD267E0}"/>
          </ac:spMkLst>
        </pc:spChg>
      </pc:sldChg>
      <pc:sldChg chg="modSp mod">
        <pc:chgData name="Cath Ralston" userId="2e2d3c5e-d76f-4913-89e4-fc755cbde569" providerId="ADAL" clId="{69E411FD-5123-440D-A9C0-3F56B553A56F}" dt="2024-09-24T00:30:50.888" v="9" actId="11"/>
        <pc:sldMkLst>
          <pc:docMk/>
          <pc:sldMk cId="143448560" sldId="275"/>
        </pc:sldMkLst>
        <pc:spChg chg="mod">
          <ac:chgData name="Cath Ralston" userId="2e2d3c5e-d76f-4913-89e4-fc755cbde569" providerId="ADAL" clId="{69E411FD-5123-440D-A9C0-3F56B553A56F}" dt="2024-09-24T00:30:50.888" v="9" actId="11"/>
          <ac:spMkLst>
            <pc:docMk/>
            <pc:sldMk cId="143448560" sldId="275"/>
            <ac:spMk id="2" creationId="{03B95C77-BC04-4C39-0577-65472E7D3CEF}"/>
          </ac:spMkLst>
        </pc:spChg>
      </pc:sldChg>
      <pc:sldChg chg="modSp mod">
        <pc:chgData name="Cath Ralston" userId="2e2d3c5e-d76f-4913-89e4-fc755cbde569" providerId="ADAL" clId="{69E411FD-5123-440D-A9C0-3F56B553A56F}" dt="2024-09-24T02:35:53.856" v="4718" actId="20577"/>
        <pc:sldMkLst>
          <pc:docMk/>
          <pc:sldMk cId="1742046321" sldId="276"/>
        </pc:sldMkLst>
        <pc:spChg chg="mod">
          <ac:chgData name="Cath Ralston" userId="2e2d3c5e-d76f-4913-89e4-fc755cbde569" providerId="ADAL" clId="{69E411FD-5123-440D-A9C0-3F56B553A56F}" dt="2024-09-24T02:35:53.856" v="4718" actId="20577"/>
          <ac:spMkLst>
            <pc:docMk/>
            <pc:sldMk cId="1742046321" sldId="276"/>
            <ac:spMk id="4" creationId="{3BA2219F-B31F-B773-B4A3-43646093E7AB}"/>
          </ac:spMkLst>
        </pc:spChg>
      </pc:sldChg>
      <pc:sldChg chg="addSp delSp modSp new mod modClrScheme chgLayout">
        <pc:chgData name="Cath Ralston" userId="2e2d3c5e-d76f-4913-89e4-fc755cbde569" providerId="ADAL" clId="{69E411FD-5123-440D-A9C0-3F56B553A56F}" dt="2024-09-24T03:48:48.675" v="6497" actId="27636"/>
        <pc:sldMkLst>
          <pc:docMk/>
          <pc:sldMk cId="2775914722" sldId="277"/>
        </pc:sldMkLst>
        <pc:spChg chg="mod ord">
          <ac:chgData name="Cath Ralston" userId="2e2d3c5e-d76f-4913-89e4-fc755cbde569" providerId="ADAL" clId="{69E411FD-5123-440D-A9C0-3F56B553A56F}" dt="2024-09-24T01:07:20.739" v="1696" actId="700"/>
          <ac:spMkLst>
            <pc:docMk/>
            <pc:sldMk cId="2775914722" sldId="277"/>
            <ac:spMk id="2" creationId="{CBD1535B-5E88-3F9A-DC2A-B7CFF6F5F138}"/>
          </ac:spMkLst>
        </pc:spChg>
        <pc:spChg chg="mod ord">
          <ac:chgData name="Cath Ralston" userId="2e2d3c5e-d76f-4913-89e4-fc755cbde569" providerId="ADAL" clId="{69E411FD-5123-440D-A9C0-3F56B553A56F}" dt="2024-09-24T03:48:48.675" v="6497" actId="27636"/>
          <ac:spMkLst>
            <pc:docMk/>
            <pc:sldMk cId="2775914722" sldId="277"/>
            <ac:spMk id="3" creationId="{244D3184-325A-259F-07F7-3E0B1EBB1917}"/>
          </ac:spMkLst>
        </pc:spChg>
        <pc:spChg chg="add del mod ord">
          <ac:chgData name="Cath Ralston" userId="2e2d3c5e-d76f-4913-89e4-fc755cbde569" providerId="ADAL" clId="{69E411FD-5123-440D-A9C0-3F56B553A56F}" dt="2024-09-24T01:09:11.589" v="1712" actId="478"/>
          <ac:spMkLst>
            <pc:docMk/>
            <pc:sldMk cId="2775914722" sldId="277"/>
            <ac:spMk id="4" creationId="{1C19AF92-44E6-028A-4706-7F7709B36665}"/>
          </ac:spMkLst>
        </pc:spChg>
        <pc:spChg chg="add del mod">
          <ac:chgData name="Cath Ralston" userId="2e2d3c5e-d76f-4913-89e4-fc755cbde569" providerId="ADAL" clId="{69E411FD-5123-440D-A9C0-3F56B553A56F}" dt="2024-09-24T01:09:17.142" v="1713" actId="478"/>
          <ac:spMkLst>
            <pc:docMk/>
            <pc:sldMk cId="2775914722" sldId="277"/>
            <ac:spMk id="8" creationId="{3F48367B-0FE4-FC15-07B6-C32D4DF6C5E9}"/>
          </ac:spMkLst>
        </pc:spChg>
        <pc:grpChg chg="add mod">
          <ac:chgData name="Cath Ralston" userId="2e2d3c5e-d76f-4913-89e4-fc755cbde569" providerId="ADAL" clId="{69E411FD-5123-440D-A9C0-3F56B553A56F}" dt="2024-09-24T01:37:41.514" v="3098" actId="962"/>
          <ac:grpSpMkLst>
            <pc:docMk/>
            <pc:sldMk cId="2775914722" sldId="277"/>
            <ac:grpSpMk id="6" creationId="{E4D8B99F-14B0-B119-DD8D-75F42DD25951}"/>
          </ac:grpSpMkLst>
        </pc:grpChg>
        <pc:picChg chg="add mod">
          <ac:chgData name="Cath Ralston" userId="2e2d3c5e-d76f-4913-89e4-fc755cbde569" providerId="ADAL" clId="{69E411FD-5123-440D-A9C0-3F56B553A56F}" dt="2024-09-24T01:10:08.285" v="1722" actId="1076"/>
          <ac:picMkLst>
            <pc:docMk/>
            <pc:sldMk cId="2775914722" sldId="277"/>
            <ac:picMk id="5" creationId="{D09230D6-AEE7-32BB-C86D-EA37F1676D27}"/>
          </ac:picMkLst>
        </pc:picChg>
        <pc:picChg chg="add mod">
          <ac:chgData name="Cath Ralston" userId="2e2d3c5e-d76f-4913-89e4-fc755cbde569" providerId="ADAL" clId="{69E411FD-5123-440D-A9C0-3F56B553A56F}" dt="2024-09-24T01:10:08.285" v="1722" actId="1076"/>
          <ac:picMkLst>
            <pc:docMk/>
            <pc:sldMk cId="2775914722" sldId="277"/>
            <ac:picMk id="1026" creationId="{4C59D75A-E226-75C1-8F4B-F63B9C0EE7D7}"/>
          </ac:picMkLst>
        </pc:picChg>
      </pc:sldChg>
      <pc:sldChg chg="addSp delSp modSp new mod modClrScheme chgLayout">
        <pc:chgData name="Cath Ralston" userId="2e2d3c5e-d76f-4913-89e4-fc755cbde569" providerId="ADAL" clId="{69E411FD-5123-440D-A9C0-3F56B553A56F}" dt="2024-09-24T03:48:23.613" v="6495" actId="20577"/>
        <pc:sldMkLst>
          <pc:docMk/>
          <pc:sldMk cId="2701490012" sldId="278"/>
        </pc:sldMkLst>
        <pc:spChg chg="del mod ord">
          <ac:chgData name="Cath Ralston" userId="2e2d3c5e-d76f-4913-89e4-fc755cbde569" providerId="ADAL" clId="{69E411FD-5123-440D-A9C0-3F56B553A56F}" dt="2024-09-24T01:02:06.109" v="960" actId="700"/>
          <ac:spMkLst>
            <pc:docMk/>
            <pc:sldMk cId="2701490012" sldId="278"/>
            <ac:spMk id="2" creationId="{589A958C-8EBC-50FF-2B58-B8EF2DD1CF60}"/>
          </ac:spMkLst>
        </pc:spChg>
        <pc:spChg chg="del">
          <ac:chgData name="Cath Ralston" userId="2e2d3c5e-d76f-4913-89e4-fc755cbde569" providerId="ADAL" clId="{69E411FD-5123-440D-A9C0-3F56B553A56F}" dt="2024-09-24T01:02:06.109" v="960" actId="700"/>
          <ac:spMkLst>
            <pc:docMk/>
            <pc:sldMk cId="2701490012" sldId="278"/>
            <ac:spMk id="3" creationId="{CC84858F-A508-6A9A-8E29-1B133CC739EB}"/>
          </ac:spMkLst>
        </pc:spChg>
        <pc:spChg chg="del">
          <ac:chgData name="Cath Ralston" userId="2e2d3c5e-d76f-4913-89e4-fc755cbde569" providerId="ADAL" clId="{69E411FD-5123-440D-A9C0-3F56B553A56F}" dt="2024-09-24T01:02:06.109" v="960" actId="700"/>
          <ac:spMkLst>
            <pc:docMk/>
            <pc:sldMk cId="2701490012" sldId="278"/>
            <ac:spMk id="4" creationId="{3A60BA66-665E-C2E6-C84A-13AB090A47F6}"/>
          </ac:spMkLst>
        </pc:spChg>
        <pc:spChg chg="add mod ord">
          <ac:chgData name="Cath Ralston" userId="2e2d3c5e-d76f-4913-89e4-fc755cbde569" providerId="ADAL" clId="{69E411FD-5123-440D-A9C0-3F56B553A56F}" dt="2024-09-24T03:48:23.613" v="6495" actId="20577"/>
          <ac:spMkLst>
            <pc:docMk/>
            <pc:sldMk cId="2701490012" sldId="278"/>
            <ac:spMk id="5" creationId="{0363D1F3-0E4F-3F0C-C81B-896EFF8E8B77}"/>
          </ac:spMkLst>
        </pc:spChg>
      </pc:sldChg>
      <pc:sldChg chg="addSp delSp modSp new mod modClrScheme chgLayout">
        <pc:chgData name="Cath Ralston" userId="2e2d3c5e-d76f-4913-89e4-fc755cbde569" providerId="ADAL" clId="{69E411FD-5123-440D-A9C0-3F56B553A56F}" dt="2024-09-24T03:49:04.155" v="6498" actId="948"/>
        <pc:sldMkLst>
          <pc:docMk/>
          <pc:sldMk cId="1035306654" sldId="279"/>
        </pc:sldMkLst>
        <pc:spChg chg="mod ord">
          <ac:chgData name="Cath Ralston" userId="2e2d3c5e-d76f-4913-89e4-fc755cbde569" providerId="ADAL" clId="{69E411FD-5123-440D-A9C0-3F56B553A56F}" dt="2024-09-24T01:17:17.310" v="2018" actId="20577"/>
          <ac:spMkLst>
            <pc:docMk/>
            <pc:sldMk cId="1035306654" sldId="279"/>
            <ac:spMk id="2" creationId="{E673FD4C-0491-3721-E776-A0EB023F48B1}"/>
          </ac:spMkLst>
        </pc:spChg>
        <pc:spChg chg="del mod ord">
          <ac:chgData name="Cath Ralston" userId="2e2d3c5e-d76f-4913-89e4-fc755cbde569" providerId="ADAL" clId="{69E411FD-5123-440D-A9C0-3F56B553A56F}" dt="2024-09-24T01:15:15.533" v="1968" actId="931"/>
          <ac:spMkLst>
            <pc:docMk/>
            <pc:sldMk cId="1035306654" sldId="279"/>
            <ac:spMk id="3" creationId="{62A94B45-651A-A3A9-A0ED-EE271CB3BBA5}"/>
          </ac:spMkLst>
        </pc:spChg>
        <pc:spChg chg="add mod ord">
          <ac:chgData name="Cath Ralston" userId="2e2d3c5e-d76f-4913-89e4-fc755cbde569" providerId="ADAL" clId="{69E411FD-5123-440D-A9C0-3F56B553A56F}" dt="2024-09-24T03:49:04.155" v="6498" actId="948"/>
          <ac:spMkLst>
            <pc:docMk/>
            <pc:sldMk cId="1035306654" sldId="279"/>
            <ac:spMk id="4" creationId="{7EF1E985-4363-D313-00FE-3522CCBA1E21}"/>
          </ac:spMkLst>
        </pc:spChg>
        <pc:picChg chg="add mod">
          <ac:chgData name="Cath Ralston" userId="2e2d3c5e-d76f-4913-89e4-fc755cbde569" providerId="ADAL" clId="{69E411FD-5123-440D-A9C0-3F56B553A56F}" dt="2024-09-24T01:37:22.747" v="3094" actId="962"/>
          <ac:picMkLst>
            <pc:docMk/>
            <pc:sldMk cId="1035306654" sldId="279"/>
            <ac:picMk id="6" creationId="{CA556B85-7E52-4FD2-4AF9-7FE5B2767B84}"/>
          </ac:picMkLst>
        </pc:picChg>
      </pc:sldChg>
      <pc:sldChg chg="addSp delSp modSp new mod modClrScheme chgLayout">
        <pc:chgData name="Cath Ralston" userId="2e2d3c5e-d76f-4913-89e4-fc755cbde569" providerId="ADAL" clId="{69E411FD-5123-440D-A9C0-3F56B553A56F}" dt="2024-09-24T03:49:18.527" v="6499" actId="948"/>
        <pc:sldMkLst>
          <pc:docMk/>
          <pc:sldMk cId="3055688898" sldId="280"/>
        </pc:sldMkLst>
        <pc:spChg chg="mod ord">
          <ac:chgData name="Cath Ralston" userId="2e2d3c5e-d76f-4913-89e4-fc755cbde569" providerId="ADAL" clId="{69E411FD-5123-440D-A9C0-3F56B553A56F}" dt="2024-09-24T02:01:37.482" v="3212" actId="20577"/>
          <ac:spMkLst>
            <pc:docMk/>
            <pc:sldMk cId="3055688898" sldId="280"/>
            <ac:spMk id="2" creationId="{ADF2494F-F884-AFC9-E833-992E7093A6D7}"/>
          </ac:spMkLst>
        </pc:spChg>
        <pc:spChg chg="mod ord">
          <ac:chgData name="Cath Ralston" userId="2e2d3c5e-d76f-4913-89e4-fc755cbde569" providerId="ADAL" clId="{69E411FD-5123-440D-A9C0-3F56B553A56F}" dt="2024-09-24T03:49:18.527" v="6499" actId="948"/>
          <ac:spMkLst>
            <pc:docMk/>
            <pc:sldMk cId="3055688898" sldId="280"/>
            <ac:spMk id="3" creationId="{CAFC7118-A55B-03C0-3245-B4963B50BDF3}"/>
          </ac:spMkLst>
        </pc:spChg>
        <pc:spChg chg="add del mod ord">
          <ac:chgData name="Cath Ralston" userId="2e2d3c5e-d76f-4913-89e4-fc755cbde569" providerId="ADAL" clId="{69E411FD-5123-440D-A9C0-3F56B553A56F}" dt="2024-09-24T01:26:30.171" v="2619" actId="931"/>
          <ac:spMkLst>
            <pc:docMk/>
            <pc:sldMk cId="3055688898" sldId="280"/>
            <ac:spMk id="4" creationId="{3F790C74-B426-969C-F6D2-68AF562E8638}"/>
          </ac:spMkLst>
        </pc:spChg>
        <pc:picChg chg="add mod">
          <ac:chgData name="Cath Ralston" userId="2e2d3c5e-d76f-4913-89e4-fc755cbde569" providerId="ADAL" clId="{69E411FD-5123-440D-A9C0-3F56B553A56F}" dt="2024-09-24T01:26:09.368" v="2613" actId="931"/>
          <ac:picMkLst>
            <pc:docMk/>
            <pc:sldMk cId="3055688898" sldId="280"/>
            <ac:picMk id="6" creationId="{3B73A33F-A8E7-1AB0-96E7-6327CCB64B6B}"/>
          </ac:picMkLst>
        </pc:picChg>
        <pc:picChg chg="add mod">
          <ac:chgData name="Cath Ralston" userId="2e2d3c5e-d76f-4913-89e4-fc755cbde569" providerId="ADAL" clId="{69E411FD-5123-440D-A9C0-3F56B553A56F}" dt="2024-09-24T01:26:23.592" v="2618" actId="931"/>
          <ac:picMkLst>
            <pc:docMk/>
            <pc:sldMk cId="3055688898" sldId="280"/>
            <ac:picMk id="8" creationId="{7656436A-46D3-2642-F730-8D0C7327CDD2}"/>
          </ac:picMkLst>
        </pc:picChg>
        <pc:picChg chg="add mod">
          <ac:chgData name="Cath Ralston" userId="2e2d3c5e-d76f-4913-89e4-fc755cbde569" providerId="ADAL" clId="{69E411FD-5123-440D-A9C0-3F56B553A56F}" dt="2024-09-24T01:37:07.689" v="3093" actId="962"/>
          <ac:picMkLst>
            <pc:docMk/>
            <pc:sldMk cId="3055688898" sldId="280"/>
            <ac:picMk id="10" creationId="{67BC1372-FD4F-3C76-814B-DC278A517A1D}"/>
          </ac:picMkLst>
        </pc:picChg>
      </pc:sldChg>
      <pc:sldChg chg="addSp delSp modSp new mod modClrScheme chgLayout">
        <pc:chgData name="Cath Ralston" userId="2e2d3c5e-d76f-4913-89e4-fc755cbde569" providerId="ADAL" clId="{69E411FD-5123-440D-A9C0-3F56B553A56F}" dt="2024-09-24T03:49:31.586" v="6500" actId="948"/>
        <pc:sldMkLst>
          <pc:docMk/>
          <pc:sldMk cId="1722063493" sldId="281"/>
        </pc:sldMkLst>
        <pc:spChg chg="mod ord">
          <ac:chgData name="Cath Ralston" userId="2e2d3c5e-d76f-4913-89e4-fc755cbde569" providerId="ADAL" clId="{69E411FD-5123-440D-A9C0-3F56B553A56F}" dt="2024-09-24T01:27:52.939" v="2657" actId="700"/>
          <ac:spMkLst>
            <pc:docMk/>
            <pc:sldMk cId="1722063493" sldId="281"/>
            <ac:spMk id="2" creationId="{74814FED-8C5A-CA4B-DBC5-0D97E1A177C7}"/>
          </ac:spMkLst>
        </pc:spChg>
        <pc:spChg chg="mod ord">
          <ac:chgData name="Cath Ralston" userId="2e2d3c5e-d76f-4913-89e4-fc755cbde569" providerId="ADAL" clId="{69E411FD-5123-440D-A9C0-3F56B553A56F}" dt="2024-09-24T03:49:31.586" v="6500" actId="948"/>
          <ac:spMkLst>
            <pc:docMk/>
            <pc:sldMk cId="1722063493" sldId="281"/>
            <ac:spMk id="3" creationId="{8A94E39F-7DBB-87DE-8380-59DBBA01E7D3}"/>
          </ac:spMkLst>
        </pc:spChg>
        <pc:spChg chg="add del mod ord">
          <ac:chgData name="Cath Ralston" userId="2e2d3c5e-d76f-4913-89e4-fc755cbde569" providerId="ADAL" clId="{69E411FD-5123-440D-A9C0-3F56B553A56F}" dt="2024-09-24T01:29:53.935" v="2663" actId="931"/>
          <ac:spMkLst>
            <pc:docMk/>
            <pc:sldMk cId="1722063493" sldId="281"/>
            <ac:spMk id="4" creationId="{180066A6-C0A4-1D01-AE1E-DE6C88C760ED}"/>
          </ac:spMkLst>
        </pc:spChg>
        <pc:picChg chg="add mod">
          <ac:chgData name="Cath Ralston" userId="2e2d3c5e-d76f-4913-89e4-fc755cbde569" providerId="ADAL" clId="{69E411FD-5123-440D-A9C0-3F56B553A56F}" dt="2024-09-24T01:28:07.745" v="2662" actId="931"/>
          <ac:picMkLst>
            <pc:docMk/>
            <pc:sldMk cId="1722063493" sldId="281"/>
            <ac:picMk id="6" creationId="{F5195A69-F0B1-2D3F-4249-ADFFFBDF2606}"/>
          </ac:picMkLst>
        </pc:picChg>
        <pc:picChg chg="add mod">
          <ac:chgData name="Cath Ralston" userId="2e2d3c5e-d76f-4913-89e4-fc755cbde569" providerId="ADAL" clId="{69E411FD-5123-440D-A9C0-3F56B553A56F}" dt="2024-09-24T01:36:07.123" v="3045" actId="962"/>
          <ac:picMkLst>
            <pc:docMk/>
            <pc:sldMk cId="1722063493" sldId="281"/>
            <ac:picMk id="8" creationId="{AD02C04D-C8FA-F1AE-CB8B-B06EE0D2F04D}"/>
          </ac:picMkLst>
        </pc:picChg>
        <pc:picChg chg="add del mod">
          <ac:chgData name="Cath Ralston" userId="2e2d3c5e-d76f-4913-89e4-fc755cbde569" providerId="ADAL" clId="{69E411FD-5123-440D-A9C0-3F56B553A56F}" dt="2024-09-24T01:32:32.297" v="2876" actId="478"/>
          <ac:picMkLst>
            <pc:docMk/>
            <pc:sldMk cId="1722063493" sldId="281"/>
            <ac:picMk id="10" creationId="{6EF227DD-18F4-3D24-B1F4-58CD0740853F}"/>
          </ac:picMkLst>
        </pc:picChg>
        <pc:picChg chg="add mod">
          <ac:chgData name="Cath Ralston" userId="2e2d3c5e-d76f-4913-89e4-fc755cbde569" providerId="ADAL" clId="{69E411FD-5123-440D-A9C0-3F56B553A56F}" dt="2024-09-24T01:35:50.327" v="3044" actId="962"/>
          <ac:picMkLst>
            <pc:docMk/>
            <pc:sldMk cId="1722063493" sldId="281"/>
            <ac:picMk id="12" creationId="{27DE4024-1DD5-3EC8-7AF4-C3388B64DA6C}"/>
          </ac:picMkLst>
        </pc:picChg>
      </pc:sldChg>
      <pc:sldChg chg="addSp delSp modSp add del">
        <pc:chgData name="Cath Ralston" userId="2e2d3c5e-d76f-4913-89e4-fc755cbde569" providerId="ADAL" clId="{69E411FD-5123-440D-A9C0-3F56B553A56F}" dt="2024-09-24T03:55:35.959" v="6992" actId="2696"/>
        <pc:sldMkLst>
          <pc:docMk/>
          <pc:sldMk cId="936575622" sldId="282"/>
        </pc:sldMkLst>
        <pc:spChg chg="del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2" creationId="{003C83D2-1EE9-2D20-914C-B6FC92F127D5}"/>
          </ac:spMkLst>
        </pc:spChg>
        <pc:spChg chg="add mod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3" creationId="{B0863F58-0655-9749-14E1-62A9400A6767}"/>
          </ac:spMkLst>
        </pc:spChg>
        <pc:spChg chg="del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11" creationId="{F2122198-0AD6-8A63-1E04-DD0EC6A586C6}"/>
          </ac:spMkLst>
        </pc:spChg>
        <pc:spChg chg="del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12" creationId="{F2DDF3BB-45FD-4410-E790-709021F29CD4}"/>
          </ac:spMkLst>
        </pc:spChg>
        <pc:spChg chg="del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13" creationId="{655F060C-6FD1-6F5C-05F2-0A048BDB4004}"/>
          </ac:spMkLst>
        </pc:spChg>
        <pc:spChg chg="del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14" creationId="{C34D5614-E53B-6C18-3452-D70055120064}"/>
          </ac:spMkLst>
        </pc:spChg>
        <pc:spChg chg="del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15" creationId="{068E803E-79BA-524E-2E89-B0FCE05198DC}"/>
          </ac:spMkLst>
        </pc:spChg>
        <pc:spChg chg="del">
          <ac:chgData name="Cath Ralston" userId="2e2d3c5e-d76f-4913-89e4-fc755cbde569" providerId="ADAL" clId="{69E411FD-5123-440D-A9C0-3F56B553A56F}" dt="2024-09-24T03:55:16.974" v="6990" actId="21"/>
          <ac:spMkLst>
            <pc:docMk/>
            <pc:sldMk cId="936575622" sldId="282"/>
            <ac:spMk id="16" creationId="{FE8868EA-FB2C-FE2C-903A-71284FA1CC8E}"/>
          </ac:spMkLst>
        </pc:spChg>
        <pc:picChg chg="del">
          <ac:chgData name="Cath Ralston" userId="2e2d3c5e-d76f-4913-89e4-fc755cbde569" providerId="ADAL" clId="{69E411FD-5123-440D-A9C0-3F56B553A56F}" dt="2024-09-24T03:55:16.974" v="6990" actId="21"/>
          <ac:picMkLst>
            <pc:docMk/>
            <pc:sldMk cId="936575622" sldId="282"/>
            <ac:picMk id="17" creationId="{D5DB2889-0929-761B-0074-1E193AA59D56}"/>
          </ac:picMkLst>
        </pc:picChg>
        <pc:picChg chg="del">
          <ac:chgData name="Cath Ralston" userId="2e2d3c5e-d76f-4913-89e4-fc755cbde569" providerId="ADAL" clId="{69E411FD-5123-440D-A9C0-3F56B553A56F}" dt="2024-09-24T03:55:16.974" v="6990" actId="21"/>
          <ac:picMkLst>
            <pc:docMk/>
            <pc:sldMk cId="936575622" sldId="282"/>
            <ac:picMk id="18" creationId="{455E545B-AB6E-BE26-0BC0-01AFA8A6513A}"/>
          </ac:picMkLst>
        </pc:picChg>
      </pc:sldChg>
    </pc:docChg>
  </pc:docChgLst>
  <pc:docChgLst>
    <pc:chgData name="cath@cathkin.co" userId="S::urn:spo:guest#cath@cathkin.co::" providerId="AD" clId="Web-{792961F3-E313-4CA0-384B-0E58A7A83378}"/>
    <pc:docChg chg="modSld">
      <pc:chgData name="cath@cathkin.co" userId="S::urn:spo:guest#cath@cathkin.co::" providerId="AD" clId="Web-{792961F3-E313-4CA0-384B-0E58A7A83378}" dt="2024-09-24T04:02:16.150" v="7" actId="20577"/>
      <pc:docMkLst>
        <pc:docMk/>
      </pc:docMkLst>
      <pc:sldChg chg="modSp">
        <pc:chgData name="cath@cathkin.co" userId="S::urn:spo:guest#cath@cathkin.co::" providerId="AD" clId="Web-{792961F3-E313-4CA0-384B-0E58A7A83378}" dt="2024-09-24T04:02:04.259" v="2" actId="20577"/>
        <pc:sldMkLst>
          <pc:docMk/>
          <pc:sldMk cId="2642979047" sldId="261"/>
        </pc:sldMkLst>
        <pc:spChg chg="mod">
          <ac:chgData name="cath@cathkin.co" userId="S::urn:spo:guest#cath@cathkin.co::" providerId="AD" clId="Web-{792961F3-E313-4CA0-384B-0E58A7A83378}" dt="2024-09-24T04:02:04.259" v="2" actId="20577"/>
          <ac:spMkLst>
            <pc:docMk/>
            <pc:sldMk cId="2642979047" sldId="261"/>
            <ac:spMk id="2" creationId="{6CBC6759-2C4F-9B75-853E-543B3DC1164F}"/>
          </ac:spMkLst>
        </pc:spChg>
      </pc:sldChg>
      <pc:sldChg chg="modSp">
        <pc:chgData name="cath@cathkin.co" userId="S::urn:spo:guest#cath@cathkin.co::" providerId="AD" clId="Web-{792961F3-E313-4CA0-384B-0E58A7A83378}" dt="2024-09-24T04:02:16.150" v="7" actId="20577"/>
        <pc:sldMkLst>
          <pc:docMk/>
          <pc:sldMk cId="1742046321" sldId="276"/>
        </pc:sldMkLst>
        <pc:spChg chg="mod">
          <ac:chgData name="cath@cathkin.co" userId="S::urn:spo:guest#cath@cathkin.co::" providerId="AD" clId="Web-{792961F3-E313-4CA0-384B-0E58A7A83378}" dt="2024-09-24T04:02:16.150" v="7" actId="20577"/>
          <ac:spMkLst>
            <pc:docMk/>
            <pc:sldMk cId="1742046321" sldId="276"/>
            <ac:spMk id="4" creationId="{3BA2219F-B31F-B773-B4A3-43646093E7A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4226B-3F1D-4F95-94DA-2A49D2C1B57F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25242266-8E0B-4BF1-A541-683EB9300D22}">
      <dgm:prSet phldrT="[Text]"/>
      <dgm:spPr/>
      <dgm:t>
        <a:bodyPr/>
        <a:lstStyle/>
        <a:p>
          <a:pPr algn="l"/>
          <a:r>
            <a:rPr lang="en-NZ" b="1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1: Demonstrate </a:t>
          </a:r>
          <a:endParaRPr lang="en-AU" dirty="0">
            <a:latin typeface="+mn-lt"/>
          </a:endParaRPr>
        </a:p>
      </dgm:t>
    </dgm:pt>
    <dgm:pt modelId="{4D5B9874-5127-4352-A15A-4DED6ECB1713}" type="parTrans" cxnId="{47465F33-ACF1-4304-9459-9A9EA579DDBE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4ACDC97D-5803-46F8-997F-0CB7F04017B3}" type="sibTrans" cxnId="{47465F33-ACF1-4304-9459-9A9EA579DDBE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F44C86A8-4702-427C-8811-1541BD4929E1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Demonstrate the skill at a regular pace</a:t>
          </a:r>
          <a:endParaRPr lang="en-AU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gm:t>
    </dgm:pt>
    <dgm:pt modelId="{A7EB6442-4C59-40C6-9A7F-626859211B2E}" type="parTrans" cxnId="{F5933B67-11BB-4369-AB7E-C7E54BA33478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FE259326-D77C-4D97-9500-E42F50BF1490}" type="sibTrans" cxnId="{F5933B67-11BB-4369-AB7E-C7E54BA33478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17FB64FC-D02B-4E14-A6A7-EA2006C4A8FE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 learner learns by seeing and hearing</a:t>
          </a:r>
          <a:endParaRPr lang="en-AU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gm:t>
    </dgm:pt>
    <dgm:pt modelId="{B288B274-D38C-443F-8748-8930444CA91F}" type="parTrans" cxnId="{807AE3E9-2DEA-4F9D-AA7E-13468722DC5B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70F6B74B-7014-4C5A-AC4B-7B087DF04450}" type="sibTrans" cxnId="{807AE3E9-2DEA-4F9D-AA7E-13468722DC5B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EFAA797F-5376-4A16-A70B-BC3FA9F98478}">
      <dgm:prSet/>
      <dgm:spPr/>
      <dgm:t>
        <a:bodyPr/>
        <a:lstStyle/>
        <a:p>
          <a:pPr algn="l"/>
          <a:r>
            <a:rPr lang="en-NZ" b="1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2: De-construct</a:t>
          </a:r>
          <a:endParaRPr lang="en-AU" b="1" dirty="0">
            <a:effectLst/>
            <a:latin typeface="+mn-lt"/>
            <a:ea typeface="DengXian Light" panose="02010600030101010101" pitchFamily="2" charset="-122"/>
            <a:cs typeface="Angsana New" panose="02020603050405020304" pitchFamily="18" charset="-34"/>
          </a:endParaRPr>
        </a:p>
      </dgm:t>
    </dgm:pt>
    <dgm:pt modelId="{5698F803-6D25-4B02-BF72-32EA91D6B054}" type="parTrans" cxnId="{12801A23-D3B4-448F-A455-E8E5C9E45FEC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B0A5E1B8-DFA4-4A57-B6A3-44B24ED2A738}" type="sibTrans" cxnId="{12801A23-D3B4-448F-A455-E8E5C9E45FEC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B679AEA5-3D97-4F4C-BD1D-B7816FC46457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Break the skill into steps for the learner</a:t>
          </a:r>
          <a:endParaRPr lang="en-AU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gm:t>
    </dgm:pt>
    <dgm:pt modelId="{8FFB9111-F647-48C7-9785-1D2FD89158A8}" type="parTrans" cxnId="{7C41A956-9728-43B9-B003-48A42D00261C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7E3A3CB3-EBB5-4E60-ABC6-F90F15C2D701}" type="sibTrans" cxnId="{7C41A956-9728-43B9-B003-48A42D00261C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A8074E66-0180-41C8-8270-2E8DDAEDCDF1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They learn by seeing, reading, writing, hearing and doing (smaller activities)</a:t>
          </a:r>
          <a:endParaRPr lang="en-AU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gm:t>
    </dgm:pt>
    <dgm:pt modelId="{4254AE5E-A8BE-437B-ACC8-BB6B2FB34B20}" type="parTrans" cxnId="{ED0EF573-57F1-45F3-B84D-FD6CEBF55CC1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F0F35F82-D44F-4C41-AA6E-15FBA4E60A5D}" type="sibTrans" cxnId="{ED0EF573-57F1-45F3-B84D-FD6CEBF55CC1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30AE5297-C6F8-4C29-9A3A-03E54C1AA577}">
      <dgm:prSet/>
      <dgm:spPr/>
      <dgm:t>
        <a:bodyPr/>
        <a:lstStyle/>
        <a:p>
          <a:pPr algn="l"/>
          <a:r>
            <a:rPr lang="en-NZ" b="1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3: Re-construct</a:t>
          </a:r>
          <a:endParaRPr lang="en-AU" b="1" dirty="0">
            <a:effectLst/>
            <a:latin typeface="+mn-lt"/>
            <a:ea typeface="DengXian Light" panose="02010600030101010101" pitchFamily="2" charset="-122"/>
            <a:cs typeface="Angsana New" panose="02020603050405020304" pitchFamily="18" charset="-34"/>
          </a:endParaRPr>
        </a:p>
      </dgm:t>
    </dgm:pt>
    <dgm:pt modelId="{F355B70C-3517-4A5C-B1DB-0715BF64395E}" type="parTrans" cxnId="{843B7987-11B4-42E0-A4A6-B5F90A164A3A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988632E4-B9CE-4F2A-AA0F-254AF65A02BE}" type="sibTrans" cxnId="{843B7987-11B4-42E0-A4A6-B5F90A164A3A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73BFF61E-3787-48D7-AD44-A423C3ED1879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 learners put the steps back together again</a:t>
          </a:r>
          <a:endParaRPr lang="en-AU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gm:t>
    </dgm:pt>
    <dgm:pt modelId="{20142970-6462-4505-8665-F2E9A2EABBA0}" type="parTrans" cxnId="{0E7C4A78-B34C-449E-A3CC-AE8BFB31F883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D05F9051-C15B-4D36-8AE9-89876E7F8BD2}" type="sibTrans" cxnId="{0E7C4A78-B34C-449E-A3CC-AE8BFB31F883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94329068-5140-4E1F-A398-801CE86F8CF6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They learn by doing</a:t>
          </a:r>
          <a:endParaRPr lang="en-AU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gm:t>
    </dgm:pt>
    <dgm:pt modelId="{B7B1BF78-6F03-41BC-AA89-305DFD6081E1}" type="parTrans" cxnId="{36DFE30C-DD04-488D-A108-92C6059C1B25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3DAF1E78-181A-43A4-AE13-7DD2E2BD4482}" type="sibTrans" cxnId="{36DFE30C-DD04-488D-A108-92C6059C1B25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18F5E959-F0E9-4701-8C5C-6F95F46DF333}">
      <dgm:prSet/>
      <dgm:spPr/>
      <dgm:t>
        <a:bodyPr/>
        <a:lstStyle/>
        <a:p>
          <a:pPr algn="l"/>
          <a:r>
            <a:rPr lang="en-NZ" b="1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4: Performance</a:t>
          </a:r>
          <a:endParaRPr lang="en-AU" b="1" dirty="0">
            <a:effectLst/>
            <a:latin typeface="+mn-lt"/>
            <a:ea typeface="DengXian Light" panose="02010600030101010101" pitchFamily="2" charset="-122"/>
            <a:cs typeface="Angsana New" panose="02020603050405020304" pitchFamily="18" charset="-34"/>
          </a:endParaRPr>
        </a:p>
      </dgm:t>
    </dgm:pt>
    <dgm:pt modelId="{2C0959C4-F372-4D37-B863-0597E2CC66CF}" type="parTrans" cxnId="{881F4D24-0D86-4BCB-9364-589CEACF4FC9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C27CDFD2-FF53-475B-897B-17A24034A7DD}" type="sibTrans" cxnId="{881F4D24-0D86-4BCB-9364-589CEACF4FC9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EAAA8596-AE25-4439-9999-920D2DC002DC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 learners perform it on their own</a:t>
          </a:r>
          <a:endParaRPr lang="en-AU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gm:t>
    </dgm:pt>
    <dgm:pt modelId="{1DDD022D-EDB0-456A-8E46-5D02F87B8844}" type="parTrans" cxnId="{2D70748C-2454-44CB-ACB8-509DF729E8F3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D375719F-9246-4A32-B5A8-D153BA86F642}" type="sibTrans" cxnId="{2D70748C-2454-44CB-ACB8-509DF729E8F3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A21C9311-E818-46C8-85E4-2F967E2A2EA8}">
      <dgm:prSet/>
      <dgm:spPr/>
      <dgm:t>
        <a:bodyPr/>
        <a:lstStyle/>
        <a:p>
          <a:pPr algn="l"/>
          <a:r>
            <a:rPr lang="en-NZ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They are competent</a:t>
          </a:r>
          <a:endParaRPr lang="en-AU" dirty="0">
            <a:latin typeface="+mn-lt"/>
          </a:endParaRPr>
        </a:p>
      </dgm:t>
    </dgm:pt>
    <dgm:pt modelId="{D89FC21E-3119-4E15-94DA-79F86EA62FF2}" type="parTrans" cxnId="{8FC3B1B6-F62F-4B53-8A22-4AE65C2C3844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A47713FB-D0F1-4A0B-8DA5-D460CC3F4458}" type="sibTrans" cxnId="{8FC3B1B6-F62F-4B53-8A22-4AE65C2C3844}">
      <dgm:prSet/>
      <dgm:spPr/>
      <dgm:t>
        <a:bodyPr/>
        <a:lstStyle/>
        <a:p>
          <a:pPr algn="ctr"/>
          <a:endParaRPr lang="en-AU">
            <a:latin typeface="+mn-lt"/>
          </a:endParaRPr>
        </a:p>
      </dgm:t>
    </dgm:pt>
    <dgm:pt modelId="{9CB60B85-710C-45E2-BCE7-A5BC4C7F05CC}" type="pres">
      <dgm:prSet presAssocID="{C044226B-3F1D-4F95-94DA-2A49D2C1B57F}" presName="rootnode" presStyleCnt="0">
        <dgm:presLayoutVars>
          <dgm:chMax/>
          <dgm:chPref/>
          <dgm:dir/>
          <dgm:animLvl val="lvl"/>
        </dgm:presLayoutVars>
      </dgm:prSet>
      <dgm:spPr/>
    </dgm:pt>
    <dgm:pt modelId="{17B33E17-7840-4614-9A27-15A4B338A71F}" type="pres">
      <dgm:prSet presAssocID="{25242266-8E0B-4BF1-A541-683EB9300D22}" presName="composite" presStyleCnt="0"/>
      <dgm:spPr/>
    </dgm:pt>
    <dgm:pt modelId="{7DF5F1D2-3F58-4926-80D2-5A49DF25D2AE}" type="pres">
      <dgm:prSet presAssocID="{25242266-8E0B-4BF1-A541-683EB9300D22}" presName="LShape" presStyleLbl="alignNode1" presStyleIdx="0" presStyleCnt="7" custScaleX="118526" custScaleY="117628" custLinFactNeighborX="-8695" custLinFactNeighborY="-2868"/>
      <dgm:spPr/>
    </dgm:pt>
    <dgm:pt modelId="{26617E1D-8575-4EA1-8A80-75B306FC2DD5}" type="pres">
      <dgm:prSet presAssocID="{25242266-8E0B-4BF1-A541-683EB9300D22}" presName="ParentText" presStyleLbl="revTx" presStyleIdx="0" presStyleCnt="4" custScaleX="120956" custScaleY="72419" custLinFactNeighborX="-7607" custLinFactNeighborY="-18529">
        <dgm:presLayoutVars>
          <dgm:chMax val="0"/>
          <dgm:chPref val="0"/>
          <dgm:bulletEnabled val="1"/>
        </dgm:presLayoutVars>
      </dgm:prSet>
      <dgm:spPr/>
    </dgm:pt>
    <dgm:pt modelId="{7D1B1632-F6EB-43D9-A2B4-28CD78A998E4}" type="pres">
      <dgm:prSet presAssocID="{25242266-8E0B-4BF1-A541-683EB9300D22}" presName="Triangle" presStyleLbl="alignNode1" presStyleIdx="1" presStyleCnt="7" custLinFactNeighborX="1412" custLinFactNeighborY="-1321"/>
      <dgm:spPr/>
    </dgm:pt>
    <dgm:pt modelId="{2B1052EF-E1DB-4A59-A916-3FD544B1251F}" type="pres">
      <dgm:prSet presAssocID="{4ACDC97D-5803-46F8-997F-0CB7F04017B3}" presName="sibTrans" presStyleCnt="0"/>
      <dgm:spPr/>
    </dgm:pt>
    <dgm:pt modelId="{3E8CF140-FEB9-4113-9501-29F400EDF3AB}" type="pres">
      <dgm:prSet presAssocID="{4ACDC97D-5803-46F8-997F-0CB7F04017B3}" presName="space" presStyleCnt="0"/>
      <dgm:spPr/>
    </dgm:pt>
    <dgm:pt modelId="{678F6E90-D007-4473-A65B-54FF6BC1E79F}" type="pres">
      <dgm:prSet presAssocID="{EFAA797F-5376-4A16-A70B-BC3FA9F98478}" presName="composite" presStyleCnt="0"/>
      <dgm:spPr/>
    </dgm:pt>
    <dgm:pt modelId="{7CB8EB42-DCA7-4C43-B8A9-1F6EEACF5F42}" type="pres">
      <dgm:prSet presAssocID="{EFAA797F-5376-4A16-A70B-BC3FA9F98478}" presName="LShape" presStyleLbl="alignNode1" presStyleIdx="2" presStyleCnt="7" custScaleX="124901" custLinFactNeighborX="-8068" custLinFactNeighborY="-2686"/>
      <dgm:spPr/>
    </dgm:pt>
    <dgm:pt modelId="{DC046754-219B-4CFB-8BC7-3E650C6097B8}" type="pres">
      <dgm:prSet presAssocID="{EFAA797F-5376-4A16-A70B-BC3FA9F98478}" presName="ParentText" presStyleLbl="revTx" presStyleIdx="1" presStyleCnt="4" custScaleX="125055" custLinFactNeighborX="-9390" custLinFactNeighborY="-2498">
        <dgm:presLayoutVars>
          <dgm:chMax val="0"/>
          <dgm:chPref val="0"/>
          <dgm:bulletEnabled val="1"/>
        </dgm:presLayoutVars>
      </dgm:prSet>
      <dgm:spPr/>
    </dgm:pt>
    <dgm:pt modelId="{6A521E8C-5F5E-4158-BAEE-8F0E987BA5C0}" type="pres">
      <dgm:prSet presAssocID="{EFAA797F-5376-4A16-A70B-BC3FA9F98478}" presName="Triangle" presStyleLbl="alignNode1" presStyleIdx="3" presStyleCnt="7" custLinFactNeighborX="19604" custLinFactNeighborY="32528"/>
      <dgm:spPr/>
    </dgm:pt>
    <dgm:pt modelId="{82C57957-C738-412E-8E3D-08F496CD38C8}" type="pres">
      <dgm:prSet presAssocID="{B0A5E1B8-DFA4-4A57-B6A3-44B24ED2A738}" presName="sibTrans" presStyleCnt="0"/>
      <dgm:spPr/>
    </dgm:pt>
    <dgm:pt modelId="{F861072F-99CB-45EF-BF28-145D2B9FF59C}" type="pres">
      <dgm:prSet presAssocID="{B0A5E1B8-DFA4-4A57-B6A3-44B24ED2A738}" presName="space" presStyleCnt="0"/>
      <dgm:spPr/>
    </dgm:pt>
    <dgm:pt modelId="{0DE2E554-506F-43E5-9AD1-2A4FED53FF45}" type="pres">
      <dgm:prSet presAssocID="{30AE5297-C6F8-4C29-9A3A-03E54C1AA577}" presName="composite" presStyleCnt="0"/>
      <dgm:spPr/>
    </dgm:pt>
    <dgm:pt modelId="{2EEC2BE7-FC4F-4104-AD31-86D5A234AA40}" type="pres">
      <dgm:prSet presAssocID="{30AE5297-C6F8-4C29-9A3A-03E54C1AA577}" presName="LShape" presStyleLbl="alignNode1" presStyleIdx="4" presStyleCnt="7" custScaleX="119409"/>
      <dgm:spPr/>
    </dgm:pt>
    <dgm:pt modelId="{217FC480-7319-4260-BF5F-834F9868D476}" type="pres">
      <dgm:prSet presAssocID="{30AE5297-C6F8-4C29-9A3A-03E54C1AA577}" presName="ParentText" presStyleLbl="revTx" presStyleIdx="2" presStyleCnt="4" custScaleX="127062">
        <dgm:presLayoutVars>
          <dgm:chMax val="0"/>
          <dgm:chPref val="0"/>
          <dgm:bulletEnabled val="1"/>
        </dgm:presLayoutVars>
      </dgm:prSet>
      <dgm:spPr/>
    </dgm:pt>
    <dgm:pt modelId="{7C22A795-0F2F-4723-88B5-C8C5F5ADEDE6}" type="pres">
      <dgm:prSet presAssocID="{30AE5297-C6F8-4C29-9A3A-03E54C1AA577}" presName="Triangle" presStyleLbl="alignNode1" presStyleIdx="5" presStyleCnt="7" custLinFactNeighborX="56035" custLinFactNeighborY="47101"/>
      <dgm:spPr/>
    </dgm:pt>
    <dgm:pt modelId="{8A7253B7-D952-4405-A2E7-894FEFBE08A9}" type="pres">
      <dgm:prSet presAssocID="{988632E4-B9CE-4F2A-AA0F-254AF65A02BE}" presName="sibTrans" presStyleCnt="0"/>
      <dgm:spPr/>
    </dgm:pt>
    <dgm:pt modelId="{F7088EDE-E171-482E-830D-893D88355FDF}" type="pres">
      <dgm:prSet presAssocID="{988632E4-B9CE-4F2A-AA0F-254AF65A02BE}" presName="space" presStyleCnt="0"/>
      <dgm:spPr/>
    </dgm:pt>
    <dgm:pt modelId="{A4770874-E069-4269-AD10-23E62FFA1813}" type="pres">
      <dgm:prSet presAssocID="{18F5E959-F0E9-4701-8C5C-6F95F46DF333}" presName="composite" presStyleCnt="0"/>
      <dgm:spPr/>
    </dgm:pt>
    <dgm:pt modelId="{07BF93BB-85A4-4F7A-AD5D-37DC89A03C65}" type="pres">
      <dgm:prSet presAssocID="{18F5E959-F0E9-4701-8C5C-6F95F46DF333}" presName="LShape" presStyleLbl="alignNode1" presStyleIdx="6" presStyleCnt="7" custScaleX="112136"/>
      <dgm:spPr/>
    </dgm:pt>
    <dgm:pt modelId="{5F49903D-CC8B-43FA-BE71-BADECDF2CB7B}" type="pres">
      <dgm:prSet presAssocID="{18F5E959-F0E9-4701-8C5C-6F95F46DF333}" presName="ParentText" presStyleLbl="revTx" presStyleIdx="3" presStyleCnt="4" custScaleX="121841">
        <dgm:presLayoutVars>
          <dgm:chMax val="0"/>
          <dgm:chPref val="0"/>
          <dgm:bulletEnabled val="1"/>
        </dgm:presLayoutVars>
      </dgm:prSet>
      <dgm:spPr/>
    </dgm:pt>
  </dgm:ptLst>
  <dgm:cxnLst>
    <dgm:cxn modelId="{574E970A-F66C-4FEE-B9CF-5BB0E0261E9D}" type="presOf" srcId="{18F5E959-F0E9-4701-8C5C-6F95F46DF333}" destId="{5F49903D-CC8B-43FA-BE71-BADECDF2CB7B}" srcOrd="0" destOrd="0" presId="urn:microsoft.com/office/officeart/2009/3/layout/StepUpProcess"/>
    <dgm:cxn modelId="{36DFE30C-DD04-488D-A108-92C6059C1B25}" srcId="{30AE5297-C6F8-4C29-9A3A-03E54C1AA577}" destId="{94329068-5140-4E1F-A398-801CE86F8CF6}" srcOrd="1" destOrd="0" parTransId="{B7B1BF78-6F03-41BC-AA89-305DFD6081E1}" sibTransId="{3DAF1E78-181A-43A4-AE13-7DD2E2BD4482}"/>
    <dgm:cxn modelId="{12801A23-D3B4-448F-A455-E8E5C9E45FEC}" srcId="{C044226B-3F1D-4F95-94DA-2A49D2C1B57F}" destId="{EFAA797F-5376-4A16-A70B-BC3FA9F98478}" srcOrd="1" destOrd="0" parTransId="{5698F803-6D25-4B02-BF72-32EA91D6B054}" sibTransId="{B0A5E1B8-DFA4-4A57-B6A3-44B24ED2A738}"/>
    <dgm:cxn modelId="{881F4D24-0D86-4BCB-9364-589CEACF4FC9}" srcId="{C044226B-3F1D-4F95-94DA-2A49D2C1B57F}" destId="{18F5E959-F0E9-4701-8C5C-6F95F46DF333}" srcOrd="3" destOrd="0" parTransId="{2C0959C4-F372-4D37-B863-0597E2CC66CF}" sibTransId="{C27CDFD2-FF53-475B-897B-17A24034A7DD}"/>
    <dgm:cxn modelId="{2DBEED2F-8C0A-441B-8E06-A34954916373}" type="presOf" srcId="{A8074E66-0180-41C8-8270-2E8DDAEDCDF1}" destId="{DC046754-219B-4CFB-8BC7-3E650C6097B8}" srcOrd="0" destOrd="2" presId="urn:microsoft.com/office/officeart/2009/3/layout/StepUpProcess"/>
    <dgm:cxn modelId="{86D9EB31-06F8-4DE9-8658-5691C23B860A}" type="presOf" srcId="{EAAA8596-AE25-4439-9999-920D2DC002DC}" destId="{5F49903D-CC8B-43FA-BE71-BADECDF2CB7B}" srcOrd="0" destOrd="1" presId="urn:microsoft.com/office/officeart/2009/3/layout/StepUpProcess"/>
    <dgm:cxn modelId="{47465F33-ACF1-4304-9459-9A9EA579DDBE}" srcId="{C044226B-3F1D-4F95-94DA-2A49D2C1B57F}" destId="{25242266-8E0B-4BF1-A541-683EB9300D22}" srcOrd="0" destOrd="0" parTransId="{4D5B9874-5127-4352-A15A-4DED6ECB1713}" sibTransId="{4ACDC97D-5803-46F8-997F-0CB7F04017B3}"/>
    <dgm:cxn modelId="{403D3746-C469-40C2-8DAD-070F68BDC4CB}" type="presOf" srcId="{25242266-8E0B-4BF1-A541-683EB9300D22}" destId="{26617E1D-8575-4EA1-8A80-75B306FC2DD5}" srcOrd="0" destOrd="0" presId="urn:microsoft.com/office/officeart/2009/3/layout/StepUpProcess"/>
    <dgm:cxn modelId="{F5933B67-11BB-4369-AB7E-C7E54BA33478}" srcId="{25242266-8E0B-4BF1-A541-683EB9300D22}" destId="{F44C86A8-4702-427C-8811-1541BD4929E1}" srcOrd="0" destOrd="0" parTransId="{A7EB6442-4C59-40C6-9A7F-626859211B2E}" sibTransId="{FE259326-D77C-4D97-9500-E42F50BF1490}"/>
    <dgm:cxn modelId="{ED0EF573-57F1-45F3-B84D-FD6CEBF55CC1}" srcId="{EFAA797F-5376-4A16-A70B-BC3FA9F98478}" destId="{A8074E66-0180-41C8-8270-2E8DDAEDCDF1}" srcOrd="1" destOrd="0" parTransId="{4254AE5E-A8BE-437B-ACC8-BB6B2FB34B20}" sibTransId="{F0F35F82-D44F-4C41-AA6E-15FBA4E60A5D}"/>
    <dgm:cxn modelId="{7C41A956-9728-43B9-B003-48A42D00261C}" srcId="{EFAA797F-5376-4A16-A70B-BC3FA9F98478}" destId="{B679AEA5-3D97-4F4C-BD1D-B7816FC46457}" srcOrd="0" destOrd="0" parTransId="{8FFB9111-F647-48C7-9785-1D2FD89158A8}" sibTransId="{7E3A3CB3-EBB5-4E60-ABC6-F90F15C2D701}"/>
    <dgm:cxn modelId="{0E7C4A78-B34C-449E-A3CC-AE8BFB31F883}" srcId="{30AE5297-C6F8-4C29-9A3A-03E54C1AA577}" destId="{73BFF61E-3787-48D7-AD44-A423C3ED1879}" srcOrd="0" destOrd="0" parTransId="{20142970-6462-4505-8665-F2E9A2EABBA0}" sibTransId="{D05F9051-C15B-4D36-8AE9-89876E7F8BD2}"/>
    <dgm:cxn modelId="{18076886-078F-415E-9EA5-39CC7E70B699}" type="presOf" srcId="{73BFF61E-3787-48D7-AD44-A423C3ED1879}" destId="{217FC480-7319-4260-BF5F-834F9868D476}" srcOrd="0" destOrd="1" presId="urn:microsoft.com/office/officeart/2009/3/layout/StepUpProcess"/>
    <dgm:cxn modelId="{843B7987-11B4-42E0-A4A6-B5F90A164A3A}" srcId="{C044226B-3F1D-4F95-94DA-2A49D2C1B57F}" destId="{30AE5297-C6F8-4C29-9A3A-03E54C1AA577}" srcOrd="2" destOrd="0" parTransId="{F355B70C-3517-4A5C-B1DB-0715BF64395E}" sibTransId="{988632E4-B9CE-4F2A-AA0F-254AF65A02BE}"/>
    <dgm:cxn modelId="{2D70748C-2454-44CB-ACB8-509DF729E8F3}" srcId="{18F5E959-F0E9-4701-8C5C-6F95F46DF333}" destId="{EAAA8596-AE25-4439-9999-920D2DC002DC}" srcOrd="0" destOrd="0" parTransId="{1DDD022D-EDB0-456A-8E46-5D02F87B8844}" sibTransId="{D375719F-9246-4A32-B5A8-D153BA86F642}"/>
    <dgm:cxn modelId="{44F9CA8D-1F56-44D2-A16B-80E1C19B0767}" type="presOf" srcId="{17FB64FC-D02B-4E14-A6A7-EA2006C4A8FE}" destId="{26617E1D-8575-4EA1-8A80-75B306FC2DD5}" srcOrd="0" destOrd="2" presId="urn:microsoft.com/office/officeart/2009/3/layout/StepUpProcess"/>
    <dgm:cxn modelId="{B5CB339A-C1A9-481B-A54A-21236C408512}" type="presOf" srcId="{F44C86A8-4702-427C-8811-1541BD4929E1}" destId="{26617E1D-8575-4EA1-8A80-75B306FC2DD5}" srcOrd="0" destOrd="1" presId="urn:microsoft.com/office/officeart/2009/3/layout/StepUpProcess"/>
    <dgm:cxn modelId="{8D2C1E9E-F238-4994-8B6B-A1419C2A6687}" type="presOf" srcId="{94329068-5140-4E1F-A398-801CE86F8CF6}" destId="{217FC480-7319-4260-BF5F-834F9868D476}" srcOrd="0" destOrd="2" presId="urn:microsoft.com/office/officeart/2009/3/layout/StepUpProcess"/>
    <dgm:cxn modelId="{388F2BAE-9E17-4521-B7A1-C649324146A9}" type="presOf" srcId="{30AE5297-C6F8-4C29-9A3A-03E54C1AA577}" destId="{217FC480-7319-4260-BF5F-834F9868D476}" srcOrd="0" destOrd="0" presId="urn:microsoft.com/office/officeart/2009/3/layout/StepUpProcess"/>
    <dgm:cxn modelId="{846F17B5-055E-4F37-938A-CD471AC0271C}" type="presOf" srcId="{B679AEA5-3D97-4F4C-BD1D-B7816FC46457}" destId="{DC046754-219B-4CFB-8BC7-3E650C6097B8}" srcOrd="0" destOrd="1" presId="urn:microsoft.com/office/officeart/2009/3/layout/StepUpProcess"/>
    <dgm:cxn modelId="{AA868DB5-EB70-4FF0-A1E3-3362F7B17BB4}" type="presOf" srcId="{A21C9311-E818-46C8-85E4-2F967E2A2EA8}" destId="{5F49903D-CC8B-43FA-BE71-BADECDF2CB7B}" srcOrd="0" destOrd="2" presId="urn:microsoft.com/office/officeart/2009/3/layout/StepUpProcess"/>
    <dgm:cxn modelId="{8FC3B1B6-F62F-4B53-8A22-4AE65C2C3844}" srcId="{18F5E959-F0E9-4701-8C5C-6F95F46DF333}" destId="{A21C9311-E818-46C8-85E4-2F967E2A2EA8}" srcOrd="1" destOrd="0" parTransId="{D89FC21E-3119-4E15-94DA-79F86EA62FF2}" sibTransId="{A47713FB-D0F1-4A0B-8DA5-D460CC3F4458}"/>
    <dgm:cxn modelId="{0E6463BC-5F2F-4A9E-93B0-8845573192AA}" type="presOf" srcId="{EFAA797F-5376-4A16-A70B-BC3FA9F98478}" destId="{DC046754-219B-4CFB-8BC7-3E650C6097B8}" srcOrd="0" destOrd="0" presId="urn:microsoft.com/office/officeart/2009/3/layout/StepUpProcess"/>
    <dgm:cxn modelId="{C1280FCE-854B-4E88-B791-55F463CB00B5}" type="presOf" srcId="{C044226B-3F1D-4F95-94DA-2A49D2C1B57F}" destId="{9CB60B85-710C-45E2-BCE7-A5BC4C7F05CC}" srcOrd="0" destOrd="0" presId="urn:microsoft.com/office/officeart/2009/3/layout/StepUpProcess"/>
    <dgm:cxn modelId="{807AE3E9-2DEA-4F9D-AA7E-13468722DC5B}" srcId="{25242266-8E0B-4BF1-A541-683EB9300D22}" destId="{17FB64FC-D02B-4E14-A6A7-EA2006C4A8FE}" srcOrd="1" destOrd="0" parTransId="{B288B274-D38C-443F-8748-8930444CA91F}" sibTransId="{70F6B74B-7014-4C5A-AC4B-7B087DF04450}"/>
    <dgm:cxn modelId="{11A4854A-B439-4003-AB63-68F7B2CDCEB4}" type="presParOf" srcId="{9CB60B85-710C-45E2-BCE7-A5BC4C7F05CC}" destId="{17B33E17-7840-4614-9A27-15A4B338A71F}" srcOrd="0" destOrd="0" presId="urn:microsoft.com/office/officeart/2009/3/layout/StepUpProcess"/>
    <dgm:cxn modelId="{278CC3A5-E2D7-445B-BE34-718E898B7DB7}" type="presParOf" srcId="{17B33E17-7840-4614-9A27-15A4B338A71F}" destId="{7DF5F1D2-3F58-4926-80D2-5A49DF25D2AE}" srcOrd="0" destOrd="0" presId="urn:microsoft.com/office/officeart/2009/3/layout/StepUpProcess"/>
    <dgm:cxn modelId="{25887DE7-B020-4F09-956D-3C91FCEE9D3F}" type="presParOf" srcId="{17B33E17-7840-4614-9A27-15A4B338A71F}" destId="{26617E1D-8575-4EA1-8A80-75B306FC2DD5}" srcOrd="1" destOrd="0" presId="urn:microsoft.com/office/officeart/2009/3/layout/StepUpProcess"/>
    <dgm:cxn modelId="{DAAB5816-044B-40DC-A047-C0F10DA92DB3}" type="presParOf" srcId="{17B33E17-7840-4614-9A27-15A4B338A71F}" destId="{7D1B1632-F6EB-43D9-A2B4-28CD78A998E4}" srcOrd="2" destOrd="0" presId="urn:microsoft.com/office/officeart/2009/3/layout/StepUpProcess"/>
    <dgm:cxn modelId="{544809D0-8BB7-4039-A30C-4735D393BF9D}" type="presParOf" srcId="{9CB60B85-710C-45E2-BCE7-A5BC4C7F05CC}" destId="{2B1052EF-E1DB-4A59-A916-3FD544B1251F}" srcOrd="1" destOrd="0" presId="urn:microsoft.com/office/officeart/2009/3/layout/StepUpProcess"/>
    <dgm:cxn modelId="{51EC24DA-EDA0-4E8E-BB77-88681D813DA8}" type="presParOf" srcId="{2B1052EF-E1DB-4A59-A916-3FD544B1251F}" destId="{3E8CF140-FEB9-4113-9501-29F400EDF3AB}" srcOrd="0" destOrd="0" presId="urn:microsoft.com/office/officeart/2009/3/layout/StepUpProcess"/>
    <dgm:cxn modelId="{15AE23AF-85B9-4669-A1D8-FAA73B6F92C9}" type="presParOf" srcId="{9CB60B85-710C-45E2-BCE7-A5BC4C7F05CC}" destId="{678F6E90-D007-4473-A65B-54FF6BC1E79F}" srcOrd="2" destOrd="0" presId="urn:microsoft.com/office/officeart/2009/3/layout/StepUpProcess"/>
    <dgm:cxn modelId="{54B92DF4-C7CC-44FB-AE35-B56B5A32CCA5}" type="presParOf" srcId="{678F6E90-D007-4473-A65B-54FF6BC1E79F}" destId="{7CB8EB42-DCA7-4C43-B8A9-1F6EEACF5F42}" srcOrd="0" destOrd="0" presId="urn:microsoft.com/office/officeart/2009/3/layout/StepUpProcess"/>
    <dgm:cxn modelId="{B74681E5-0DFE-49DA-96FD-1A63CE089968}" type="presParOf" srcId="{678F6E90-D007-4473-A65B-54FF6BC1E79F}" destId="{DC046754-219B-4CFB-8BC7-3E650C6097B8}" srcOrd="1" destOrd="0" presId="urn:microsoft.com/office/officeart/2009/3/layout/StepUpProcess"/>
    <dgm:cxn modelId="{40BDCC2A-CB36-4C58-9D4E-CDC2596AA280}" type="presParOf" srcId="{678F6E90-D007-4473-A65B-54FF6BC1E79F}" destId="{6A521E8C-5F5E-4158-BAEE-8F0E987BA5C0}" srcOrd="2" destOrd="0" presId="urn:microsoft.com/office/officeart/2009/3/layout/StepUpProcess"/>
    <dgm:cxn modelId="{4330A82D-6B2C-46BA-A00A-A2CB113962BF}" type="presParOf" srcId="{9CB60B85-710C-45E2-BCE7-A5BC4C7F05CC}" destId="{82C57957-C738-412E-8E3D-08F496CD38C8}" srcOrd="3" destOrd="0" presId="urn:microsoft.com/office/officeart/2009/3/layout/StepUpProcess"/>
    <dgm:cxn modelId="{3D9D181D-5420-4A3F-83C1-606F631CEDA8}" type="presParOf" srcId="{82C57957-C738-412E-8E3D-08F496CD38C8}" destId="{F861072F-99CB-45EF-BF28-145D2B9FF59C}" srcOrd="0" destOrd="0" presId="urn:microsoft.com/office/officeart/2009/3/layout/StepUpProcess"/>
    <dgm:cxn modelId="{2CF92587-AACB-4810-879E-5F296D6FCD3B}" type="presParOf" srcId="{9CB60B85-710C-45E2-BCE7-A5BC4C7F05CC}" destId="{0DE2E554-506F-43E5-9AD1-2A4FED53FF45}" srcOrd="4" destOrd="0" presId="urn:microsoft.com/office/officeart/2009/3/layout/StepUpProcess"/>
    <dgm:cxn modelId="{7650C26F-A4BB-4FC1-9A2F-6B66DA83B338}" type="presParOf" srcId="{0DE2E554-506F-43E5-9AD1-2A4FED53FF45}" destId="{2EEC2BE7-FC4F-4104-AD31-86D5A234AA40}" srcOrd="0" destOrd="0" presId="urn:microsoft.com/office/officeart/2009/3/layout/StepUpProcess"/>
    <dgm:cxn modelId="{2B62E6F0-8930-4B72-B796-59DE8742B88B}" type="presParOf" srcId="{0DE2E554-506F-43E5-9AD1-2A4FED53FF45}" destId="{217FC480-7319-4260-BF5F-834F9868D476}" srcOrd="1" destOrd="0" presId="urn:microsoft.com/office/officeart/2009/3/layout/StepUpProcess"/>
    <dgm:cxn modelId="{935B8E9C-8CFF-4A97-B054-998E049B9A59}" type="presParOf" srcId="{0DE2E554-506F-43E5-9AD1-2A4FED53FF45}" destId="{7C22A795-0F2F-4723-88B5-C8C5F5ADEDE6}" srcOrd="2" destOrd="0" presId="urn:microsoft.com/office/officeart/2009/3/layout/StepUpProcess"/>
    <dgm:cxn modelId="{B713DAF7-222E-41F7-8044-36D51B084A24}" type="presParOf" srcId="{9CB60B85-710C-45E2-BCE7-A5BC4C7F05CC}" destId="{8A7253B7-D952-4405-A2E7-894FEFBE08A9}" srcOrd="5" destOrd="0" presId="urn:microsoft.com/office/officeart/2009/3/layout/StepUpProcess"/>
    <dgm:cxn modelId="{7D4C0D4D-7052-4FAB-9D12-843A60B0880D}" type="presParOf" srcId="{8A7253B7-D952-4405-A2E7-894FEFBE08A9}" destId="{F7088EDE-E171-482E-830D-893D88355FDF}" srcOrd="0" destOrd="0" presId="urn:microsoft.com/office/officeart/2009/3/layout/StepUpProcess"/>
    <dgm:cxn modelId="{4A912B1B-A80B-4597-9806-90BA0E73D008}" type="presParOf" srcId="{9CB60B85-710C-45E2-BCE7-A5BC4C7F05CC}" destId="{A4770874-E069-4269-AD10-23E62FFA1813}" srcOrd="6" destOrd="0" presId="urn:microsoft.com/office/officeart/2009/3/layout/StepUpProcess"/>
    <dgm:cxn modelId="{C40E4DD3-0734-47A7-8734-56797CD43B2E}" type="presParOf" srcId="{A4770874-E069-4269-AD10-23E62FFA1813}" destId="{07BF93BB-85A4-4F7A-AD5D-37DC89A03C65}" srcOrd="0" destOrd="0" presId="urn:microsoft.com/office/officeart/2009/3/layout/StepUpProcess"/>
    <dgm:cxn modelId="{4C9B7768-AC35-45F3-8062-2BADBAB61885}" type="presParOf" srcId="{A4770874-E069-4269-AD10-23E62FFA1813}" destId="{5F49903D-CC8B-43FA-BE71-BADECDF2CB7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5F1D2-3F58-4926-80D2-5A49DF25D2AE}">
      <dsp:nvSpPr>
        <dsp:cNvPr id="0" name=""/>
        <dsp:cNvSpPr/>
      </dsp:nvSpPr>
      <dsp:spPr>
        <a:xfrm rot="5400000">
          <a:off x="380170" y="1109453"/>
          <a:ext cx="1531656" cy="2568099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17E1D-8575-4EA1-8A80-75B306FC2DD5}">
      <dsp:nvSpPr>
        <dsp:cNvPr id="0" name=""/>
        <dsp:cNvSpPr/>
      </dsp:nvSpPr>
      <dsp:spPr>
        <a:xfrm>
          <a:off x="112215" y="1913626"/>
          <a:ext cx="2366028" cy="124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1: Demonstrate </a:t>
          </a:r>
          <a:endParaRPr lang="en-AU" sz="1800" kern="1200" dirty="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Demonstrate the skill at a regular pace</a:t>
          </a:r>
          <a:endParaRPr lang="en-AU" sz="1400" kern="1200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 learner learns by seeing and hearing</a:t>
          </a:r>
          <a:endParaRPr lang="en-AU" sz="1400" kern="1200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sp:txBody>
      <dsp:txXfrm>
        <a:off x="112215" y="1913626"/>
        <a:ext cx="2366028" cy="1241726"/>
      </dsp:txXfrm>
    </dsp:sp>
    <dsp:sp modelId="{7D1B1632-F6EB-43D9-A2B4-28CD78A998E4}">
      <dsp:nvSpPr>
        <dsp:cNvPr id="0" name=""/>
        <dsp:cNvSpPr/>
      </dsp:nvSpPr>
      <dsp:spPr>
        <a:xfrm>
          <a:off x="2058218" y="1183109"/>
          <a:ext cx="369076" cy="36907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8EB42-DCA7-4C43-B8A9-1F6EEACF5F42}">
      <dsp:nvSpPr>
        <dsp:cNvPr id="0" name=""/>
        <dsp:cNvSpPr/>
      </dsp:nvSpPr>
      <dsp:spPr>
        <a:xfrm rot="5400000">
          <a:off x="3377906" y="450199"/>
          <a:ext cx="1302119" cy="2706226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46754-219B-4CFB-8BC7-3E650C6097B8}">
      <dsp:nvSpPr>
        <dsp:cNvPr id="0" name=""/>
        <dsp:cNvSpPr/>
      </dsp:nvSpPr>
      <dsp:spPr>
        <a:xfrm>
          <a:off x="2906629" y="1359483"/>
          <a:ext cx="2446208" cy="17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2: De-construct</a:t>
          </a:r>
          <a:endParaRPr lang="en-AU" sz="1800" b="1" kern="1200" dirty="0">
            <a:effectLst/>
            <a:latin typeface="+mn-lt"/>
            <a:ea typeface="DengXian Light" panose="02010600030101010101" pitchFamily="2" charset="-122"/>
            <a:cs typeface="Angsana New" panose="02020603050405020304" pitchFamily="18" charset="-3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Break the skill into steps for the learner</a:t>
          </a:r>
          <a:endParaRPr lang="en-AU" sz="1400" kern="1200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They learn by seeing, reading, writing, hearing and doing (smaller activities)</a:t>
          </a:r>
          <a:endParaRPr lang="en-AU" sz="1400" kern="1200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sp:txBody>
      <dsp:txXfrm>
        <a:off x="2906629" y="1359483"/>
        <a:ext cx="2446208" cy="1714641"/>
      </dsp:txXfrm>
    </dsp:sp>
    <dsp:sp modelId="{6A521E8C-5F5E-4158-BAEE-8F0E987BA5C0}">
      <dsp:nvSpPr>
        <dsp:cNvPr id="0" name=""/>
        <dsp:cNvSpPr/>
      </dsp:nvSpPr>
      <dsp:spPr>
        <a:xfrm>
          <a:off x="4994742" y="715477"/>
          <a:ext cx="369076" cy="36907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C2BE7-FC4F-4104-AD31-86D5A234AA40}">
      <dsp:nvSpPr>
        <dsp:cNvPr id="0" name=""/>
        <dsp:cNvSpPr/>
      </dsp:nvSpPr>
      <dsp:spPr>
        <a:xfrm rot="5400000">
          <a:off x="6293536" y="-47888"/>
          <a:ext cx="1302119" cy="2587231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FC480-7319-4260-BF5F-834F9868D476}">
      <dsp:nvSpPr>
        <dsp:cNvPr id="0" name=""/>
        <dsp:cNvSpPr/>
      </dsp:nvSpPr>
      <dsp:spPr>
        <a:xfrm>
          <a:off x="5811499" y="809754"/>
          <a:ext cx="2485467" cy="17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3: Re-construct</a:t>
          </a:r>
          <a:endParaRPr lang="en-AU" sz="1800" b="1" kern="1200" dirty="0">
            <a:effectLst/>
            <a:latin typeface="+mn-lt"/>
            <a:ea typeface="DengXian Light" panose="02010600030101010101" pitchFamily="2" charset="-122"/>
            <a:cs typeface="Angsana New" panose="02020603050405020304" pitchFamily="18" charset="-3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 learners put the steps back together again</a:t>
          </a:r>
          <a:endParaRPr lang="en-AU" sz="1400" kern="1200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They learn by doing</a:t>
          </a:r>
          <a:endParaRPr lang="en-AU" sz="1400" kern="1200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</dsp:txBody>
      <dsp:txXfrm>
        <a:off x="5811499" y="809754"/>
        <a:ext cx="2485467" cy="1714641"/>
      </dsp:txXfrm>
    </dsp:sp>
    <dsp:sp modelId="{7C22A795-0F2F-4723-88B5-C8C5F5ADEDE6}">
      <dsp:nvSpPr>
        <dsp:cNvPr id="0" name=""/>
        <dsp:cNvSpPr/>
      </dsp:nvSpPr>
      <dsp:spPr>
        <a:xfrm>
          <a:off x="7870022" y="176703"/>
          <a:ext cx="369076" cy="369076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F93BB-85A4-4F7A-AD5D-37DC89A03C65}">
      <dsp:nvSpPr>
        <dsp:cNvPr id="0" name=""/>
        <dsp:cNvSpPr/>
      </dsp:nvSpPr>
      <dsp:spPr>
        <a:xfrm rot="5400000">
          <a:off x="9015062" y="-561656"/>
          <a:ext cx="1302119" cy="2429647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9903D-CC8B-43FA-BE71-BADECDF2CB7B}">
      <dsp:nvSpPr>
        <dsp:cNvPr id="0" name=""/>
        <dsp:cNvSpPr/>
      </dsp:nvSpPr>
      <dsp:spPr>
        <a:xfrm>
          <a:off x="8584089" y="217194"/>
          <a:ext cx="2383339" cy="1714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/>
              <a:latin typeface="+mn-lt"/>
              <a:ea typeface="DengXian Light" panose="02010600030101010101" pitchFamily="2" charset="-122"/>
              <a:cs typeface="Angsana New" panose="02020603050405020304" pitchFamily="18" charset="-34"/>
            </a:rPr>
            <a:t>Step 4: Performance</a:t>
          </a:r>
          <a:endParaRPr lang="en-AU" sz="1800" b="1" kern="1200" dirty="0">
            <a:effectLst/>
            <a:latin typeface="+mn-lt"/>
            <a:ea typeface="DengXian Light" panose="02010600030101010101" pitchFamily="2" charset="-122"/>
            <a:cs typeface="Angsana New" panose="02020603050405020304" pitchFamily="18" charset="-3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 learners perform it on their own</a:t>
          </a:r>
          <a:endParaRPr lang="en-AU" sz="1400" kern="1200" dirty="0">
            <a:effectLst/>
            <a:latin typeface="+mn-lt"/>
            <a:ea typeface="DengXian" panose="02010600030101010101" pitchFamily="2" charset="-122"/>
            <a:cs typeface="Cordia New" panose="020B0304020202020204" pitchFamily="34" charset="-34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rPr>
            <a:t>They are competent</a:t>
          </a:r>
          <a:endParaRPr lang="en-AU" sz="1400" kern="1200" dirty="0">
            <a:latin typeface="+mn-lt"/>
          </a:endParaRPr>
        </a:p>
      </dsp:txBody>
      <dsp:txXfrm>
        <a:off x="8584089" y="217194"/>
        <a:ext cx="2383339" cy="1714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9CE6D-09F5-49F7-B2C3-49DC91D23412}" type="datetimeFigureOut">
              <a:rPr lang="en-GB" smtClean="0"/>
              <a:t>23/09/2024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B424B-0E26-4460-9EE0-04556DF536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2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B424B-0E26-4460-9EE0-04556DF536E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3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3429" y="4817111"/>
            <a:ext cx="11223371" cy="1872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7CCD72-00D7-0596-54FD-3A62D212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1" y="1079999"/>
            <a:ext cx="12192000" cy="2340000"/>
          </a:xfrm>
          <a:noFill/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3DF49-3C23-3905-9581-309875B34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84A5EE3D-3F2E-2847-EBEA-8BCACB1A6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18E9C0CA-BD10-5905-9D2A-7AF21E161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38C1A8E7-14F0-0A9E-295C-5309BB201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E701C03A-4BAD-003B-8EC2-83B7002B8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C3AFF7E9-3DDE-B303-FF4B-7E1464223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9E3127-3C9C-ADF9-64FF-976779262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2E97B4D3-AD2D-E4CA-7678-AA7CA943A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1FE6FD8-05E1-8EC9-8BD3-C4FEDA039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377E86AC-6D5A-845A-A8D8-75E888DE0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8EAB0D67-5BF9-1D5F-809E-FEE92EA4D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247A6D87-6107-F0B4-419F-D445B207F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67421-5222-7E95-A680-97FA473B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F8AE7A4C-2966-3C34-DD58-03FA73803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6CF3DAF3-98D1-B9DE-399B-5DE7AF9EA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45064545-4AFF-5331-0781-926575EA0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3CA65401-2EB5-BFEE-4BC1-B0F1115C3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F4A6C529-92E4-4B40-1A84-D80735E28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63D68535-B9EB-F4E1-DCB6-AB9BAE79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60C9A-13C4-0ECA-8AB3-6CE50EF8B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03B91300-9E4E-5645-EC50-4B24DD7E7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1" name="Picture 20" descr="A blue and black logo&#10;&#10;Description automatically generated">
              <a:extLst>
                <a:ext uri="{FF2B5EF4-FFF2-40B4-BE49-F238E27FC236}">
                  <a16:creationId xmlns:a16="http://schemas.microsoft.com/office/drawing/2014/main" id="{DE720B61-EBED-0EA1-05B2-5252768CF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1456886C-3F54-D715-7843-E74EE5A6E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C6805046-EA70-2A03-05E2-5D1A65092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9FCE85BA-94B7-841A-29DF-6589D2116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ABD66203-3120-9A50-BFB2-D07E327AC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3133D7E7-FE91-9BD0-6C8E-BAC8E41C0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C75F8137-B51F-E8FD-D095-E7C6671B0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A957DA6D-AFAF-0BCB-1244-15E8414B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98DEDC3D-9316-D372-9786-EFF196222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A3C60C84-3657-2024-FED4-7F50F4C940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95B522-321D-7DE1-5626-2CC2C3A10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0B38ACF5-B142-5E6F-500B-0B7DD3F61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B937B286-AE9D-A8BE-1ADF-508B20DC9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E8D8B8F1-4632-5217-FAD8-E4B2A6804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2DFFD7A4-B2F4-DDC9-87AD-2F24A911E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25A1E68E-E385-88CF-C7AE-00CC86E35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73F9CECA-5424-8CE2-5D75-47BF941F1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A0064-40D0-1EB0-7475-16A79EE8D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1979A2-7FFD-4369-1480-181AE91BA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A862CAAB-8E49-6DE8-5F5D-8DF93DCC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3F9FE90D-0F7D-7089-9E64-243260C031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D7B7C819-1400-CB96-036B-43AB14157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8FD64CCC-9B12-C349-740B-7ADCC2355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71EAC353-991A-8C76-5A9B-F4E110499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8BC32D-D8FC-C9FB-03FB-D1122E447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3DCF2BE2-BCC1-8AAA-CEC3-45FB582209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BF30CD-192C-2B26-C18B-9DC7AD937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0E7DA83-6E14-1789-EEDC-DD42A3535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82D568-70FC-C460-D0B7-3D661D504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07B7CD-D0F1-B246-ABF8-3513150A7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ECA35F-24DD-A4E4-5901-0E87406127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9B8C82C-8637-5D60-B734-71450F21F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76651AF-CF14-97DC-6048-669F6444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902207-53B5-F11C-B1D1-BC29B9F3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FC3D0B-3385-34FB-371E-E81DA5A6E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DBF4D0C8-EF31-88F9-2690-64678B6CA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F00FDAF1-9E9E-42DF-CB29-C8B443E5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046" y="1282045"/>
            <a:ext cx="7560000" cy="2450969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FEDB84-8E0B-9168-E680-921BB0D3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13" name="Picture 1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D5F9214-9C7D-F11C-7BDA-01F6BF673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86823C3-62E5-860C-E2D9-4F0D2844A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A40D5911-674C-C97D-3A60-04CC2CEF4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DE5E621-2448-3BF6-BAAE-18871B860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04B5D95D-B1F4-B284-E80C-F2A8788E8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F28F32D-3D6E-CAC4-8696-CB8E489FA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654398C8-945A-6E69-1570-AB86703417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5889948-9A79-AC3C-788D-8AC8A7818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516EDB-A2B2-2694-A6AA-C77023FFF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75330CF6-D74F-E1FF-8C8C-A66FC43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4A2B2008-4C59-1F9D-B6D5-F020015E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022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9113EE-97C8-2967-34C6-789ECC9DA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E7C3-5909-0B19-C973-9448307E7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044B900-8221-249D-6973-928B05429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2" name="Picture 1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A6F9FB-B490-A101-1B44-7527B795A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444940C-3F95-1F97-FE34-BF966C3D2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4" name="Picture 1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1A3DE9-3045-3970-3009-C79F99EB9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0C1D290A-B881-64C2-BE94-EBEBB85CA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8F285C-849D-AEF5-25D5-4448818B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-2761654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0402C06-DDF2-1E41-939B-8ADA143296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8CA65FD-71FF-D44E-48B4-011CB015D9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6" name="Picture 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251BAAE4-F8FC-9DF0-B8A5-64E708C011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93823D0-39CB-5F9B-9336-5189A48D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8" name="Picture 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AA80D56-A10D-E9C2-1061-CF15F0DB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9" name="Picture 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677EF4AB-65EF-411D-016B-FDB8EA205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840577-FFE3-31DC-711F-765CC1DB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F566800-FB4C-50E2-57F3-0D9F0F803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2F95D95-BB83-4D6F-482C-91C9FB22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72C84DA1-E824-8363-B32E-154B6DE94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B90785-3DE7-1B17-D24D-662D51600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B59F11-B821-0658-0A27-A74511A132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C0AA0DA-B3B1-476A-2CB7-768E494E1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D0454370-7109-8E8B-CB97-7A41323D2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482A99-3DA9-FC2E-89F1-BC6F4202B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20DFF78-7CE3-5B65-5B54-83AFF243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157BA1EB-B1A5-539B-8FCC-9D92F04B7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145AD2A-8E73-6412-9FFF-72A514097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82" y="1936228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616370-D2D9-B02C-22F4-5922DBADB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52745" y="1582244"/>
            <a:ext cx="1609837" cy="154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C2086-90D5-25B9-AD98-C5D9346B5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83634" y="3819242"/>
            <a:ext cx="1609838" cy="154800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4FCC4-46D8-45BB-94C3-CADF17BF9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85244" y="2663955"/>
            <a:ext cx="1609838" cy="15480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3018F-1559-E8E5-7F91-312AF8D5E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424">
            <a:off x="445187" y="403025"/>
            <a:ext cx="1609838" cy="154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74C23B-1989-9C0C-B09D-191F613F3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29901" y="4955804"/>
            <a:ext cx="1609838" cy="154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FB8FC4-978C-6A56-AF0B-4A7F4101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0137045" y="2635874"/>
            <a:ext cx="1609837" cy="15480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23FA5-D3D1-9495-0302-5E0E248A8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5" name="Picture 4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B9F5F3-44CB-928A-332F-E839FFA29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D4CA51D-87D8-286F-E459-B223B0E8F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0F37FC7D-CE45-F043-4DC6-AA9D03B21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1B7F274-030C-8987-A19E-38E7FB5F4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1BAD0D3-1C98-C736-3081-0833B19CD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9" name="Picture 1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2DEC9A-58B9-43BC-A508-DF0337556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3E11A-A81F-C2BE-2C4F-4E641DAF3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08BC8670-C257-3780-D35C-7B2BC98B3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DEB32A-B89A-9D4E-B09B-A96FAC195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9BE524-F94C-F26E-F0AB-066EE06FC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602D86E-4ED4-CC29-909C-84D535700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41C0E4-D299-785D-70D7-F003FBF6D8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78C7F01-7A13-AD97-3ED7-5CD10A9B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8CFFFBD-A454-6AC2-0B76-E3F9EF066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DB1066-C795-52DE-D35B-F1579C59C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82CEEA8-94FA-64A3-A480-4920A4434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442BB2E-A8EC-D2F7-AB43-8A2C832C9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FD9678F-4D7C-D86B-5C18-A8ADFDE08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FA533D-E74B-A5F1-6A34-3C64E536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20" name="Picture 19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FF9A17-48B0-6BE6-A01E-29D3AE291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9B85A4-C808-E1FD-5A7A-6C6414F49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2" name="Picture 2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D492DFC-1041-AB07-629A-FA19A783B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274A-09E1-B4D9-0E4F-04EAB1FFD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4" name="Picture 2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5298FC39-3AAD-549D-3CE7-A5DAE4328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5" name="Picture 2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26F46F99-DBC4-A654-9B05-544724D4F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A9518-D4B4-8A20-E461-673496BC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12" name="Picture 11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CF5DDC7D-7821-8091-9C74-CA12357B6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BA890D6-2E5B-3341-E940-8C4BDBD43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A68009-2B39-374D-418D-0AB6D96E1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B9779D1-EFCA-8EB1-823B-0D705A7A2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2423FD-EA6F-814C-144D-28EA9BF08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32AD346F-9011-7ABF-F5EA-44831228F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D3D3A-9C7C-70FE-182C-2DFB61638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04E3DAC-0960-A621-D140-F0E10CD57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4791614-8810-E60C-743B-59F4B0DF2D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CAA2C23-81FA-41DF-DA69-62A7AB4B9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8C6F7B-E61D-5B91-A306-14893B5D8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1278D51-39C7-B399-67AC-FEB2320DE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22C5E5E-4DC6-426E-C932-FB1A99C87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0936E57-A427-ADD8-AB1C-3ACA5F432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7965005-B7B6-B004-3911-0A8D8539C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448CA49-330B-499B-31E9-DD03FE856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667C131-AA5E-2A85-5B7A-C2BBC08D4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73F8A07-A9A2-DFF2-DD34-0BA60429D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30161441-A534-35BB-2478-F87098DB9432}"/>
              </a:ext>
            </a:extLst>
          </p:cNvPr>
          <p:cNvSpPr txBox="1">
            <a:spLocks/>
          </p:cNvSpPr>
          <p:nvPr userDrawn="1"/>
        </p:nvSpPr>
        <p:spPr>
          <a:xfrm>
            <a:off x="2313460" y="1321324"/>
            <a:ext cx="7560000" cy="270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C7557-61B8-E0AF-1CF4-71020CBC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25EC430-BB0C-C3D3-C864-C9DBA0A18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" name="Picture 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538C618-87A4-48E4-70B6-94F4C8B8B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829737F-4836-432E-8968-3B601F7E7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2AD86DA-F688-C3D5-1AFB-FE788F5F4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13C0B0-D0A8-F05D-B2D9-F7E64C6D6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ABB6FE-0E20-01E9-E479-DE4C7164B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5AF840F-E2A8-4FDE-6184-9E9EB77FA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8CB5F7-8464-128E-DC34-38E8C9AF6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51CD7E1-B827-7CF2-76A8-85E5D0C2C0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76DF011-A22B-3567-14E0-2A0361580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B87635-1C0A-7FA3-F198-CA7EB00F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BD730-F9EF-4354-3449-2C5A6E0C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C5A693-415D-D311-8094-EE13B8649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3D0770C-4008-47DF-038C-7BBCAEF363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B4BEFDE-24FF-C8FE-858D-6748DD84A5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060F087-CF26-03A4-59BC-AC232A592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CEE6731-4CD9-4F38-67AD-8F32C7CA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06BA797-861E-1BF5-F47A-A2E1B6928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C02A1-89C5-033F-0100-4637B8959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-2736193" y="2835000"/>
            <a:ext cx="6660386" cy="1188000"/>
            <a:chOff x="5505003" y="4063679"/>
            <a:chExt cx="6660386" cy="1188000"/>
          </a:xfrm>
        </p:grpSpPr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057447-4229-9558-2288-B58CE65A1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0DBC772-8AAD-E35C-D917-164FF3E34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1D90260-BBDF-3237-EDA5-D7442B052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05A2F3-8E21-2EE5-8E6C-B8EC8EEBC6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C79EDF-7071-1FC1-B841-04146C3DC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93DD19-3F5D-EC5F-5B63-3FFFB0243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54896-5E6E-E0D2-4D70-FA3EC279A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2F1FA3-37BE-C0B8-3882-30D162100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CCC6B5-6C21-1AFA-C534-D2FFB7CE8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A715BAC-2720-5BA9-40EB-B15787FE4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C12FA0-8170-7BC0-848E-D4B66EAE7C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173F683-1B2D-B648-1BB6-07E118772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1A13D8-EE42-B2DD-E897-21D1FFB8C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078FDD54-2BF5-2D1E-CACA-36A87B062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8476" y="4718600"/>
            <a:ext cx="11869714" cy="1980000"/>
            <a:chOff x="158476" y="4718600"/>
            <a:chExt cx="11869714" cy="1980000"/>
          </a:xfrm>
        </p:grpSpPr>
        <p:pic>
          <p:nvPicPr>
            <p:cNvPr id="34" name="Picture 33" descr="A black and gold logo&#10;&#10;Description automatically generated">
              <a:extLst>
                <a:ext uri="{FF2B5EF4-FFF2-40B4-BE49-F238E27FC236}">
                  <a16:creationId xmlns:a16="http://schemas.microsoft.com/office/drawing/2014/main" id="{FBBC1F31-11F6-8BCF-4B60-3794932A5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76" y="4718600"/>
              <a:ext cx="1982512" cy="1980000"/>
            </a:xfrm>
            <a:prstGeom prst="rect">
              <a:avLst/>
            </a:prstGeom>
          </p:spPr>
        </p:pic>
        <p:pic>
          <p:nvPicPr>
            <p:cNvPr id="35" name="Picture 34" descr="A red and black design&#10;&#10;Description automatically generated">
              <a:extLst>
                <a:ext uri="{FF2B5EF4-FFF2-40B4-BE49-F238E27FC236}">
                  <a16:creationId xmlns:a16="http://schemas.microsoft.com/office/drawing/2014/main" id="{3E7B7B80-FAD1-4895-F298-7FE39E5B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22" y="4718600"/>
              <a:ext cx="1975006" cy="1980000"/>
            </a:xfrm>
            <a:prstGeom prst="rect">
              <a:avLst/>
            </a:prstGeom>
          </p:spPr>
        </p:pic>
        <p:pic>
          <p:nvPicPr>
            <p:cNvPr id="36" name="Picture 35" descr="A green and black logo&#10;&#10;Description automatically generated">
              <a:extLst>
                <a:ext uri="{FF2B5EF4-FFF2-40B4-BE49-F238E27FC236}">
                  <a16:creationId xmlns:a16="http://schemas.microsoft.com/office/drawing/2014/main" id="{637C7523-880B-1516-9FFB-1A1F3942E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662" y="4718600"/>
              <a:ext cx="1982512" cy="1980000"/>
            </a:xfrm>
            <a:prstGeom prst="rect">
              <a:avLst/>
            </a:prstGeom>
          </p:spPr>
        </p:pic>
        <p:pic>
          <p:nvPicPr>
            <p:cNvPr id="37" name="Picture 36" descr="A yellow and black design&#10;&#10;Description automatically generated">
              <a:extLst>
                <a:ext uri="{FF2B5EF4-FFF2-40B4-BE49-F238E27FC236}">
                  <a16:creationId xmlns:a16="http://schemas.microsoft.com/office/drawing/2014/main" id="{F1290AF6-6067-8595-3F38-1179FEEDD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08" y="4718600"/>
              <a:ext cx="1975006" cy="1980000"/>
            </a:xfrm>
            <a:prstGeom prst="rect">
              <a:avLst/>
            </a:prstGeom>
          </p:spPr>
        </p:pic>
        <p:pic>
          <p:nvPicPr>
            <p:cNvPr id="38" name="Picture 37" descr="A blue and black logo&#10;&#10;Description automatically generated">
              <a:extLst>
                <a:ext uri="{FF2B5EF4-FFF2-40B4-BE49-F238E27FC236}">
                  <a16:creationId xmlns:a16="http://schemas.microsoft.com/office/drawing/2014/main" id="{8A8664BD-6BBC-2E66-6808-82CD44801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48" y="4718600"/>
              <a:ext cx="1982514" cy="1980000"/>
            </a:xfrm>
            <a:prstGeom prst="rect">
              <a:avLst/>
            </a:prstGeom>
          </p:spPr>
        </p:pic>
        <p:pic>
          <p:nvPicPr>
            <p:cNvPr id="39" name="Picture 38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CC1F4E4F-D7AA-8C28-A715-8505277E4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184" y="4718600"/>
              <a:ext cx="1975006" cy="1980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1D6F0F-67BE-A390-6648-D379E0C5C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933254"/>
            <a:ext cx="7560000" cy="27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EE3CE-2504-CC0F-9BD4-C85E87833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5D3636-44D6-2ADF-1E80-03606F16A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94AA04-2765-25F5-E556-13CCEF9BD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81EC0B-5220-2630-43B1-99DF1F46C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FF0CC29-7186-DC22-6E8A-A4836E186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D47FC4C-6CEF-4790-E962-6D46236A7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8C07EF-52CD-6ED5-42ED-BAF155CFA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52E3E2F-6F73-39A3-93BC-2C94A91DA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090B4F-4FB0-635C-5074-8DDEB50A3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A6CA346-58DF-A433-F966-12474CE02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0F815BD-8D2C-7EC6-E20F-BB86CCC7E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4C0F07-37EA-8ACE-9616-A833A43867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EC874-C29E-E947-9DEF-B68D129EF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95951" y="2835000"/>
            <a:ext cx="6660386" cy="1188000"/>
            <a:chOff x="5505003" y="4063679"/>
            <a:chExt cx="6660386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25C5FA-1336-499D-F546-DA53C0B34F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AA0305-FE04-E5A9-91C8-9E7218B2F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B24EEFD-D2BC-2C4D-1693-E1327A29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7AF7793-E5ED-9D82-551D-3A372D8D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DEAB6C-6026-CA6B-F839-6C51CAA0E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0C450EB-1D46-9C41-8CD2-F2BCCC589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164CD6-B69A-220F-D19E-0730F90BB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246191" y="2835000"/>
            <a:ext cx="6660386" cy="1188000"/>
            <a:chOff x="5505003" y="4063679"/>
            <a:chExt cx="6660386" cy="1188000"/>
          </a:xfrm>
        </p:grpSpPr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D123C7-AA6D-B83F-0812-1C95516E2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B9C7E67-323D-5DD6-8EF9-7F160D864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2C2A95-886D-2FFF-DD58-8411BC020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A0EC85E-352A-D758-9395-2091989FE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4F0BB10-CDA4-03C7-1D92-396E423E0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2" name="Picture 3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402727-0FEA-9AAD-3646-32F520B1D8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F72583-A2C7-5073-EFCE-52A1537A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7EED47E-C85E-99A0-44F7-93E63BA44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8B9AD6C-9284-3050-5067-1311740665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911EBA6-C520-046F-58E8-642A50F91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38DB8A3-1B74-B890-1C6D-CB42B4F83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2FFEA08-B020-7738-D6B6-4B91105CD5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268D663-6A9F-064A-8D9A-894AAF4F3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9" name="Picture 8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D6705C20-8374-D1DB-9F76-F1184B258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BCA5DAE-B2CF-07D8-ABE8-56625AC6A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9676D8D-517B-A661-939F-F1B7CCF1E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F919F2-914B-0404-2555-0F9A6BA53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6939B0C-1C43-1191-A9F8-6DC1038D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3F368F31-368E-00D6-220E-0996E5AF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60" y="1253765"/>
            <a:ext cx="7560000" cy="2700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622E93-4B82-5807-D9EA-3123E8560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896E0C-A0A0-1CB4-D35E-418E2DDE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3" name="Picture 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4FB232FF-5599-F59F-068D-E60E5C405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12" name="Picture 1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AF41B67-A075-F1B4-E4D0-7DCCE6E9F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14" name="Picture 1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4F62753-EF27-C5D4-1BF1-4F6486573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17" name="Picture 1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48F7FD2-0EF3-BFD0-6FF5-064DAAF8D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72CC9-A32F-7059-CC7D-C5FC87565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-2095201" y="3324046"/>
            <a:ext cx="5555655" cy="1218288"/>
            <a:chOff x="6605345" y="5523287"/>
            <a:chExt cx="5555655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6D4A491-4892-5DBD-ED07-280212852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088C488-3167-30D1-0860-726806334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64BA9C8D-1B45-D9CD-5A7F-426982E9E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1002029-EFA8-C685-F308-A43D9AE6C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836FB27-157E-D91F-F3F8-43AC44FF5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8AD065-133B-DB34-AC6A-4BB9BE552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20" name="Picture 1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90AF440B-7F25-A56A-B9D8-F47EED4B3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390BC2B-DE7E-1D7A-D47C-D3A6EC2EC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B4F375E-48D1-4B22-2DF8-9014E5DB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6047676-5BAC-FD58-B729-20418F35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4" name="Picture 2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18560A-331F-2C26-8D98-D744E09FD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DC2F9DA-E25A-39EC-E8CA-262ED4E52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45A1AC88-9CEB-F612-F942-FCDB04F4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28E5E72-4F1A-36B7-D813-713186C454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8" name="Picture 2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240FA0-C3CA-C8DC-6975-34E04D498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9" name="Picture 2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FDF7B10-79B8-BE9E-F073-DCC39E98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0" name="Picture 2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0377FFA-16AA-964A-CF0D-3223AE5E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2A24E-8140-AFE6-E6DE-DA1FEF35C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9464CB9-26F4-70C8-1D2A-8A24EE774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5CEDA48-B89B-95D2-C27F-83F5A938A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0" name="Picture 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A01C8D0-56DE-33C5-33E7-F32F6486B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652BD3E-855C-8446-E7BF-C93EDF89A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4D9B57-A2A3-0E6A-D8AB-9684DB6AE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1C00B4-AED3-4BA9-959E-3DB24FFF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F7532076-4156-5964-3A72-9325A4B426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9" name="Picture 1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FC26B0-00C7-7413-249C-97DC913C5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0" name="Picture 1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4313CF3-EFA6-7552-9878-E4A9AFC6E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1" name="Picture 2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218A3DC-0B7A-6AF4-4917-8505FECF3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E94964C-F6E9-36D9-DE28-CBFB5E7F0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6A5F450-F2EE-9859-D238-40871A035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4" name="Picture 2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805017D-D1E5-C49C-8176-DDF436C6C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3F7C63-2336-DAEE-866D-AE5E70ACF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A5042CC-024E-B9DC-D0B5-A26292307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6E3AB8-0D04-AD98-6941-9FF6DA8A8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C85D706-1BB1-5477-3189-26FC542D1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D4581C-4E36-D7D2-1171-E587853A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AA5FBB3-5F3E-152F-2DD6-62F5B6072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315458-2A10-24DF-6B73-44A2E6CC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164E37B-1016-0C28-2D2A-574B0E73E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12540AF2-8BB3-30D3-AB15-C485CDE33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C308BAC-6ABB-C0EB-9F25-0D8C23A78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DB362-8CE9-F6FC-EA4C-6BE65035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805029" y="2810330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8B1CBC7-9B7D-6CED-39A9-51D4559BF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6" name="Picture 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6D80B9B-FD68-525B-5C1B-482AABE4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34C4C56-A2A0-273B-59E3-6D79F9ACC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5FBCF1C-702A-7E01-E1DC-AAB50CFA6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066B55-3F7F-5241-262F-08207C8C7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38AAA16-F293-3A8A-5417-99654BA7C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1559" y="535508"/>
            <a:ext cx="1440000" cy="5800474"/>
            <a:chOff x="827603" y="1260000"/>
            <a:chExt cx="1440000" cy="5800474"/>
          </a:xfrm>
        </p:grpSpPr>
        <p:pic>
          <p:nvPicPr>
            <p:cNvPr id="5" name="Picture 4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3BA0FA61-F760-30A1-65F3-3ACCF0DF1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E24D3EF-9C49-72E0-A6CF-5BE24EC91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14" name="Picture 13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03A199A6-8D7D-1750-90E5-CD34ECD9A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18" name="Picture 17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AA3C2FA8-0292-B116-AE82-A06AAB2BC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8A0530-8EFD-CEDA-9419-80C1B8AF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2095" y="535508"/>
            <a:ext cx="1440000" cy="5800474"/>
            <a:chOff x="827603" y="1260000"/>
            <a:chExt cx="1440000" cy="5800474"/>
          </a:xfrm>
        </p:grpSpPr>
        <p:pic>
          <p:nvPicPr>
            <p:cNvPr id="21" name="Picture 20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92708CF9-5F0E-3F70-8E1D-E303158466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22" name="Picture 2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BC285DE-5EAC-470E-B554-36537B104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23" name="Picture 22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87BDE5F5-5502-D514-4330-04D8AC733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23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3A5AD8B0-3A4F-7F5C-3C91-42F4BB2A9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08B17A-AB3C-EEBB-967A-BE121BFB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60" y="1253765"/>
            <a:ext cx="7560000" cy="2700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355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1F0A4-D003-9205-968B-86832B56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D078AD0-64E0-845D-C062-CB963DA69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78025A8-363F-30C1-80A2-17A15A736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E9B30C0-01AB-EEDE-AC5A-627C7205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7F8926-450A-2359-C18B-5473DBDB0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4CF557-3BA0-25BE-76AB-C8A0DBF25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73ADE7-4D6B-9B4F-012C-7844690215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1D8AA5-AD63-BDE7-58A9-D27FD327F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0AED4FD-E9E1-8DB4-ACCD-98C6366CF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4886F1B3-2757-1847-45C5-28385A5F4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23" name="Picture 2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31C082B-A14F-EED9-291F-1F1F34033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EDE2F0-A352-EA13-3F43-E60F1453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446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41326-0BCC-4178-8691-5745B8E8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1BF977-CC2C-F2D1-449A-E02E79892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AC777E-5834-9AB7-D5A4-798155284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F058D-57AD-0CA7-562F-FE040E78C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6" name="Picture 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C784E4B-3ECA-43E8-91EC-1D4A0EDAD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8" name="Picture 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AF84BB3-9E21-8274-B57C-2E11AC752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885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972FFA-7DFB-A1F5-FA9C-047D7D74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-2142042" y="3222041"/>
            <a:ext cx="5500883" cy="1216800"/>
            <a:chOff x="13738" y="5644839"/>
            <a:chExt cx="5500883" cy="1216800"/>
          </a:xfrm>
        </p:grpSpPr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5836B38-D993-B276-A7E3-5EA2862AF7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90EB9F-523F-B129-23EF-BF7D6927F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B607CE-F190-A22C-B3B6-EB29B40A9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B877385-E1DA-3814-9E6A-FBAC73F11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3" name="Picture 1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6EA5970-6EB7-015D-8FA9-C556B0F86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097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D7FC57-F6DA-596A-7815-E42B24EB4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B5723B4-FFEF-2B49-58FB-FF3C491F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9702D1-EDB6-A338-505C-C5EAE5EE2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932D0FC-71AC-5DFD-E5C1-79EDC06B0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CEB44C-86D9-1E84-C797-DB8D81B72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407F6-6CB9-2AD4-5D11-846022C59D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3C9A27-4A97-924A-1E9D-EC29DC5C1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9EB5CB-FA17-030B-2B5E-3A71A82D04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60B50A-B634-228F-809E-B728E357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30F94078-5F34-FB0D-15B0-D7FC74F31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268A6872-87C8-8B72-C9D0-CC1F9311F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1739046-2B58-6528-A0EF-9DC06AA90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99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26C7EE-DBDD-6BD9-9168-C9003F3E7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2EC87E1-730A-BCEC-100D-0939C1412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EB7068-9903-9FD4-E6B9-DDC26BFB2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3EBA6E-C29B-DC48-1637-E2042FAAB5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8B79AE6-DCBC-5BC3-D498-7967722A06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D149BEC-1280-9598-B423-685EC1C09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8670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F12BF-BE35-3CFE-122B-094F32AD7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D60BD2-B0BD-EB27-84A3-414457532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8C3390C-3D79-60A1-9D71-B892E945D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FA4AD85-EB5D-11C8-02BC-C7BFDB839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08DA32-A135-5632-1377-19587939F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CCB49A-443A-740D-9736-5E00DFCA44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767B18-46BE-0C52-3376-ADBF0A3D8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4575EF-A461-3CC6-C4B3-6B1117F6EE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FB18291-94FA-794B-3380-F06934906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D0D633DE-998F-5D54-AC67-4CAB0D666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4A7DF30-1D43-CBA8-206A-270276962A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33D878C-3C44-AB24-419B-12C0E8E65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462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3D9AD4-58BC-DB70-D1FC-BF27178C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1F25AD-8ABF-9C58-6CFE-D1E132177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474C6D-29C7-08F2-1851-4A9593100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FE916A-1361-201E-A462-4CD7A0165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003E7CDF-092E-C459-B321-6E0101648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47AC1B3-9455-C089-EA38-FFC8C943B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6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35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2F463C-3B6B-D3AC-30F5-DEBBC4A92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50371" y="2820600"/>
            <a:ext cx="5500883" cy="1216800"/>
            <a:chOff x="13738" y="5644839"/>
            <a:chExt cx="5500883" cy="12168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69C216-DD69-7065-D7C8-FBA4B4CBA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BF5CB-61DC-084A-3BDA-E6B85A2AD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11258-E8FD-D2C6-92DD-FBE080E5A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1EDF392-840A-4CBB-058F-650444E5D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65C4ED6A-F46B-A813-8EF2-2EAE9B993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045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06075A5-6516-B2AD-A063-89421432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98" y="2079000"/>
            <a:ext cx="7560000" cy="2700000"/>
          </a:xfrm>
          <a:noFill/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862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070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293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45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97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511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479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031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9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493B1C9B-0014-8982-FFAC-FBA7445FE8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5019" y="1402673"/>
            <a:ext cx="9341962" cy="2026328"/>
          </a:xfrm>
          <a:solidFill>
            <a:schemeClr val="bg1"/>
          </a:solidFill>
        </p:spPr>
        <p:txBody>
          <a:bodyPr/>
          <a:lstStyle>
            <a:lvl1pPr marL="0" indent="0" algn="ctr">
              <a:tabLst/>
              <a:defRPr/>
            </a:lvl1pPr>
          </a:lstStyle>
          <a:p>
            <a:r>
              <a:rPr lang="en-GB" dirty="0"/>
              <a:t>Title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0794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AED35AF-7346-7FA3-3354-6773B6CE4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98" y="2079000"/>
            <a:ext cx="7560000" cy="2700000"/>
          </a:xfrm>
          <a:noFill/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46987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78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79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036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253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04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462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392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511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C6566E3A-5935-8D4B-9C34-C5201C35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9003" y="364452"/>
            <a:ext cx="11333991" cy="6129095"/>
            <a:chOff x="207054" y="347434"/>
            <a:chExt cx="11333991" cy="6129095"/>
          </a:xfrm>
        </p:grpSpPr>
        <p:pic>
          <p:nvPicPr>
            <p:cNvPr id="23" name="Picture 2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BE3A634C-C432-5D04-5D19-D3B6CD800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23" y="5451297"/>
              <a:ext cx="1004186" cy="1008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ED460592-DE4C-7FCD-5194-88035C8C5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766" y="5451297"/>
              <a:ext cx="1009279" cy="1008000"/>
            </a:xfrm>
            <a:prstGeom prst="rect">
              <a:avLst/>
            </a:prstGeom>
          </p:spPr>
        </p:pic>
        <p:pic>
          <p:nvPicPr>
            <p:cNvPr id="32" name="Picture 31" descr="A green and black logo&#10;&#10;Description automatically generated">
              <a:extLst>
                <a:ext uri="{FF2B5EF4-FFF2-40B4-BE49-F238E27FC236}">
                  <a16:creationId xmlns:a16="http://schemas.microsoft.com/office/drawing/2014/main" id="{3DE3B57B-EE77-4B22-994A-BF10333AB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187" y="5451297"/>
              <a:ext cx="1009279" cy="1008000"/>
            </a:xfrm>
            <a:prstGeom prst="rect">
              <a:avLst/>
            </a:prstGeom>
          </p:spPr>
        </p:pic>
        <p:pic>
          <p:nvPicPr>
            <p:cNvPr id="36" name="Picture 35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3E6C142C-0957-7FF6-DE4D-045C6C74A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867" y="5468529"/>
              <a:ext cx="1004186" cy="1008000"/>
            </a:xfrm>
            <a:prstGeom prst="rect">
              <a:avLst/>
            </a:prstGeom>
          </p:spPr>
        </p:pic>
        <p:pic>
          <p:nvPicPr>
            <p:cNvPr id="61" name="Picture 60" descr="A blue and black logo&#10;&#10;Description automatically generated">
              <a:extLst>
                <a:ext uri="{FF2B5EF4-FFF2-40B4-BE49-F238E27FC236}">
                  <a16:creationId xmlns:a16="http://schemas.microsoft.com/office/drawing/2014/main" id="{44150B08-DB29-7484-7C74-2E9EADAF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103" y="5463791"/>
              <a:ext cx="1009279" cy="1008000"/>
            </a:xfrm>
            <a:prstGeom prst="rect">
              <a:avLst/>
            </a:prstGeom>
          </p:spPr>
        </p:pic>
        <p:pic>
          <p:nvPicPr>
            <p:cNvPr id="62" name="Picture 61" descr="A black and gold logo&#10;&#10;Description automatically generated">
              <a:extLst>
                <a:ext uri="{FF2B5EF4-FFF2-40B4-BE49-F238E27FC236}">
                  <a16:creationId xmlns:a16="http://schemas.microsoft.com/office/drawing/2014/main" id="{3BC34062-6BDC-02C1-C178-EC77A1563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37" y="5451297"/>
              <a:ext cx="1009279" cy="1008000"/>
            </a:xfrm>
            <a:prstGeom prst="rect">
              <a:avLst/>
            </a:prstGeom>
          </p:spPr>
        </p:pic>
        <p:pic>
          <p:nvPicPr>
            <p:cNvPr id="63" name="Picture 62" descr="A green and black logo&#10;&#10;Description automatically generated">
              <a:extLst>
                <a:ext uri="{FF2B5EF4-FFF2-40B4-BE49-F238E27FC236}">
                  <a16:creationId xmlns:a16="http://schemas.microsoft.com/office/drawing/2014/main" id="{91ADA823-D5AC-46C2-4E35-A4CA80D2F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57" y="5451297"/>
              <a:ext cx="1009279" cy="1008000"/>
            </a:xfrm>
            <a:prstGeom prst="rect">
              <a:avLst/>
            </a:prstGeom>
          </p:spPr>
        </p:pic>
        <p:pic>
          <p:nvPicPr>
            <p:cNvPr id="64" name="Picture 63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EC3D36FA-3921-1F95-EF96-19BFAD070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486" y="5451297"/>
              <a:ext cx="1004186" cy="1008000"/>
            </a:xfrm>
            <a:prstGeom prst="rect">
              <a:avLst/>
            </a:prstGeom>
          </p:spPr>
        </p:pic>
        <p:pic>
          <p:nvPicPr>
            <p:cNvPr id="65" name="Picture 64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9FE9F85B-2F7B-6A04-A0B1-3120B5110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34" y="5451297"/>
              <a:ext cx="1004186" cy="1008000"/>
            </a:xfrm>
            <a:prstGeom prst="rect">
              <a:avLst/>
            </a:prstGeom>
          </p:spPr>
        </p:pic>
        <p:pic>
          <p:nvPicPr>
            <p:cNvPr id="66" name="Picture 6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63CE292B-958F-6C68-D524-EFDE2DE62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79" y="5465698"/>
              <a:ext cx="1004186" cy="1008000"/>
            </a:xfrm>
            <a:prstGeom prst="rect">
              <a:avLst/>
            </a:prstGeom>
          </p:spPr>
        </p:pic>
        <p:pic>
          <p:nvPicPr>
            <p:cNvPr id="67" name="Picture 66" descr="A black and gold logo&#10;&#10;Description automatically generated">
              <a:extLst>
                <a:ext uri="{FF2B5EF4-FFF2-40B4-BE49-F238E27FC236}">
                  <a16:creationId xmlns:a16="http://schemas.microsoft.com/office/drawing/2014/main" id="{A144E04F-B4ED-706C-B4D1-C208C0630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4443936"/>
              <a:ext cx="1009279" cy="1008000"/>
            </a:xfrm>
            <a:prstGeom prst="rect">
              <a:avLst/>
            </a:prstGeom>
          </p:spPr>
        </p:pic>
        <p:pic>
          <p:nvPicPr>
            <p:cNvPr id="68" name="Picture 67" descr="A green and black logo&#10;&#10;Description automatically generated">
              <a:extLst>
                <a:ext uri="{FF2B5EF4-FFF2-40B4-BE49-F238E27FC236}">
                  <a16:creationId xmlns:a16="http://schemas.microsoft.com/office/drawing/2014/main" id="{1197EC6B-BCAF-6C99-CF62-7C5E577F5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2415441"/>
              <a:ext cx="1009279" cy="1008000"/>
            </a:xfrm>
            <a:prstGeom prst="rect">
              <a:avLst/>
            </a:prstGeom>
          </p:spPr>
        </p:pic>
        <p:pic>
          <p:nvPicPr>
            <p:cNvPr id="69" name="Picture 6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5A0F552E-CDD6-D2EE-D6B9-D35E19B62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4952" y="3437204"/>
              <a:ext cx="1004186" cy="1008000"/>
            </a:xfrm>
            <a:prstGeom prst="rect">
              <a:avLst/>
            </a:prstGeom>
          </p:spPr>
        </p:pic>
        <p:pic>
          <p:nvPicPr>
            <p:cNvPr id="70" name="Picture 6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E36C32FE-7923-5DDF-65A6-0A1377E72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2928" y="1382470"/>
              <a:ext cx="1004186" cy="1008000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EBD6440-A166-06D7-32FB-EB14483889A9}"/>
                </a:ext>
              </a:extLst>
            </p:cNvPr>
            <p:cNvGrpSpPr/>
            <p:nvPr userDrawn="1"/>
          </p:nvGrpSpPr>
          <p:grpSpPr>
            <a:xfrm>
              <a:off x="1230782" y="353225"/>
              <a:ext cx="10308879" cy="1008001"/>
              <a:chOff x="1230782" y="353225"/>
              <a:chExt cx="10308879" cy="1008001"/>
            </a:xfrm>
          </p:grpSpPr>
          <p:pic>
            <p:nvPicPr>
              <p:cNvPr id="46" name="Picture 45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60C97C9-8319-49BF-7C0E-58EEC4EB3C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01951" y="353225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59" name="Picture 5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7AE4F4FD-FAF3-DAF6-D288-91DBF0A467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32689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2" name="Picture 71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1FCCB6D4-C6AD-F8E4-E41C-C2E5E692D0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500206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3" name="Picture 72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3D268B69-D715-8AEE-17C1-C845DBB83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530382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4" name="Picture 73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A6DA3E7-3DA5-1584-C20E-710D4C17CC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334037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5" name="Picture 74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FBCA4C8B-A5F2-87FF-D627-1F5CED7A83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464935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6" name="Picture 7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5E72762-7EE3-D6B5-AC64-6F22CEB6E2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99486" y="353226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7" name="Picture 76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ECBB998-CBAF-F1D2-0699-9921B71A5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34757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8" name="Picture 77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FB740D-A558-EDAA-9FC6-FE1C2CBCBA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69308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0" name="Picture 79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78B54CDA-2D58-90B6-3326-23C5F1E496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774" y="353225"/>
                <a:ext cx="1009279" cy="1008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B61136C-1334-6F86-946F-AB75A3E3787D}"/>
                </a:ext>
              </a:extLst>
            </p:cNvPr>
            <p:cNvGrpSpPr/>
            <p:nvPr userDrawn="1"/>
          </p:nvGrpSpPr>
          <p:grpSpPr>
            <a:xfrm>
              <a:off x="207054" y="347434"/>
              <a:ext cx="1009279" cy="6129095"/>
              <a:chOff x="207054" y="367530"/>
              <a:chExt cx="1009279" cy="6129095"/>
            </a:xfrm>
          </p:grpSpPr>
          <p:pic>
            <p:nvPicPr>
              <p:cNvPr id="35" name="Picture 3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F58F851-0708-7EA2-D7E1-088C4FBBEC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600" y="54886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56" name="Picture 5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8D3DC08-49E8-91D2-68AB-44DFB701F6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2416101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58" name="Picture 5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592627A-CAE5-FCEF-DD12-A477E01370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368170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60" name="Picture 5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E5E5F0-D90D-157B-2C76-609ACB9150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139213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1" name="Picture 80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95978F8F-94C3-F977-8071-4DA1943BDB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3440067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82" name="Picture 81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669E7428-F7B1-BC83-436F-44E7C362ED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54" y="4463393"/>
                <a:ext cx="1009279" cy="1008000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5860B7-AE81-E3DB-DB23-8FB2FE2A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98" y="2079000"/>
            <a:ext cx="7560000" cy="2700000"/>
          </a:xfrm>
          <a:noFill/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81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7D94E8-04E4-71A6-FA81-B8D494770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EE034C-E9DC-EB4F-A40B-2BCBFF31705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3" name="Picture 2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18EFFD4-CD05-559A-CC9D-600B67C474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8" name="Picture 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45002EB-32A2-AA10-17F3-BC469E4C6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1" name="Picture 1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58D9EF89-8B5F-1485-B142-5172B9D112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C272581-D4B9-5D5B-7BBB-E78E9D9DDC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0" name="Picture 19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B9B985C-B3F3-F11E-20AE-A487D33FD9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2E21ACC1-96F7-A320-8A4D-31868F895D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374335-3ED9-6A7E-15CC-02F917FD54D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30" name="Picture 2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08F4704-3DAB-6EFD-8C81-D969E3A2C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BCAD8FD-9C07-BEEE-D90A-BD6C65D6EB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2" name="Picture 3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A76CBB1-B0C3-DE38-7F16-B65A4D3244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3" name="Picture 3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A0BE604D-2437-6925-9AEF-33EEC543E2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4" name="Picture 3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0213FE-AA0A-2DD3-F6B2-1D6B574A47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6423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942655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0B13BB-F2A9-15A6-DAE5-46A74845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16" name="Picture 1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4DE56CE6-0877-EC3F-EF5A-00D600A44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05DB9DCC-1192-D2DA-69E8-82198D103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20" name="Picture 19" descr="A black and gold logo&#10;&#10;Description automatically generated">
              <a:extLst>
                <a:ext uri="{FF2B5EF4-FFF2-40B4-BE49-F238E27FC236}">
                  <a16:creationId xmlns:a16="http://schemas.microsoft.com/office/drawing/2014/main" id="{495CB7EC-6E8A-947B-6B93-77D0D5ABB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21" name="Picture 20" descr="A green and black logo&#10;&#10;Description automatically generated">
              <a:extLst>
                <a:ext uri="{FF2B5EF4-FFF2-40B4-BE49-F238E27FC236}">
                  <a16:creationId xmlns:a16="http://schemas.microsoft.com/office/drawing/2014/main" id="{8DC15E9A-411A-BDD4-FEFE-4DFD406AD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22" name="Picture 2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B2C5A20F-65B7-EA17-77D9-07DB7D7BE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23" name="Picture 2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0D4BA7F-3C48-3A8F-25CA-17D9308AF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30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52423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5F7A9-A632-4498-029D-18EF48DB7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696664" y="2871000"/>
            <a:ext cx="6709294" cy="1116000"/>
            <a:chOff x="177945" y="5453407"/>
            <a:chExt cx="8224297" cy="1368000"/>
          </a:xfrm>
        </p:grpSpPr>
        <p:pic>
          <p:nvPicPr>
            <p:cNvPr id="3" name="Picture 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2AEA1C4-88DD-3C19-3CFC-600A03E51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4" name="Picture 3" descr="A blue and black logo&#10;&#10;Description automatically generated">
              <a:extLst>
                <a:ext uri="{FF2B5EF4-FFF2-40B4-BE49-F238E27FC236}">
                  <a16:creationId xmlns:a16="http://schemas.microsoft.com/office/drawing/2014/main" id="{5A1BDF2D-7A3F-195F-DCB5-A72F7FF9FE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6" name="Picture 5" descr="A black and gold logo&#10;&#10;Description automatically generated">
              <a:extLst>
                <a:ext uri="{FF2B5EF4-FFF2-40B4-BE49-F238E27FC236}">
                  <a16:creationId xmlns:a16="http://schemas.microsoft.com/office/drawing/2014/main" id="{507E5984-2672-44B0-2533-A5D3E594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88A20703-E979-E5A9-8944-07B80FC28C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0519E696-6FAB-8578-A487-EE818DFE6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4" name="Picture 13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6573F6E5-5921-5D36-1556-0ABD25E4F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58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C5CB7-4316-0E10-0875-72F05483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7C6276-5B54-E2CB-739F-AFCB6BEF20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7" name="Picture 26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EDF49B03-1736-EE9F-2D96-76F1F4CA76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8" name="Picture 2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8C2C746B-9B43-6EF2-F141-51B22A3EB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CBA4B9A6-E078-7A44-E6BE-51F945CFE1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0" name="Picture 2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FF1AB14-4E35-A727-70B9-15BD85A704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CAC5BDB-E662-2457-DD3E-C61ABCF674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2" name="Picture 31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914637FE-2ECF-BC91-A192-30BBC47EF0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2E2156-28F4-7E7B-50B2-AC4ECE55E6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2" name="Picture 21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E6EFC89F-4BFB-A53F-7209-C87B84DD7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8E1615-A721-55C9-ABDE-EF21680655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4" name="Picture 2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B8BB21B-294D-F49F-5C61-198911161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5" name="Picture 2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52FB1793-7132-7D02-121F-3CE4034A36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EEEA698B-B550-3D52-55DB-0DBCEF647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9088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CBE26-A603-0FE7-30E1-C4414AFC6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8" name="Picture 7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A7A1629-06AF-C2E8-5FBF-C9DA643011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3FA8DC52-951A-CD34-F58C-2A85D90B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black and gold logo&#10;&#10;Description automatically generated">
              <a:extLst>
                <a:ext uri="{FF2B5EF4-FFF2-40B4-BE49-F238E27FC236}">
                  <a16:creationId xmlns:a16="http://schemas.microsoft.com/office/drawing/2014/main" id="{41E1EE30-ED59-0491-7124-B33F443AA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11" name="Picture 10" descr="A green and black logo&#10;&#10;Description automatically generated">
              <a:extLst>
                <a:ext uri="{FF2B5EF4-FFF2-40B4-BE49-F238E27FC236}">
                  <a16:creationId xmlns:a16="http://schemas.microsoft.com/office/drawing/2014/main" id="{EE3FD5A6-6ADF-917F-7E32-B0F056235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2" name="Picture 1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8A3426C0-E030-134C-8DD5-E98D37F79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3" name="Picture 1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53A2CD1-0717-6E88-9C67-7CC79F1AB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629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06F43-7615-24CE-C3D6-63BD994D0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20333A-D318-4EC5-21CB-61257BBA5BB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5" name="Picture 24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9A34CAF-94CC-FBB2-CF25-F71EE8B6CC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60761C7-4190-800B-D00D-AE0DA1B3BB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7" name="Picture 26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1EAEBB-322D-E1DB-ED6D-510C1AD992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8" name="Picture 2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79267F6-6269-CD86-F1A8-5D7A6087D6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490A625-AA0D-88C9-4613-2B4590529E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0" name="Picture 2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18A59C-EDF1-F23B-3454-86AC5D5B19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70AF76-1E15-1F56-AA87-BEA36FD42B4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0" name="Picture 1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DD550E7-CFCE-8748-3E75-709F2BA54B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1" name="Picture 2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2FA783A-1FE2-F758-8FBC-2E94976704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2" name="Picture 2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B1C3F02-262E-3B98-AF59-32577FC90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B4BF659-5D50-C751-A2F4-2153794AED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4" name="Picture 2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D21AA574-124E-F0AA-C2A0-715198C948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4618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86DB1-8C80-FDA4-1BDB-7D9346F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E04C528-8F28-87C8-5188-BF2F1DB56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66FBA9-245B-6E69-0EBD-A1C1A9285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black and gold logo&#10;&#10;Description automatically generated">
              <a:extLst>
                <a:ext uri="{FF2B5EF4-FFF2-40B4-BE49-F238E27FC236}">
                  <a16:creationId xmlns:a16="http://schemas.microsoft.com/office/drawing/2014/main" id="{18BF7659-3652-5331-1426-BACC3D8E1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7416ECB2-6C0E-03B9-1780-BC270B763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1D1B800B-42A4-2D68-2644-D9549BEF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1" name="Picture 10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DA2976E8-5A4D-32FA-0753-4034DA802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248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12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0"/>
            <a:ext cx="4900246" cy="1800000"/>
          </a:xfrm>
          <a:prstGeom prst="rect">
            <a:avLst/>
          </a:prstGeom>
        </p:spPr>
        <p:txBody>
          <a:bodyPr anchor="ctr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5753" y="1980000"/>
            <a:ext cx="4900246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03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96647" y="2861475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972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CC22B-C57A-03A9-6E01-B2E0C173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22" y="1901173"/>
            <a:ext cx="7560000" cy="3055654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53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890744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50571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992883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309495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9725257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933100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88198"/>
            <a:ext cx="12192000" cy="234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3429" y="4817111"/>
            <a:ext cx="11223371" cy="1872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2782724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8FDD54-2BF5-2D1E-CACA-36A87B062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8476" y="4718600"/>
            <a:ext cx="11869714" cy="1980000"/>
            <a:chOff x="158476" y="4718600"/>
            <a:chExt cx="11869714" cy="1980000"/>
          </a:xfrm>
        </p:grpSpPr>
        <p:pic>
          <p:nvPicPr>
            <p:cNvPr id="34" name="Picture 33" descr="A black and gold logo&#10;&#10;Description automatically generated">
              <a:extLst>
                <a:ext uri="{FF2B5EF4-FFF2-40B4-BE49-F238E27FC236}">
                  <a16:creationId xmlns:a16="http://schemas.microsoft.com/office/drawing/2014/main" id="{FBBC1F31-11F6-8BCF-4B60-3794932A5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76" y="4718600"/>
              <a:ext cx="1982512" cy="1980000"/>
            </a:xfrm>
            <a:prstGeom prst="rect">
              <a:avLst/>
            </a:prstGeom>
          </p:spPr>
        </p:pic>
        <p:pic>
          <p:nvPicPr>
            <p:cNvPr id="35" name="Picture 34" descr="A red and black design&#10;&#10;Description automatically generated">
              <a:extLst>
                <a:ext uri="{FF2B5EF4-FFF2-40B4-BE49-F238E27FC236}">
                  <a16:creationId xmlns:a16="http://schemas.microsoft.com/office/drawing/2014/main" id="{3E7B7B80-FAD1-4895-F298-7FE39E5B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22" y="4718600"/>
              <a:ext cx="1975006" cy="1980000"/>
            </a:xfrm>
            <a:prstGeom prst="rect">
              <a:avLst/>
            </a:prstGeom>
          </p:spPr>
        </p:pic>
        <p:pic>
          <p:nvPicPr>
            <p:cNvPr id="36" name="Picture 35" descr="A green and black logo&#10;&#10;Description automatically generated">
              <a:extLst>
                <a:ext uri="{FF2B5EF4-FFF2-40B4-BE49-F238E27FC236}">
                  <a16:creationId xmlns:a16="http://schemas.microsoft.com/office/drawing/2014/main" id="{637C7523-880B-1516-9FFB-1A1F3942E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662" y="4718600"/>
              <a:ext cx="1982512" cy="1980000"/>
            </a:xfrm>
            <a:prstGeom prst="rect">
              <a:avLst/>
            </a:prstGeom>
          </p:spPr>
        </p:pic>
        <p:pic>
          <p:nvPicPr>
            <p:cNvPr id="37" name="Picture 36" descr="A yellow and black design&#10;&#10;Description automatically generated">
              <a:extLst>
                <a:ext uri="{FF2B5EF4-FFF2-40B4-BE49-F238E27FC236}">
                  <a16:creationId xmlns:a16="http://schemas.microsoft.com/office/drawing/2014/main" id="{F1290AF6-6067-8595-3F38-1179FEEDD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08" y="4718600"/>
              <a:ext cx="1975006" cy="1980000"/>
            </a:xfrm>
            <a:prstGeom prst="rect">
              <a:avLst/>
            </a:prstGeom>
          </p:spPr>
        </p:pic>
        <p:pic>
          <p:nvPicPr>
            <p:cNvPr id="38" name="Picture 37" descr="A blue and black logo&#10;&#10;Description automatically generated">
              <a:extLst>
                <a:ext uri="{FF2B5EF4-FFF2-40B4-BE49-F238E27FC236}">
                  <a16:creationId xmlns:a16="http://schemas.microsoft.com/office/drawing/2014/main" id="{8A8664BD-6BBC-2E66-6808-82CD44801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48" y="4718600"/>
              <a:ext cx="1982514" cy="1980000"/>
            </a:xfrm>
            <a:prstGeom prst="rect">
              <a:avLst/>
            </a:prstGeom>
          </p:spPr>
        </p:pic>
        <p:pic>
          <p:nvPicPr>
            <p:cNvPr id="39" name="Picture 38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CC1F4E4F-D7AA-8C28-A715-8505277E4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184" y="4718600"/>
              <a:ext cx="1975006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58792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B5F95-F76A-34F2-4B50-E8E7C071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12C69-0723-AE39-E468-4AA9E9FAB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4AF6D-80F7-78FD-FC6C-0C5933A1F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711-35A6-4885-8146-70254C1A6CA1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02E8-1CE9-E3E1-5927-65B617C6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B0DEE-F26D-3A5C-F520-52281C071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282E-27B9-40B2-AA25-4B9FC96C95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17634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DA22-459F-EFD3-B84D-8F2CD66A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4C4F-1133-8C33-5527-38CBD78E5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EF5AB-3B1B-D789-0E33-9FAF00E81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54B84E-2FCC-4146-7D2D-0EA629B8DF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4292BE-F6C0-948A-B619-74608564E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D42D6B-8836-E152-4E22-C2BE4E1A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2711-35A6-4885-8146-70254C1A6CA1}" type="datetimeFigureOut">
              <a:rPr lang="en-AU" smtClean="0"/>
              <a:t>23/09/2024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1DC43-6BD5-957B-A8AF-649BEFA9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5AEF0-F56F-6450-A111-16A09FA7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282E-27B9-40B2-AA25-4B9FC96C957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91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89186" y="2786990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889" r:id="rId2"/>
    <p:sldLayoutId id="2147483890" r:id="rId3"/>
    <p:sldLayoutId id="2147483696" r:id="rId4"/>
    <p:sldLayoutId id="2147483956" r:id="rId5"/>
    <p:sldLayoutId id="2147483955" r:id="rId6"/>
    <p:sldLayoutId id="2147483945" r:id="rId7"/>
    <p:sldLayoutId id="2147483891" r:id="rId8"/>
    <p:sldLayoutId id="2147483900" r:id="rId9"/>
    <p:sldLayoutId id="2147483775" r:id="rId10"/>
    <p:sldLayoutId id="2147483686" r:id="rId11"/>
    <p:sldLayoutId id="2147483887" r:id="rId12"/>
    <p:sldLayoutId id="2147483907" r:id="rId13"/>
    <p:sldLayoutId id="2147483692" r:id="rId14"/>
    <p:sldLayoutId id="2147483946" r:id="rId15"/>
    <p:sldLayoutId id="2147483893" r:id="rId16"/>
    <p:sldLayoutId id="2147483892" r:id="rId17"/>
    <p:sldLayoutId id="2147483901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47" r:id="rId24"/>
    <p:sldLayoutId id="2147483929" r:id="rId25"/>
    <p:sldLayoutId id="2147483930" r:id="rId26"/>
    <p:sldLayoutId id="2147483931" r:id="rId27"/>
    <p:sldLayoutId id="2147483932" r:id="rId28"/>
    <p:sldLayoutId id="2147483933" r:id="rId29"/>
    <p:sldLayoutId id="2147483934" r:id="rId30"/>
    <p:sldLayoutId id="2147483935" r:id="rId31"/>
    <p:sldLayoutId id="2147483936" r:id="rId32"/>
    <p:sldLayoutId id="2147483948" r:id="rId33"/>
    <p:sldLayoutId id="2147483894" r:id="rId34"/>
    <p:sldLayoutId id="2147483897" r:id="rId35"/>
    <p:sldLayoutId id="214748390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50" r:id="rId42"/>
    <p:sldLayoutId id="2147483896" r:id="rId43"/>
    <p:sldLayoutId id="2147483895" r:id="rId44"/>
    <p:sldLayoutId id="2147483903" r:id="rId45"/>
    <p:sldLayoutId id="2147483918" r:id="rId46"/>
    <p:sldLayoutId id="2147483919" r:id="rId47"/>
    <p:sldLayoutId id="2147483920" r:id="rId48"/>
    <p:sldLayoutId id="2147483921" r:id="rId49"/>
    <p:sldLayoutId id="2147483922" r:id="rId50"/>
    <p:sldLayoutId id="2147483951" r:id="rId51"/>
    <p:sldLayoutId id="2147483937" r:id="rId52"/>
    <p:sldLayoutId id="2147483938" r:id="rId53"/>
    <p:sldLayoutId id="2147483939" r:id="rId54"/>
    <p:sldLayoutId id="2147483940" r:id="rId55"/>
    <p:sldLayoutId id="2147483941" r:id="rId56"/>
    <p:sldLayoutId id="2147483942" r:id="rId57"/>
    <p:sldLayoutId id="2147483943" r:id="rId58"/>
    <p:sldLayoutId id="2147483944" r:id="rId59"/>
    <p:sldLayoutId id="2147483957" r:id="rId60"/>
    <p:sldLayoutId id="2147483958" r:id="rId61"/>
    <p:sldLayoutId id="2147483959" r:id="rId62"/>
    <p:sldLayoutId id="2147483960" r:id="rId63"/>
    <p:sldLayoutId id="2147483961" r:id="rId64"/>
    <p:sldLayoutId id="2147483962" r:id="rId65"/>
    <p:sldLayoutId id="2147483963" r:id="rId66"/>
    <p:sldLayoutId id="2147483964" r:id="rId67"/>
    <p:sldLayoutId id="2147483965" r:id="rId68"/>
    <p:sldLayoutId id="2147483952" r:id="rId69"/>
    <p:sldLayoutId id="2147483898" r:id="rId70"/>
    <p:sldLayoutId id="2147483899" r:id="rId71"/>
    <p:sldLayoutId id="2147483904" r:id="rId72"/>
    <p:sldLayoutId id="2147483923" r:id="rId73"/>
    <p:sldLayoutId id="2147483924" r:id="rId74"/>
    <p:sldLayoutId id="2147483925" r:id="rId75"/>
    <p:sldLayoutId id="2147483926" r:id="rId76"/>
    <p:sldLayoutId id="2147483927" r:id="rId77"/>
    <p:sldLayoutId id="2147483928" r:id="rId78"/>
    <p:sldLayoutId id="2147483953" r:id="rId79"/>
    <p:sldLayoutId id="2147483886" r:id="rId80"/>
    <p:sldLayoutId id="2147483954" r:id="rId81"/>
    <p:sldLayoutId id="2147483905" r:id="rId82"/>
    <p:sldLayoutId id="2147483789" r:id="rId83"/>
    <p:sldLayoutId id="2147483906" r:id="rId84"/>
    <p:sldLayoutId id="2147483966" r:id="rId85"/>
    <p:sldLayoutId id="2147483967" r:id="rId86"/>
    <p:sldLayoutId id="2147483968" r:id="rId87"/>
    <p:sldLayoutId id="2147483969" r:id="rId88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thenounproject.com/icon/eye-4240911/" TargetMode="Externa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DC78D-8313-D1E9-4A60-BBE3ABD717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87438"/>
            <a:ext cx="12192000" cy="23399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Teach practical skills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278715-74B2-FA80-FDF4-50EA8E1CE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  <a:ea typeface="+mn-lt"/>
                <a:cs typeface="+mn-lt"/>
              </a:rPr>
              <a:t>This resource supports the development of level 1, stage 1 design capabilities.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6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FD4C-0491-3721-E776-A0EB023F4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and writing activities</a:t>
            </a:r>
          </a:p>
        </p:txBody>
      </p:sp>
      <p:pic>
        <p:nvPicPr>
          <p:cNvPr id="6" name="Content Placeholder 5" descr="Icon - book and computer screen">
            <a:extLst>
              <a:ext uri="{FF2B5EF4-FFF2-40B4-BE49-F238E27FC236}">
                <a16:creationId xmlns:a16="http://schemas.microsoft.com/office/drawing/2014/main" id="{CA556B85-7E52-4FD2-4AF9-7FE5B2767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229" y="1827000"/>
            <a:ext cx="3204000" cy="3204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1E985-4363-D313-00FE-3522CCBA1E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Learners read and write about the topic.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Activities and resources include: 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Books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Online information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Written procedures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Checklists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Presentations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Research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Writing notes.</a:t>
            </a:r>
            <a:endParaRPr lang="en-GB" sz="1900" dirty="0"/>
          </a:p>
        </p:txBody>
      </p:sp>
    </p:spTree>
    <p:extLst>
      <p:ext uri="{BB962C8B-B14F-4D97-AF65-F5344CB8AC3E}">
        <p14:creationId xmlns:p14="http://schemas.microsoft.com/office/powerpoint/2010/main" val="1035306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494F-F884-AFC9-E833-992E7093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Auditory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C7118-A55B-03C0-3245-B4963B50BD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Learners hear, listen, and discuss.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Auditory activities include: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>
                <a:latin typeface="+mn-lt"/>
              </a:rPr>
              <a:t>Lectures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>
                <a:latin typeface="+mn-lt"/>
              </a:rPr>
              <a:t>Videos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>
                <a:latin typeface="+mn-lt"/>
              </a:rPr>
              <a:t>Podcasts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>
                <a:latin typeface="+mn-lt"/>
              </a:rPr>
              <a:t>Verbal instruction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>
                <a:latin typeface="+mn-lt"/>
              </a:rPr>
              <a:t>Group discussion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>
                <a:latin typeface="+mn-lt"/>
              </a:rPr>
              <a:t>Peer support</a:t>
            </a:r>
          </a:p>
          <a:p>
            <a:pPr marL="800100" lvl="1" indent="-342900"/>
            <a:endParaRPr lang="en-NZ" sz="1800" dirty="0">
              <a:latin typeface="+mn-lt"/>
            </a:endParaRPr>
          </a:p>
        </p:txBody>
      </p:sp>
      <p:pic>
        <p:nvPicPr>
          <p:cNvPr id="10" name="Content Placeholder 9" descr="Icon - person listening with their hand to their ear">
            <a:extLst>
              <a:ext uri="{FF2B5EF4-FFF2-40B4-BE49-F238E27FC236}">
                <a16:creationId xmlns:a16="http://schemas.microsoft.com/office/drawing/2014/main" id="{67BC1372-FD4F-3C76-814B-DC278A517A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27" y="1827000"/>
            <a:ext cx="3204000" cy="3204000"/>
          </a:xfrm>
        </p:spPr>
      </p:pic>
    </p:spTree>
    <p:extLst>
      <p:ext uri="{BB962C8B-B14F-4D97-AF65-F5344CB8AC3E}">
        <p14:creationId xmlns:p14="http://schemas.microsoft.com/office/powerpoint/2010/main" val="305568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14FED-8C5A-CA4B-DBC5-0D97E1A1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4E39F-7DBB-87DE-8380-59DBBA01E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Learners </a:t>
            </a:r>
            <a:r>
              <a:rPr lang="en-AU" sz="2100" dirty="0">
                <a:latin typeface="+mn-lt"/>
              </a:rPr>
              <a:t>use their hands to practice, make, do, build, create, and have ago.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100" dirty="0">
                <a:latin typeface="+mn-lt"/>
              </a:rPr>
              <a:t>This is also known as kinaesthetic learning.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100" dirty="0">
                <a:latin typeface="+mn-lt"/>
              </a:rPr>
              <a:t>TVET learners often enjoy using their hands as they are often training for practical skills.</a:t>
            </a:r>
          </a:p>
        </p:txBody>
      </p:sp>
      <p:pic>
        <p:nvPicPr>
          <p:cNvPr id="8" name="Content Placeholder 7" descr="Icon - bricklayer building a wall">
            <a:extLst>
              <a:ext uri="{FF2B5EF4-FFF2-40B4-BE49-F238E27FC236}">
                <a16:creationId xmlns:a16="http://schemas.microsoft.com/office/drawing/2014/main" id="{AD02C04D-C8FA-F1AE-CB8B-B06EE0D2F0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002" y="2626102"/>
            <a:ext cx="2880000" cy="2880000"/>
          </a:xfrm>
        </p:spPr>
      </p:pic>
      <p:pic>
        <p:nvPicPr>
          <p:cNvPr id="12" name="Picture 11" descr="icon - hairdresser cutting hair">
            <a:extLst>
              <a:ext uri="{FF2B5EF4-FFF2-40B4-BE49-F238E27FC236}">
                <a16:creationId xmlns:a16="http://schemas.microsoft.com/office/drawing/2014/main" id="{27DE4024-1DD5-3EC8-7AF4-C3388B64DA6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36" y="375585"/>
            <a:ext cx="4232564" cy="423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6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ll-out: Line 7">
            <a:extLst>
              <a:ext uri="{FF2B5EF4-FFF2-40B4-BE49-F238E27FC236}">
                <a16:creationId xmlns:a16="http://schemas.microsoft.com/office/drawing/2014/main" id="{6465DC41-0BCC-7DF1-30AF-90489572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2732808"/>
            <a:ext cx="4639851" cy="3418609"/>
          </a:xfrm>
          <a:prstGeom prst="borderCallout1">
            <a:avLst>
              <a:gd name="adj1" fmla="val 19358"/>
              <a:gd name="adj2" fmla="val -495"/>
              <a:gd name="adj3" fmla="val 17363"/>
              <a:gd name="adj4" fmla="val -29151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BC6759-2C4F-9B75-853E-543B3DC1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pPr marL="715645"/>
            <a:r>
              <a:rPr lang="en-AU" sz="5000" dirty="0">
                <a:latin typeface="Arial"/>
                <a:cs typeface="Arial"/>
              </a:rPr>
              <a:t>4. Becoming a good trainer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300BC-AF6A-DAEA-AB77-FB52575910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Find out about learners’ preferences by: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Asking for feedback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Observing their engagement in sessions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Using formative assessment.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Design activities </a:t>
            </a: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using the approaches </a:t>
            </a:r>
            <a:r>
              <a:rPr lang="en-NZ" sz="21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your learners prefer.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Always use a variety of activities to teach each concept.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A5EC7C4-CEFD-DA42-173C-C3973C4EEB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879" y="2858868"/>
            <a:ext cx="4468092" cy="3166488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700" dirty="0"/>
              <a:t>Formative assessment checks learners’ progress toward learning outcomes.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700" dirty="0"/>
              <a:t>Some easy methods to use, that do not stress the learners, are: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A fun quiz - try </a:t>
            </a:r>
            <a:r>
              <a:rPr lang="en-GB" sz="1700" dirty="0" err="1"/>
              <a:t>Mentimeter</a:t>
            </a:r>
            <a:endParaRPr lang="en-GB" sz="1700" dirty="0"/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Observation – watch and see how they are going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Discussion – chat through the topic to see if they understand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Ask them –ask learners how confident they feel about their learning.</a:t>
            </a:r>
          </a:p>
        </p:txBody>
      </p:sp>
    </p:spTree>
    <p:extLst>
      <p:ext uri="{BB962C8B-B14F-4D97-AF65-F5344CB8AC3E}">
        <p14:creationId xmlns:p14="http://schemas.microsoft.com/office/powerpoint/2010/main" val="264297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2219F-B31F-B773-B4A3-43646093E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5. Peyton’s four step approach</a:t>
            </a:r>
          </a:p>
        </p:txBody>
      </p:sp>
    </p:spTree>
    <p:extLst>
      <p:ext uri="{BB962C8B-B14F-4D97-AF65-F5344CB8AC3E}">
        <p14:creationId xmlns:p14="http://schemas.microsoft.com/office/powerpoint/2010/main" val="174204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F2B1635-74D4-EBDA-3DE0-DE469DEA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46F3E-239B-CBCB-E5C6-97845957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77661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Rodney Peyton designed this approach to teach people how to do complex medical surgery. You can use the approach to teach anything practical. </a:t>
            </a:r>
          </a:p>
        </p:txBody>
      </p:sp>
      <p:graphicFrame>
        <p:nvGraphicFramePr>
          <p:cNvPr id="7" name="Content Placeholder 6" descr="Step 1: Demonstrate &#10; - Demonstrate the skill at a regular pace.&#10; - The learner is learning by seeing and hearing.&#10;Step 2: De-construct&#10; - Break the skill into steps for the learner.&#10;- The learner is seeing, reading, writing, hearing and doing (smaller activities).&#10;Step 3: Re-construct&#10; - The learners put the steps back together again.&#10; - The learner is learning by doing.&#10;Step 4: Performance&#10; - The learners perform it on their own.&#10; - The learner is competent.">
            <a:extLst>
              <a:ext uri="{FF2B5EF4-FFF2-40B4-BE49-F238E27FC236}">
                <a16:creationId xmlns:a16="http://schemas.microsoft.com/office/drawing/2014/main" id="{37BBE7D9-8BE9-C6F8-8980-47DA4A2D2D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97642"/>
              </p:ext>
            </p:extLst>
          </p:nvPr>
        </p:nvGraphicFramePr>
        <p:xfrm>
          <a:off x="609654" y="2122833"/>
          <a:ext cx="11017773" cy="3475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16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>
            <a:extLst>
              <a:ext uri="{FF2B5EF4-FFF2-40B4-BE49-F238E27FC236}">
                <a16:creationId xmlns:a16="http://schemas.microsoft.com/office/drawing/2014/main" id="{42D7942C-8CE0-1FF7-67BE-3D91D350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sz="4000" dirty="0"/>
              <a:t>Step 1: Demonstrate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07E8A-1D0B-9669-7E84-CEB56A8978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a demonstration?</a:t>
            </a:r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C86D2633-5445-A315-4D3D-9D705311B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Show your learners the skill at a normal pace and without comments. Demonstrate the skill in one of these ways:</a:t>
            </a:r>
            <a:endParaRPr lang="en-AU" sz="21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9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Perform</a:t>
            </a:r>
            <a:r>
              <a:rPr lang="en-NZ" sz="19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 the skill yourself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AU" sz="19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Get someone else to perform the skill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9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S</a:t>
            </a:r>
            <a:r>
              <a:rPr lang="en-NZ" sz="19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how a video of the skill being used</a:t>
            </a:r>
            <a:endParaRPr lang="en-AU" sz="19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This gives your learners an overview of what the skill looks like.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171862-FA79-AAD2-E92F-D5768D440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NZ" sz="2400" b="1" dirty="0">
                <a:effectLst/>
                <a:ea typeface="DengXian Light" panose="02010600030101010101" pitchFamily="2" charset="-122"/>
                <a:cs typeface="Angsana New" panose="02020603050405020304" pitchFamily="18" charset="-34"/>
              </a:rPr>
              <a:t>Why is this important?</a:t>
            </a:r>
            <a:endParaRPr lang="en-AU" sz="2400" b="1" dirty="0">
              <a:effectLst/>
              <a:ea typeface="DengXian Light" panose="02010600030101010101" pitchFamily="2" charset="-122"/>
              <a:cs typeface="Angsana New" panose="02020603050405020304" pitchFamily="18" charset="-34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52A79C-EAD5-05CC-C00C-04215A5A5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7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Learners can see what they are aiming for.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7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A demonstration gives a model of what needs to be achieved.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7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Imagine putting together a jig-saw puzzle. You will complete it much faster and with less frustration if you know what the final picture will be.</a:t>
            </a:r>
            <a:endParaRPr lang="en-AU" sz="27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63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9FF325-5BA9-2E2F-2FC7-A9E9531AD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856" y="1246909"/>
            <a:ext cx="5040000" cy="537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FCB23-BFC8-AD80-0CD2-228873654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2462" y="1246908"/>
            <a:ext cx="5040000" cy="537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Vertical Title 3">
            <a:extLst>
              <a:ext uri="{FF2B5EF4-FFF2-40B4-BE49-F238E27FC236}">
                <a16:creationId xmlns:a16="http://schemas.microsoft.com/office/drawing/2014/main" id="{42D7942C-8CE0-1FF7-67BE-3D91D3503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56" y="0"/>
            <a:ext cx="10560606" cy="1080000"/>
          </a:xfrm>
        </p:spPr>
        <p:txBody>
          <a:bodyPr anchor="b">
            <a:normAutofit/>
          </a:bodyPr>
          <a:lstStyle/>
          <a:p>
            <a:r>
              <a:rPr lang="en-AU" sz="4000" dirty="0"/>
              <a:t>Step 1: Examples</a:t>
            </a:r>
          </a:p>
        </p:txBody>
      </p:sp>
      <p:pic>
        <p:nvPicPr>
          <p:cNvPr id="8" name="Picture 7" descr="icon - a fried egg in a frypan">
            <a:extLst>
              <a:ext uri="{FF2B5EF4-FFF2-40B4-BE49-F238E27FC236}">
                <a16:creationId xmlns:a16="http://schemas.microsoft.com/office/drawing/2014/main" id="{9F399D54-08BA-F685-87EA-3FB836973A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2" b="20743"/>
          <a:stretch/>
        </p:blipFill>
        <p:spPr>
          <a:xfrm>
            <a:off x="1070827" y="1475509"/>
            <a:ext cx="3582058" cy="2124000"/>
          </a:xfrm>
          <a:prstGeom prst="rect">
            <a:avLst/>
          </a:prstGeom>
        </p:spPr>
      </p:pic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C86D2633-5445-A315-4D3D-9D705311B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026" y="3823855"/>
            <a:ext cx="4862947" cy="2496558"/>
          </a:xfrm>
        </p:spPr>
        <p:txBody>
          <a:bodyPr anchor="t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2100" b="1" dirty="0">
                <a:effectLst/>
                <a:ea typeface="DengXian Light" panose="02010600030101010101" pitchFamily="2" charset="-122"/>
                <a:cs typeface="Angsana New" panose="02020603050405020304" pitchFamily="18" charset="-34"/>
              </a:rPr>
              <a:t>Fry an egg</a:t>
            </a:r>
            <a:endParaRPr lang="en-AU" sz="2100" b="1" dirty="0">
              <a:effectLst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Show your learners how to fry an egg. You perform this skill at a regular pace. You do not give any explanation or guidance. You just show them what the skill should look like. 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2050" name="Picture 2" descr="icon - hand holding a hammer">
            <a:extLst>
              <a:ext uri="{FF2B5EF4-FFF2-40B4-BE49-F238E27FC236}">
                <a16:creationId xmlns:a16="http://schemas.microsoft.com/office/drawing/2014/main" id="{5B707754-C1A0-FA75-9E01-F2C300D79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14237"/>
          <a:stretch/>
        </p:blipFill>
        <p:spPr bwMode="auto">
          <a:xfrm>
            <a:off x="6919734" y="1475509"/>
            <a:ext cx="2925456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2CA9A7-12E2-E548-7543-33498CCF3A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5554" y="3823855"/>
            <a:ext cx="4800601" cy="2496558"/>
          </a:xfrm>
        </p:spPr>
        <p:txBody>
          <a:bodyPr anchor="t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2100" b="1" dirty="0">
                <a:effectLst/>
                <a:ea typeface="DengXian Light" panose="02010600030101010101" pitchFamily="2" charset="-122"/>
                <a:cs typeface="Angsana New" panose="02020603050405020304" pitchFamily="18" charset="-34"/>
              </a:rPr>
              <a:t>Install something</a:t>
            </a:r>
            <a:endParaRPr lang="en-AU" sz="2100" b="1" dirty="0">
              <a:effectLst/>
              <a:ea typeface="DengXian Light" panose="02010600030101010101" pitchFamily="2" charset="-122"/>
              <a:cs typeface="Angsana New" panose="02020603050405020304" pitchFamily="18" charset="-3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Show your learners how to build something, measure something, test something or install something. 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3175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B53E8-CAD4-6FC1-C0AC-671B8CC3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2: De-construct </a:t>
            </a:r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C7DBE-D624-E781-8ECC-62AC4118A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1"/>
            <a:ext cx="5040000" cy="582390"/>
          </a:xfrm>
        </p:spPr>
        <p:txBody>
          <a:bodyPr/>
          <a:lstStyle/>
          <a:p>
            <a:r>
              <a:rPr lang="en-GB" dirty="0"/>
              <a:t>What is deconstruction?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C5E7-8148-C684-07B5-57D4F0235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990908"/>
            <a:ext cx="5040000" cy="3596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Chunk the skill into smaller steps.</a:t>
            </a:r>
            <a:endParaRPr lang="en-AU" sz="21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Demonstrate again at a much slower pace</a:t>
            </a: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 and </a:t>
            </a: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talk through each step.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You could:</a:t>
            </a:r>
            <a:endParaRPr lang="en-AU" sz="2100" dirty="0"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18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us</a:t>
            </a:r>
            <a:r>
              <a:rPr lang="en-NZ" sz="18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e a video and pause before or after each step to discuss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8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use a presentation with illustrations, diagrams or photo</a:t>
            </a:r>
            <a:r>
              <a:rPr lang="en-NZ" sz="18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s and </a:t>
            </a:r>
            <a:r>
              <a:rPr lang="en-NZ" sz="18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give learners notes to refer to later</a:t>
            </a:r>
            <a:endParaRPr lang="en-AU" sz="18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2CFDF7-B5EC-B1EB-4670-2D23528BFA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580923"/>
          </a:xfrm>
        </p:spPr>
        <p:txBody>
          <a:bodyPr/>
          <a:lstStyle/>
          <a:p>
            <a:r>
              <a:rPr lang="en-GB" dirty="0"/>
              <a:t>Why is this step important?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DE663D-EA91-ABE9-44D1-26B1E0599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990908"/>
            <a:ext cx="5040000" cy="35964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3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There are often many small essential steps to completing a work task.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3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Breaking down into these smaller steps allows learners to notice and learn about each of these. </a:t>
            </a:r>
            <a:endParaRPr lang="en-AU" sz="23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3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Spend time on every step, so your learners understand:</a:t>
            </a:r>
            <a:endParaRPr lang="en-AU" sz="23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68580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exactly how you do each step</a:t>
            </a:r>
            <a:endParaRPr lang="en-AU" sz="20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685800" lvl="2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0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why you do it this way.</a:t>
            </a:r>
            <a:endParaRPr lang="en-AU" sz="20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55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3E4B00-097D-64B5-4DC4-81D661C12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856" y="1246909"/>
            <a:ext cx="5040000" cy="537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DE5B47-222C-5DB9-F0A8-37AE3F65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2462" y="1246908"/>
            <a:ext cx="4933693" cy="537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3B53E8-CAD4-6FC1-C0AC-671B8CC38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Step 2: Examples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B2F9D4-3BD0-37BB-C65B-F6BB78B898B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100" dirty="0"/>
              <a:t>Steps to fry an egg</a:t>
            </a:r>
          </a:p>
        </p:txBody>
      </p:sp>
      <p:pic>
        <p:nvPicPr>
          <p:cNvPr id="9" name="Picture 8" descr="Icon - a fried egg in a frypan">
            <a:extLst>
              <a:ext uri="{FF2B5EF4-FFF2-40B4-BE49-F238E27FC236}">
                <a16:creationId xmlns:a16="http://schemas.microsoft.com/office/drawing/2014/main" id="{F889E084-1D37-F589-793B-987C63C4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2" b="20743"/>
          <a:stretch/>
        </p:blipFill>
        <p:spPr>
          <a:xfrm>
            <a:off x="1527745" y="1902317"/>
            <a:ext cx="2668221" cy="158213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637664-0EA9-52E8-5A35-B634FB88E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1857" y="3659917"/>
            <a:ext cx="4829628" cy="2967646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Prepare the kitchen and equipment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Check the frying pan is ready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Crack the eggs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Cook the eggs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Remove the eggs from the frying pan with a spatula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Serve the eggs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Clean the kitchen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05390F-9E5E-C500-6394-8E4BB9387B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2100" dirty="0"/>
              <a:t>Steps to install something</a:t>
            </a:r>
            <a:endParaRPr lang="en-AU" sz="2100" dirty="0"/>
          </a:p>
        </p:txBody>
      </p:sp>
      <p:pic>
        <p:nvPicPr>
          <p:cNvPr id="10" name="Picture 2" descr="icon - hand holding a hammer">
            <a:extLst>
              <a:ext uri="{FF2B5EF4-FFF2-40B4-BE49-F238E27FC236}">
                <a16:creationId xmlns:a16="http://schemas.microsoft.com/office/drawing/2014/main" id="{3FD4AC68-3A77-707C-F428-946DADC6F9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14237"/>
          <a:stretch/>
        </p:blipFill>
        <p:spPr bwMode="auto">
          <a:xfrm>
            <a:off x="7291614" y="1900453"/>
            <a:ext cx="2181696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5C5E7-8148-C684-07B5-57D4F0235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2462" y="3659917"/>
            <a:ext cx="4933693" cy="2874130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Prepare the area for installation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Follow several steps (explain each in detail) to complete the installation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Check or test the installation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Clean the area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Carry out any maintenance on tools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Report any issues and what was completed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991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61E3-175D-C8A8-1258-32D5DD97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52423" cy="108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Contents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FF1EC5-E531-5878-94DA-C7D6FCD26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/>
              <a:t>Introduction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/>
              <a:t>Competence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/>
              <a:t>Learning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/>
              <a:t>Becoming a good trainer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100" dirty="0"/>
              <a:t>Peyton’s 4-step approach</a:t>
            </a: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Demonstrate</a:t>
            </a: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De-construct</a:t>
            </a: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Re-construct</a:t>
            </a: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sz="1900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095642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83D2-1EE9-2D20-914C-B6FC92F1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dirty="0"/>
              <a:t>Step 3: Re-construct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D63C-6BE3-A28F-F680-3FAD8360F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Re-constructing is putting the steps back together again to complete the whole task.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An approach you can use:</a:t>
            </a:r>
            <a:endParaRPr lang="en-AU" sz="21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Give your learners a scenario where the skill is needed.</a:t>
            </a: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Ask them you give you step-by-step instructions and directions while you do the task</a:t>
            </a:r>
            <a:endParaRPr lang="en-NZ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You could also use a video or a guest presenter to do the task.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Repeat this approach until your learners are consciously competent. </a:t>
            </a: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This means that they are competent and know they are competent.</a:t>
            </a:r>
            <a:endParaRPr lang="en-AU" sz="1900" dirty="0"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570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C83D2-1EE9-2D20-914C-B6FC92F1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dirty="0"/>
              <a:t>Step 3: Further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3D63C-6BE3-A28F-F680-3FAD8360F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Encourage learners to use active language, as if they are doing the steps themselves. </a:t>
            </a:r>
          </a:p>
          <a:p>
            <a:pPr marL="1062900" lvl="1" indent="-342900"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For example, "I am doing this. Next, I am doing that."</a:t>
            </a:r>
            <a:endParaRPr lang="en-AU" sz="19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When a learner says, "I would do it this way", it is like they are not the person doing the action.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When they say, "I am doing this", it is like they are doing it themselves.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This might seem like a small thing but saying it out loud important.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By saying, "I am doing this", learners are preparing their brains, so that they can perform the skill themselves.</a:t>
            </a:r>
            <a:endParaRPr lang="en-AU" sz="2100" dirty="0"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0640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03C83D2-1EE9-2D20-914C-B6FC92F1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56" y="0"/>
            <a:ext cx="10560605" cy="1080000"/>
          </a:xfrm>
        </p:spPr>
        <p:txBody>
          <a:bodyPr anchor="b">
            <a:normAutofit/>
          </a:bodyPr>
          <a:lstStyle/>
          <a:p>
            <a:r>
              <a:rPr lang="en-AU" dirty="0"/>
              <a:t>Step 3: Examples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122198-0AD6-8A63-1E04-DD0EC6A58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1857" y="1263336"/>
            <a:ext cx="5040000" cy="537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DDF3BB-45FD-4410-E790-709021F2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62462" y="1263336"/>
            <a:ext cx="5040000" cy="5372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655F060C-6FD1-6F5C-05F2-0A048BDB4004}"/>
              </a:ext>
            </a:extLst>
          </p:cNvPr>
          <p:cNvSpPr txBox="1">
            <a:spLocks/>
          </p:cNvSpPr>
          <p:nvPr/>
        </p:nvSpPr>
        <p:spPr>
          <a:xfrm>
            <a:off x="341857" y="1086689"/>
            <a:ext cx="5040000" cy="70047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100" b="1" dirty="0"/>
              <a:t>Steps to fry an egg</a:t>
            </a:r>
          </a:p>
        </p:txBody>
      </p:sp>
      <p:pic>
        <p:nvPicPr>
          <p:cNvPr id="31" name="Picture 30" descr="Icon - a fried egg in a fry pan&#10;">
            <a:extLst>
              <a:ext uri="{FF2B5EF4-FFF2-40B4-BE49-F238E27FC236}">
                <a16:creationId xmlns:a16="http://schemas.microsoft.com/office/drawing/2014/main" id="{D5DB2889-0929-761B-0074-1E193AA59D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62" b="20743"/>
          <a:stretch/>
        </p:blipFill>
        <p:spPr>
          <a:xfrm>
            <a:off x="1527746" y="1909598"/>
            <a:ext cx="2668221" cy="1582136"/>
          </a:xfrm>
          <a:prstGeom prst="rect">
            <a:avLst/>
          </a:prstGeom>
        </p:spPr>
      </p:pic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FE8868EA-FB2C-FE2C-903A-71284FA1CC8E}"/>
              </a:ext>
            </a:extLst>
          </p:cNvPr>
          <p:cNvSpPr txBox="1">
            <a:spLocks/>
          </p:cNvSpPr>
          <p:nvPr/>
        </p:nvSpPr>
        <p:spPr>
          <a:xfrm>
            <a:off x="341857" y="3917372"/>
            <a:ext cx="5040000" cy="270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dirty="0">
                <a:solidFill>
                  <a:srgbClr val="000000"/>
                </a:solidFill>
                <a:effectLst/>
                <a:latin typeface="+mn-lt"/>
              </a:rPr>
              <a:t>You fry the egg, but your learners tell you how to do it. 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dirty="0">
                <a:solidFill>
                  <a:srgbClr val="000000"/>
                </a:solidFill>
                <a:effectLst/>
                <a:latin typeface="+mn-lt"/>
              </a:rPr>
              <a:t>Encourage them to begin with "I am". </a:t>
            </a:r>
          </a:p>
          <a:p>
            <a:pPr marL="446088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b="0" i="0" dirty="0">
                <a:solidFill>
                  <a:srgbClr val="000000"/>
                </a:solidFill>
                <a:effectLst/>
                <a:latin typeface="+mn-lt"/>
              </a:rPr>
              <a:t>I am checking that I have all the ingredients   </a:t>
            </a:r>
          </a:p>
          <a:p>
            <a:pPr marL="446088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b="0" i="0" dirty="0">
                <a:solidFill>
                  <a:srgbClr val="000000"/>
                </a:solidFill>
                <a:effectLst/>
                <a:latin typeface="+mn-lt"/>
              </a:rPr>
              <a:t>I am checking that I have all the equipment</a:t>
            </a:r>
          </a:p>
          <a:p>
            <a:pPr marL="446088"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700" b="0" i="0" dirty="0">
                <a:solidFill>
                  <a:srgbClr val="000000"/>
                </a:solidFill>
                <a:effectLst/>
                <a:latin typeface="+mn-lt"/>
              </a:rPr>
              <a:t>I am switching the stove on  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8E803E-79BA-524E-2E89-B0FCE05198DC}"/>
              </a:ext>
            </a:extLst>
          </p:cNvPr>
          <p:cNvSpPr txBox="1">
            <a:spLocks/>
          </p:cNvSpPr>
          <p:nvPr/>
        </p:nvSpPr>
        <p:spPr>
          <a:xfrm>
            <a:off x="5862462" y="1086689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NZ" sz="2100" b="1" dirty="0"/>
              <a:t>Steps to install something</a:t>
            </a:r>
            <a:endParaRPr lang="en-AU" sz="2100" b="1" dirty="0"/>
          </a:p>
        </p:txBody>
      </p:sp>
      <p:pic>
        <p:nvPicPr>
          <p:cNvPr id="32" name="Picture 2" descr="build icon">
            <a:extLst>
              <a:ext uri="{FF2B5EF4-FFF2-40B4-BE49-F238E27FC236}">
                <a16:creationId xmlns:a16="http://schemas.microsoft.com/office/drawing/2014/main" id="{455E545B-AB6E-BE26-0BC0-01AFA8A65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 b="14237"/>
          <a:stretch/>
        </p:blipFill>
        <p:spPr bwMode="auto">
          <a:xfrm>
            <a:off x="7291614" y="1908666"/>
            <a:ext cx="2181696" cy="15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34D5614-E53B-6C18-3452-D70055120064}"/>
              </a:ext>
            </a:extLst>
          </p:cNvPr>
          <p:cNvSpPr txBox="1">
            <a:spLocks/>
          </p:cNvSpPr>
          <p:nvPr/>
        </p:nvSpPr>
        <p:spPr>
          <a:xfrm>
            <a:off x="5862462" y="3917372"/>
            <a:ext cx="5040000" cy="270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dirty="0">
                <a:solidFill>
                  <a:srgbClr val="000000"/>
                </a:solidFill>
                <a:effectLst/>
                <a:latin typeface="+mn-lt"/>
              </a:rPr>
              <a:t>You do the installation, but your learners will tell you how to do it. 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dirty="0">
                <a:solidFill>
                  <a:srgbClr val="000000"/>
                </a:solidFill>
                <a:effectLst/>
                <a:latin typeface="+mn-lt"/>
              </a:rPr>
              <a:t>Encourage them to begin with "I am". 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dirty="0">
                <a:solidFill>
                  <a:srgbClr val="000000"/>
                </a:solidFill>
                <a:effectLst/>
                <a:latin typeface="+mn-lt"/>
              </a:rPr>
              <a:t>I am checking the surface by …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dirty="0">
                <a:solidFill>
                  <a:srgbClr val="000000"/>
                </a:solidFill>
                <a:latin typeface="+mn-lt"/>
              </a:rPr>
              <a:t>I</a:t>
            </a:r>
            <a:r>
              <a:rPr lang="en-GB" sz="1900" b="0" i="0" dirty="0">
                <a:solidFill>
                  <a:srgbClr val="000000"/>
                </a:solidFill>
                <a:effectLst/>
                <a:latin typeface="+mn-lt"/>
              </a:rPr>
              <a:t> am mixing the cement by …</a:t>
            </a:r>
          </a:p>
          <a:p>
            <a:pPr lvl="1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900" b="0" i="0" dirty="0">
                <a:solidFill>
                  <a:srgbClr val="000000"/>
                </a:solidFill>
                <a:effectLst/>
                <a:latin typeface="+mn-lt"/>
              </a:rPr>
              <a:t>I am using a hammer to …</a:t>
            </a:r>
          </a:p>
        </p:txBody>
      </p:sp>
    </p:spTree>
    <p:extLst>
      <p:ext uri="{BB962C8B-B14F-4D97-AF65-F5344CB8AC3E}">
        <p14:creationId xmlns:p14="http://schemas.microsoft.com/office/powerpoint/2010/main" val="2917195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52A8-B290-304C-2D06-F541FBD7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Step 4: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C769D-DFFD-E95E-87F9-8752637E7F9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Learners perform the skill on their own.</a:t>
            </a:r>
            <a:endParaRPr lang="en-AU" sz="21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With practice, the skill becomes second nature to them.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They can repeat it frequently.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During this step, the learners become unconsciously competent.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They can perform the skill without thinking about the steps anymore.</a:t>
            </a:r>
            <a:endParaRPr lang="en-AU" sz="19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Content Placeholder 5" descr="Icon - person holding a light globe with an arrow to a cog. A representation of practice moving ideas into action.">
            <a:extLst>
              <a:ext uri="{FF2B5EF4-FFF2-40B4-BE49-F238E27FC236}">
                <a16:creationId xmlns:a16="http://schemas.microsoft.com/office/drawing/2014/main" id="{31C1F46B-D8A2-29A0-022F-12515D1269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17" y="1596592"/>
            <a:ext cx="3664816" cy="3664816"/>
          </a:xfrm>
        </p:spPr>
      </p:pic>
    </p:spTree>
    <p:extLst>
      <p:ext uri="{BB962C8B-B14F-4D97-AF65-F5344CB8AC3E}">
        <p14:creationId xmlns:p14="http://schemas.microsoft.com/office/powerpoint/2010/main" val="2515291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861E3-175D-C8A8-1258-32D5DD974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816936" cy="1080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1630363" indent="-914400">
              <a:buFont typeface="+mj-lt"/>
              <a:buAutoNum type="arabicPeriod"/>
            </a:pPr>
            <a:r>
              <a:rPr lang="en-US" dirty="0"/>
              <a:t>Introduction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0FF1EC5-E531-5878-94DA-C7D6FCD267E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effectLst/>
              </a:rPr>
              <a:t>When we talk about practical skills, we mean hands-on skills.</a:t>
            </a: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100" dirty="0">
                <a:effectLst/>
              </a:rPr>
              <a:t>For example</a:t>
            </a:r>
            <a:r>
              <a:rPr lang="en-US" sz="2100" dirty="0"/>
              <a:t>, t</a:t>
            </a:r>
            <a:r>
              <a:rPr lang="en-US" sz="2100" dirty="0">
                <a:effectLst/>
              </a:rPr>
              <a:t>he practical skill of frying an egg includes doing these things: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</a:rPr>
              <a:t>switching on the stove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</a:rPr>
              <a:t>cracking the egg into a frying pan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effectLst/>
              </a:rPr>
              <a:t>removing the egg with a spatula.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181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5C77-BC04-4C39-0577-65472E7D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630363" indent="-914400">
              <a:buFont typeface="+mj-lt"/>
              <a:buAutoNum type="arabicPeriod" startAt="2"/>
            </a:pPr>
            <a:r>
              <a:rPr lang="en-AU" dirty="0"/>
              <a:t>Competence</a:t>
            </a:r>
          </a:p>
        </p:txBody>
      </p:sp>
    </p:spTree>
    <p:extLst>
      <p:ext uri="{BB962C8B-B14F-4D97-AF65-F5344CB8AC3E}">
        <p14:creationId xmlns:p14="http://schemas.microsoft.com/office/powerpoint/2010/main" val="14344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6C89-A74A-1FC7-CF35-248CFFDCD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is competence?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5CC5E-EF6F-0F81-FC10-1BF47E2581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AU" sz="21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Competence refers to a person’s ability to perform tasks to the standard needed in the workplace.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Competency-based training focusses on supporting learners to become competent in skills and knowledge that are specified in a standard.</a:t>
            </a:r>
            <a:endParaRPr lang="en-NZ" sz="21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At first, we are consciously competent.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effectLst/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With practice, we become unconsciously competent.</a:t>
            </a:r>
            <a:endParaRPr lang="en-AU" sz="1900" dirty="0">
              <a:effectLst/>
              <a:latin typeface="+mn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EC9ADD-86B2-3D75-A799-1E6F6547F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9613" y="903490"/>
            <a:ext cx="3024000" cy="302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8FCBA8-AB5F-0C4A-5BB7-F2853C6F9963}"/>
              </a:ext>
            </a:extLst>
          </p:cNvPr>
          <p:cNvSpPr txBox="1"/>
          <p:nvPr/>
        </p:nvSpPr>
        <p:spPr>
          <a:xfrm>
            <a:off x="6157719" y="1631547"/>
            <a:ext cx="2688647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900" dirty="0"/>
              <a:t>When we are unconscious, we are not aware.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7A1CC6-FEEE-965B-E305-1F2459E91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66" y="2462290"/>
            <a:ext cx="3024000" cy="3024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FB780-F5FB-D58A-FE2C-EF03E320F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325997" y="2904641"/>
            <a:ext cx="2275582" cy="163906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1900" dirty="0"/>
              <a:t>When we are conscious, we are aware.</a:t>
            </a:r>
          </a:p>
        </p:txBody>
      </p:sp>
    </p:spTree>
    <p:extLst>
      <p:ext uri="{BB962C8B-B14F-4D97-AF65-F5344CB8AC3E}">
        <p14:creationId xmlns:p14="http://schemas.microsoft.com/office/powerpoint/2010/main" val="2402291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D6D18-2221-2804-940B-F7126FD5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Examples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C25366-E3C4-BA14-A874-A578B6C00A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W</a:t>
            </a: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hen you first get your driver's license, you are competent, but you still think about indicating. You might still be nervous in traffic. We call this conscious competence. </a:t>
            </a:r>
            <a:endParaRPr lang="en-AU" sz="21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effectLst/>
                <a:latin typeface="+mj-lt"/>
                <a:ea typeface="DengXian" panose="02010600030101010101" pitchFamily="2" charset="-122"/>
                <a:cs typeface="Cordia New" panose="020B0304020202020204" pitchFamily="34" charset="-34"/>
              </a:rPr>
              <a:t>As time goes on and you get more practice, driving becomes second nature. You do not have to think about indicating – you just do it. We call this unconscious competence. </a:t>
            </a:r>
            <a:endParaRPr lang="en-AU" sz="2100" dirty="0"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  <a:p>
            <a:endParaRPr lang="en-AU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EBE0C78-F02E-789C-48AB-378AF15FE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91" y="1890000"/>
            <a:ext cx="3060000" cy="3060000"/>
          </a:xfrm>
        </p:spPr>
      </p:pic>
    </p:spTree>
    <p:extLst>
      <p:ext uri="{BB962C8B-B14F-4D97-AF65-F5344CB8AC3E}">
        <p14:creationId xmlns:p14="http://schemas.microsoft.com/office/powerpoint/2010/main" val="3667898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63D1F3-0E4F-3F0C-C81B-896EFF8E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	Learning</a:t>
            </a:r>
          </a:p>
        </p:txBody>
      </p:sp>
    </p:spTree>
    <p:extLst>
      <p:ext uri="{BB962C8B-B14F-4D97-AF65-F5344CB8AC3E}">
        <p14:creationId xmlns:p14="http://schemas.microsoft.com/office/powerpoint/2010/main" val="270149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69BF-1B63-90BA-CF93-2C4DFE5A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AU" dirty="0"/>
              <a:t>How we learn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8FF7F-A3C4-D4BF-03B0-A9A05BCE48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We learn by using our senses.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There is no right or wrong way to learn.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We all learn in a variety of ways.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Learners may prefer some ways of learning over other ways.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  <a:ea typeface="DengXian" panose="02010600030101010101" pitchFamily="2" charset="-122"/>
                <a:cs typeface="Cordia New" panose="020B0304020202020204" pitchFamily="34" charset="-34"/>
              </a:rPr>
              <a:t>When learners use more than one way to learn they improve their learning outcomes. </a:t>
            </a:r>
          </a:p>
        </p:txBody>
      </p:sp>
      <p:pic>
        <p:nvPicPr>
          <p:cNvPr id="11" name="Content Placeholder 10" descr="Icons representing a diverse group of people&#10;">
            <a:extLst>
              <a:ext uri="{FF2B5EF4-FFF2-40B4-BE49-F238E27FC236}">
                <a16:creationId xmlns:a16="http://schemas.microsoft.com/office/drawing/2014/main" id="{8C91D9FB-7E32-86ED-08B8-51038D294A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118" y="1260475"/>
            <a:ext cx="4319588" cy="4319588"/>
          </a:xfrm>
        </p:spPr>
      </p:pic>
    </p:spTree>
    <p:extLst>
      <p:ext uri="{BB962C8B-B14F-4D97-AF65-F5344CB8AC3E}">
        <p14:creationId xmlns:p14="http://schemas.microsoft.com/office/powerpoint/2010/main" val="332402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535B-5E88-3F9A-DC2A-B7CFF6F5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Visual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D3184-325A-259F-07F7-3E0B1EBB19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Learners see, watch, and observe.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Activities and resources include: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Diagrams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Graphs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Photographs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Demonstrations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Modelling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Templates</a:t>
            </a:r>
          </a:p>
          <a:p>
            <a:pPr marL="106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1900" dirty="0">
                <a:latin typeface="+mn-lt"/>
              </a:rPr>
              <a:t>Videos.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NZ" sz="2100" dirty="0">
                <a:latin typeface="+mn-lt"/>
              </a:rPr>
              <a:t>Visual aids can help learners to see the big picture and how things fit together. </a:t>
            </a:r>
            <a:endParaRPr lang="en-AU" sz="2100" dirty="0">
              <a:latin typeface="+mn-lt"/>
            </a:endParaRPr>
          </a:p>
        </p:txBody>
      </p:sp>
      <p:grpSp>
        <p:nvGrpSpPr>
          <p:cNvPr id="6" name="Group 5" descr="icon - two eyes wide open">
            <a:extLst>
              <a:ext uri="{FF2B5EF4-FFF2-40B4-BE49-F238E27FC236}">
                <a16:creationId xmlns:a16="http://schemas.microsoft.com/office/drawing/2014/main" id="{E4D8B99F-14B0-B119-DD8D-75F42DD2595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6964964" y="1847209"/>
            <a:ext cx="4012500" cy="1800000"/>
            <a:chOff x="7152000" y="1762991"/>
            <a:chExt cx="4012500" cy="1800000"/>
          </a:xfrm>
        </p:grpSpPr>
        <p:pic>
          <p:nvPicPr>
            <p:cNvPr id="1026" name="Picture 2" descr="eye icon">
              <a:hlinkClick r:id="rId2" tooltip="eye icon"/>
              <a:extLst>
                <a:ext uri="{FF2B5EF4-FFF2-40B4-BE49-F238E27FC236}">
                  <a16:creationId xmlns:a16="http://schemas.microsoft.com/office/drawing/2014/main" id="{4C59D75A-E226-75C1-8F4B-F63B9C0EE7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2000" y="1762991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ye icon">
              <a:hlinkClick r:id="rId2" tooltip="eye icon"/>
              <a:extLst>
                <a:ext uri="{FF2B5EF4-FFF2-40B4-BE49-F238E27FC236}">
                  <a16:creationId xmlns:a16="http://schemas.microsoft.com/office/drawing/2014/main" id="{D09230D6-AEE7-32BB-C86D-EA37F1676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500" y="1762991"/>
              <a:ext cx="1800000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914722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oL - Set 1 - Primary">
      <a:dk1>
        <a:sysClr val="windowText" lastClr="000000"/>
      </a:dk1>
      <a:lt1>
        <a:sysClr val="window" lastClr="FFFFFF"/>
      </a:lt1>
      <a:dk2>
        <a:srgbClr val="63918B"/>
      </a:dk2>
      <a:lt2>
        <a:srgbClr val="E8E8E8"/>
      </a:lt2>
      <a:accent1>
        <a:srgbClr val="2784BD"/>
      </a:accent1>
      <a:accent2>
        <a:srgbClr val="F13E75"/>
      </a:accent2>
      <a:accent3>
        <a:srgbClr val="03A46E"/>
      </a:accent3>
      <a:accent4>
        <a:srgbClr val="C8B188"/>
      </a:accent4>
      <a:accent5>
        <a:srgbClr val="D95153"/>
      </a:accent5>
      <a:accent6>
        <a:srgbClr val="F3D867"/>
      </a:accent6>
      <a:hlink>
        <a:srgbClr val="2784BD"/>
      </a:hlink>
      <a:folHlink>
        <a:srgbClr val="8A5873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Primary.potx" id="{81B577E3-F704-43EC-B1E4-A339E6BCB09F}" vid="{5506F408-4BB0-44DD-B5CE-8555AE5099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Primary</Template>
  <TotalTime>212</TotalTime>
  <Words>1383</Words>
  <Application>Microsoft Office PowerPoint</Application>
  <PresentationFormat>Widescreen</PresentationFormat>
  <Paragraphs>178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Teal_Blues</vt:lpstr>
      <vt:lpstr>Teach practical skills</vt:lpstr>
      <vt:lpstr>Contents</vt:lpstr>
      <vt:lpstr>Introduction</vt:lpstr>
      <vt:lpstr>Competence</vt:lpstr>
      <vt:lpstr>What is competence?</vt:lpstr>
      <vt:lpstr>Examples</vt:lpstr>
      <vt:lpstr>3. Learning</vt:lpstr>
      <vt:lpstr>How we learn</vt:lpstr>
      <vt:lpstr>Visual activities</vt:lpstr>
      <vt:lpstr>Reading and writing activities</vt:lpstr>
      <vt:lpstr>Auditory activities</vt:lpstr>
      <vt:lpstr>Practical activities</vt:lpstr>
      <vt:lpstr>4. Becoming a good trainer</vt:lpstr>
      <vt:lpstr>5. Peyton’s four step approach</vt:lpstr>
      <vt:lpstr>The steps</vt:lpstr>
      <vt:lpstr>Step 1: Demonstrate</vt:lpstr>
      <vt:lpstr>Step 1: Examples</vt:lpstr>
      <vt:lpstr>Step 2: De-construct </vt:lpstr>
      <vt:lpstr>Step 2: Examples</vt:lpstr>
      <vt:lpstr>Step 3: Re-construct</vt:lpstr>
      <vt:lpstr>Step 3: Further ideas</vt:lpstr>
      <vt:lpstr>Step 3: Examples</vt:lpstr>
      <vt:lpstr>Step 4: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4</cp:revision>
  <dcterms:created xsi:type="dcterms:W3CDTF">2024-09-24T00:24:14Z</dcterms:created>
  <dcterms:modified xsi:type="dcterms:W3CDTF">2024-09-24T04:02:21Z</dcterms:modified>
</cp:coreProperties>
</file>