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7" r:id="rId2"/>
    <p:sldId id="258" r:id="rId3"/>
    <p:sldId id="259" r:id="rId4"/>
    <p:sldId id="274" r:id="rId5"/>
    <p:sldId id="273" r:id="rId6"/>
    <p:sldId id="275" r:id="rId7"/>
    <p:sldId id="260" r:id="rId8"/>
    <p:sldId id="261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FA"/>
    <a:srgbClr val="2784BD"/>
    <a:srgbClr val="CDCDCD"/>
    <a:srgbClr val="E7E1CF"/>
    <a:srgbClr val="FDFCE3"/>
    <a:srgbClr val="081F68"/>
    <a:srgbClr val="FFFFFF"/>
    <a:srgbClr val="C00C42"/>
    <a:srgbClr val="89D2C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DD660D-2A96-4571-8119-A3B2031419E2}" v="4" dt="2024-08-25T08:50:56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86441" autoAdjust="0"/>
  </p:normalViewPr>
  <p:slideViewPr>
    <p:cSldViewPr snapToGrid="0">
      <p:cViewPr varScale="1">
        <p:scale>
          <a:sx n="92" d="100"/>
          <a:sy n="92" d="100"/>
        </p:scale>
        <p:origin x="468" y="84"/>
      </p:cViewPr>
      <p:guideLst/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 Ralston" userId="2e2d3c5e-d76f-4913-89e4-fc755cbde569" providerId="ADAL" clId="{9EDD660D-2A96-4571-8119-A3B2031419E2}"/>
    <pc:docChg chg="undo custSel modSld">
      <pc:chgData name="Cath Ralston" userId="2e2d3c5e-d76f-4913-89e4-fc755cbde569" providerId="ADAL" clId="{9EDD660D-2A96-4571-8119-A3B2031419E2}" dt="2024-08-25T08:52:26.192" v="150" actId="14100"/>
      <pc:docMkLst>
        <pc:docMk/>
      </pc:docMkLst>
      <pc:sldChg chg="modSp mod">
        <pc:chgData name="Cath Ralston" userId="2e2d3c5e-d76f-4913-89e4-fc755cbde569" providerId="ADAL" clId="{9EDD660D-2A96-4571-8119-A3B2031419E2}" dt="2024-08-25T08:43:28.569" v="2" actId="962"/>
        <pc:sldMkLst>
          <pc:docMk/>
          <pc:sldMk cId="3106158935" sldId="260"/>
        </pc:sldMkLst>
        <pc:grpChg chg="mod">
          <ac:chgData name="Cath Ralston" userId="2e2d3c5e-d76f-4913-89e4-fc755cbde569" providerId="ADAL" clId="{9EDD660D-2A96-4571-8119-A3B2031419E2}" dt="2024-08-25T08:43:26.080" v="1" actId="962"/>
          <ac:grpSpMkLst>
            <pc:docMk/>
            <pc:sldMk cId="3106158935" sldId="260"/>
            <ac:grpSpMk id="11" creationId="{B3D54F7A-07B9-987B-4DE6-1750BC341BFB}"/>
          </ac:grpSpMkLst>
        </pc:grpChg>
        <pc:grpChg chg="mod">
          <ac:chgData name="Cath Ralston" userId="2e2d3c5e-d76f-4913-89e4-fc755cbde569" providerId="ADAL" clId="{9EDD660D-2A96-4571-8119-A3B2031419E2}" dt="2024-08-25T08:43:28.569" v="2" actId="962"/>
          <ac:grpSpMkLst>
            <pc:docMk/>
            <pc:sldMk cId="3106158935" sldId="260"/>
            <ac:grpSpMk id="12" creationId="{3C3E06FF-E230-AA73-7799-22E7418B974A}"/>
          </ac:grpSpMkLst>
        </pc:grpChg>
      </pc:sldChg>
      <pc:sldChg chg="modSp mod">
        <pc:chgData name="Cath Ralston" userId="2e2d3c5e-d76f-4913-89e4-fc755cbde569" providerId="ADAL" clId="{9EDD660D-2A96-4571-8119-A3B2031419E2}" dt="2024-08-25T08:43:33.625" v="4" actId="962"/>
        <pc:sldMkLst>
          <pc:docMk/>
          <pc:sldMk cId="825407988" sldId="263"/>
        </pc:sldMkLst>
        <pc:spChg chg="mod">
          <ac:chgData name="Cath Ralston" userId="2e2d3c5e-d76f-4913-89e4-fc755cbde569" providerId="ADAL" clId="{9EDD660D-2A96-4571-8119-A3B2031419E2}" dt="2024-08-25T08:43:31.286" v="3" actId="962"/>
          <ac:spMkLst>
            <pc:docMk/>
            <pc:sldMk cId="825407988" sldId="263"/>
            <ac:spMk id="4" creationId="{4C3EBD96-32A3-CE2E-12EC-C0660C50C7DC}"/>
          </ac:spMkLst>
        </pc:spChg>
        <pc:spChg chg="mod">
          <ac:chgData name="Cath Ralston" userId="2e2d3c5e-d76f-4913-89e4-fc755cbde569" providerId="ADAL" clId="{9EDD660D-2A96-4571-8119-A3B2031419E2}" dt="2024-08-25T08:43:33.625" v="4" actId="962"/>
          <ac:spMkLst>
            <pc:docMk/>
            <pc:sldMk cId="825407988" sldId="263"/>
            <ac:spMk id="5" creationId="{BB79CBFF-1FC2-07D0-6ABC-D4370744C732}"/>
          </ac:spMkLst>
        </pc:spChg>
      </pc:sldChg>
      <pc:sldChg chg="modSp mod">
        <pc:chgData name="Cath Ralston" userId="2e2d3c5e-d76f-4913-89e4-fc755cbde569" providerId="ADAL" clId="{9EDD660D-2A96-4571-8119-A3B2031419E2}" dt="2024-08-25T08:43:44.909" v="6" actId="962"/>
        <pc:sldMkLst>
          <pc:docMk/>
          <pc:sldMk cId="773282142" sldId="267"/>
        </pc:sldMkLst>
        <pc:spChg chg="mod">
          <ac:chgData name="Cath Ralston" userId="2e2d3c5e-d76f-4913-89e4-fc755cbde569" providerId="ADAL" clId="{9EDD660D-2A96-4571-8119-A3B2031419E2}" dt="2024-08-25T08:43:36.548" v="5" actId="962"/>
          <ac:spMkLst>
            <pc:docMk/>
            <pc:sldMk cId="773282142" sldId="267"/>
            <ac:spMk id="4" creationId="{E1509B35-F858-6836-85A5-A0FD356B5219}"/>
          </ac:spMkLst>
        </pc:spChg>
        <pc:spChg chg="mod">
          <ac:chgData name="Cath Ralston" userId="2e2d3c5e-d76f-4913-89e4-fc755cbde569" providerId="ADAL" clId="{9EDD660D-2A96-4571-8119-A3B2031419E2}" dt="2024-08-25T08:43:44.909" v="6" actId="962"/>
          <ac:spMkLst>
            <pc:docMk/>
            <pc:sldMk cId="773282142" sldId="267"/>
            <ac:spMk id="5" creationId="{13B171FC-2C2B-2B53-89C0-37A1E6538565}"/>
          </ac:spMkLst>
        </pc:spChg>
      </pc:sldChg>
      <pc:sldChg chg="modSp mod">
        <pc:chgData name="Cath Ralston" userId="2e2d3c5e-d76f-4913-89e4-fc755cbde569" providerId="ADAL" clId="{9EDD660D-2A96-4571-8119-A3B2031419E2}" dt="2024-08-25T08:52:26.192" v="150" actId="14100"/>
        <pc:sldMkLst>
          <pc:docMk/>
          <pc:sldMk cId="3387223025" sldId="268"/>
        </pc:sldMkLst>
        <pc:spChg chg="mod">
          <ac:chgData name="Cath Ralston" userId="2e2d3c5e-d76f-4913-89e4-fc755cbde569" providerId="ADAL" clId="{9EDD660D-2A96-4571-8119-A3B2031419E2}" dt="2024-08-25T08:52:21.512" v="149" actId="14100"/>
          <ac:spMkLst>
            <pc:docMk/>
            <pc:sldMk cId="3387223025" sldId="268"/>
            <ac:spMk id="3" creationId="{566352C3-A88E-D344-CE7F-4FB7219777FE}"/>
          </ac:spMkLst>
        </pc:spChg>
        <pc:spChg chg="mod">
          <ac:chgData name="Cath Ralston" userId="2e2d3c5e-d76f-4913-89e4-fc755cbde569" providerId="ADAL" clId="{9EDD660D-2A96-4571-8119-A3B2031419E2}" dt="2024-08-25T08:52:26.192" v="150" actId="14100"/>
          <ac:spMkLst>
            <pc:docMk/>
            <pc:sldMk cId="3387223025" sldId="268"/>
            <ac:spMk id="6" creationId="{3A6C9360-EB23-0AA9-33E9-C53D1F4BC065}"/>
          </ac:spMkLst>
        </pc:spChg>
      </pc:sldChg>
      <pc:sldChg chg="modSp mod modClrScheme chgLayout">
        <pc:chgData name="Cath Ralston" userId="2e2d3c5e-d76f-4913-89e4-fc755cbde569" providerId="ADAL" clId="{9EDD660D-2A96-4571-8119-A3B2031419E2}" dt="2024-08-25T08:52:10.613" v="148" actId="27636"/>
        <pc:sldMkLst>
          <pc:docMk/>
          <pc:sldMk cId="2380355719" sldId="269"/>
        </pc:sldMkLst>
        <pc:spChg chg="mod ord">
          <ac:chgData name="Cath Ralston" userId="2e2d3c5e-d76f-4913-89e4-fc755cbde569" providerId="ADAL" clId="{9EDD660D-2A96-4571-8119-A3B2031419E2}" dt="2024-08-25T08:44:06.472" v="7" actId="700"/>
          <ac:spMkLst>
            <pc:docMk/>
            <pc:sldMk cId="2380355719" sldId="269"/>
            <ac:spMk id="2" creationId="{550E6687-618A-3FD6-8413-42B194FAA9C3}"/>
          </ac:spMkLst>
        </pc:spChg>
        <pc:spChg chg="mod ord">
          <ac:chgData name="Cath Ralston" userId="2e2d3c5e-d76f-4913-89e4-fc755cbde569" providerId="ADAL" clId="{9EDD660D-2A96-4571-8119-A3B2031419E2}" dt="2024-08-25T08:52:10.613" v="148" actId="27636"/>
          <ac:spMkLst>
            <pc:docMk/>
            <pc:sldMk cId="2380355719" sldId="269"/>
            <ac:spMk id="3" creationId="{D691788A-870A-DE25-109F-6F3B93E93482}"/>
          </ac:spMkLst>
        </pc:spChg>
        <pc:spChg chg="mod ord">
          <ac:chgData name="Cath Ralston" userId="2e2d3c5e-d76f-4913-89e4-fc755cbde569" providerId="ADAL" clId="{9EDD660D-2A96-4571-8119-A3B2031419E2}" dt="2024-08-25T08:44:06.472" v="7" actId="700"/>
          <ac:spMkLst>
            <pc:docMk/>
            <pc:sldMk cId="2380355719" sldId="269"/>
            <ac:spMk id="4" creationId="{280FB795-DD8D-11F1-9F29-93C70D98C742}"/>
          </ac:spMkLst>
        </pc:spChg>
        <pc:spChg chg="mod ord">
          <ac:chgData name="Cath Ralston" userId="2e2d3c5e-d76f-4913-89e4-fc755cbde569" providerId="ADAL" clId="{9EDD660D-2A96-4571-8119-A3B2031419E2}" dt="2024-08-25T08:44:06.472" v="7" actId="700"/>
          <ac:spMkLst>
            <pc:docMk/>
            <pc:sldMk cId="2380355719" sldId="269"/>
            <ac:spMk id="5" creationId="{571515F2-0CDF-0CE8-5365-33F22D08DC8A}"/>
          </ac:spMkLst>
        </pc:spChg>
        <pc:spChg chg="mod ord">
          <ac:chgData name="Cath Ralston" userId="2e2d3c5e-d76f-4913-89e4-fc755cbde569" providerId="ADAL" clId="{9EDD660D-2A96-4571-8119-A3B2031419E2}" dt="2024-08-25T08:51:52.437" v="143" actId="14100"/>
          <ac:spMkLst>
            <pc:docMk/>
            <pc:sldMk cId="2380355719" sldId="269"/>
            <ac:spMk id="6" creationId="{12F77F58-796A-0DE3-51B0-38B938B318A4}"/>
          </ac:spMkLst>
        </pc:spChg>
        <pc:spChg chg="mod">
          <ac:chgData name="Cath Ralston" userId="2e2d3c5e-d76f-4913-89e4-fc755cbde569" providerId="ADAL" clId="{9EDD660D-2A96-4571-8119-A3B2031419E2}" dt="2024-08-25T08:51:02.166" v="140" actId="962"/>
          <ac:spMkLst>
            <pc:docMk/>
            <pc:sldMk cId="2380355719" sldId="269"/>
            <ac:spMk id="7" creationId="{87EA82D9-AFB6-14E6-A8E5-E5AC53F85BC5}"/>
          </ac:spMkLst>
        </pc:spChg>
      </pc:sldChg>
      <pc:sldChg chg="addSp modSp mod">
        <pc:chgData name="Cath Ralston" userId="2e2d3c5e-d76f-4913-89e4-fc755cbde569" providerId="ADAL" clId="{9EDD660D-2A96-4571-8119-A3B2031419E2}" dt="2024-08-25T08:51:12.796" v="142" actId="962"/>
        <pc:sldMkLst>
          <pc:docMk/>
          <pc:sldMk cId="3131681803" sldId="272"/>
        </pc:sldMkLst>
        <pc:spChg chg="mod">
          <ac:chgData name="Cath Ralston" userId="2e2d3c5e-d76f-4913-89e4-fc755cbde569" providerId="ADAL" clId="{9EDD660D-2A96-4571-8119-A3B2031419E2}" dt="2024-08-25T08:47:08.463" v="70" actId="20577"/>
          <ac:spMkLst>
            <pc:docMk/>
            <pc:sldMk cId="3131681803" sldId="272"/>
            <ac:spMk id="2" creationId="{0A819C52-2679-0033-7496-3C8368043FB7}"/>
          </ac:spMkLst>
        </pc:spChg>
        <pc:spChg chg="mod">
          <ac:chgData name="Cath Ralston" userId="2e2d3c5e-d76f-4913-89e4-fc755cbde569" providerId="ADAL" clId="{9EDD660D-2A96-4571-8119-A3B2031419E2}" dt="2024-08-25T08:49:35.943" v="126" actId="14100"/>
          <ac:spMkLst>
            <pc:docMk/>
            <pc:sldMk cId="3131681803" sldId="272"/>
            <ac:spMk id="3" creationId="{5833152C-8F34-BC19-EDD2-6CFA072A8710}"/>
          </ac:spMkLst>
        </pc:spChg>
        <pc:spChg chg="add mod">
          <ac:chgData name="Cath Ralston" userId="2e2d3c5e-d76f-4913-89e4-fc755cbde569" providerId="ADAL" clId="{9EDD660D-2A96-4571-8119-A3B2031419E2}" dt="2024-08-25T08:50:01.649" v="131" actId="164"/>
          <ac:spMkLst>
            <pc:docMk/>
            <pc:sldMk cId="3131681803" sldId="272"/>
            <ac:spMk id="6" creationId="{F68B8137-5E28-C744-27D2-801A50F04374}"/>
          </ac:spMkLst>
        </pc:spChg>
        <pc:spChg chg="add mod ord">
          <ac:chgData name="Cath Ralston" userId="2e2d3c5e-d76f-4913-89e4-fc755cbde569" providerId="ADAL" clId="{9EDD660D-2A96-4571-8119-A3B2031419E2}" dt="2024-08-25T08:50:01.649" v="131" actId="164"/>
          <ac:spMkLst>
            <pc:docMk/>
            <pc:sldMk cId="3131681803" sldId="272"/>
            <ac:spMk id="7" creationId="{C7FAD54C-9168-F1F2-30C0-A12AE1133420}"/>
          </ac:spMkLst>
        </pc:spChg>
        <pc:grpChg chg="add mod ord">
          <ac:chgData name="Cath Ralston" userId="2e2d3c5e-d76f-4913-89e4-fc755cbde569" providerId="ADAL" clId="{9EDD660D-2A96-4571-8119-A3B2031419E2}" dt="2024-08-25T08:51:06.878" v="141" actId="962"/>
          <ac:grpSpMkLst>
            <pc:docMk/>
            <pc:sldMk cId="3131681803" sldId="272"/>
            <ac:grpSpMk id="8" creationId="{089D7B74-013F-A731-53D3-AC93E0497D95}"/>
          </ac:grpSpMkLst>
        </pc:grpChg>
        <pc:picChg chg="add mod">
          <ac:chgData name="Cath Ralston" userId="2e2d3c5e-d76f-4913-89e4-fc755cbde569" providerId="ADAL" clId="{9EDD660D-2A96-4571-8119-A3B2031419E2}" dt="2024-08-25T08:51:12.796" v="142" actId="962"/>
          <ac:picMkLst>
            <pc:docMk/>
            <pc:sldMk cId="3131681803" sldId="272"/>
            <ac:picMk id="5" creationId="{3E2A5D7A-D5E8-7379-C09E-60D51DE80C83}"/>
          </ac:picMkLst>
        </pc:picChg>
      </pc:sldChg>
      <pc:sldChg chg="modSp mod">
        <pc:chgData name="Cath Ralston" userId="2e2d3c5e-d76f-4913-89e4-fc755cbde569" providerId="ADAL" clId="{9EDD660D-2A96-4571-8119-A3B2031419E2}" dt="2024-08-25T08:43:23.364" v="0" actId="962"/>
        <pc:sldMkLst>
          <pc:docMk/>
          <pc:sldMk cId="3828437750" sldId="273"/>
        </pc:sldMkLst>
        <pc:grpChg chg="mod">
          <ac:chgData name="Cath Ralston" userId="2e2d3c5e-d76f-4913-89e4-fc755cbde569" providerId="ADAL" clId="{9EDD660D-2A96-4571-8119-A3B2031419E2}" dt="2024-08-25T08:43:23.364" v="0" actId="962"/>
          <ac:grpSpMkLst>
            <pc:docMk/>
            <pc:sldMk cId="3828437750" sldId="273"/>
            <ac:grpSpMk id="7" creationId="{761A97D9-8513-82DB-D60C-CF79A2020D00}"/>
          </ac:grpSpMkLst>
        </pc:gr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image" Target="../media/image50.png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6D008-8677-4A84-8237-2B28D063AEE0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D11CD0-8F36-4EE1-BCD9-51D84BF49EA5}">
      <dgm:prSet custT="1"/>
      <dgm:spPr/>
      <dgm:t>
        <a:bodyPr/>
        <a:lstStyle/>
        <a:p>
          <a:r>
            <a:rPr lang="en-NZ" sz="2500" b="0" i="0" dirty="0">
              <a:solidFill>
                <a:schemeClr val="tx1"/>
              </a:solidFill>
            </a:rPr>
            <a:t>It promotes skills people can use throughout their entire life. </a:t>
          </a:r>
          <a:endParaRPr lang="en-US" sz="25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/>
        </a:ext>
      </dgm:extLst>
    </dgm:pt>
    <dgm:pt modelId="{86548C5D-3E2B-4809-9568-B4A4A5F769B5}" type="parTrans" cxnId="{F22B5194-6FE2-4EDE-B3A2-9D569BE79ECA}">
      <dgm:prSet/>
      <dgm:spPr/>
      <dgm:t>
        <a:bodyPr/>
        <a:lstStyle/>
        <a:p>
          <a:endParaRPr lang="en-US"/>
        </a:p>
      </dgm:t>
    </dgm:pt>
    <dgm:pt modelId="{582D36BE-53E6-4BF0-BD43-CFF7038559BF}" type="sibTrans" cxnId="{F22B5194-6FE2-4EDE-B3A2-9D569BE79ECA}">
      <dgm:prSet/>
      <dgm:spPr/>
      <dgm:t>
        <a:bodyPr/>
        <a:lstStyle/>
        <a:p>
          <a:endParaRPr lang="en-US"/>
        </a:p>
      </dgm:t>
    </dgm:pt>
    <dgm:pt modelId="{99EC1C53-BEE0-4091-A480-F8CFF4E29E1A}">
      <dgm:prSet custT="1"/>
      <dgm:spPr/>
      <dgm:t>
        <a:bodyPr/>
        <a:lstStyle/>
        <a:p>
          <a:r>
            <a:rPr lang="en-NZ" sz="2500" dirty="0">
              <a:solidFill>
                <a:schemeClr val="tx1"/>
              </a:solidFill>
            </a:rPr>
            <a:t>L</a:t>
          </a:r>
          <a:r>
            <a:rPr lang="en-NZ" sz="2500" b="0" i="0" dirty="0">
              <a:solidFill>
                <a:schemeClr val="tx1"/>
              </a:solidFill>
            </a:rPr>
            <a:t>earners gain confidence to find employment and improve their way of life.</a:t>
          </a:r>
          <a:endParaRPr lang="en-US" sz="25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/>
        </a:ext>
      </dgm:extLst>
    </dgm:pt>
    <dgm:pt modelId="{4C54A13E-8AC6-48A9-9FBE-44B91736B38C}" type="parTrans" cxnId="{376B0CD5-8F18-40CB-9A8E-B2288984AB2D}">
      <dgm:prSet/>
      <dgm:spPr/>
      <dgm:t>
        <a:bodyPr/>
        <a:lstStyle/>
        <a:p>
          <a:endParaRPr lang="en-US"/>
        </a:p>
      </dgm:t>
    </dgm:pt>
    <dgm:pt modelId="{9770A23F-BBBF-4A27-9F9C-0A065E7FDC84}" type="sibTrans" cxnId="{376B0CD5-8F18-40CB-9A8E-B2288984AB2D}">
      <dgm:prSet/>
      <dgm:spPr/>
      <dgm:t>
        <a:bodyPr/>
        <a:lstStyle/>
        <a:p>
          <a:endParaRPr lang="en-US"/>
        </a:p>
      </dgm:t>
    </dgm:pt>
    <dgm:pt modelId="{E11C70F4-93F4-412A-B06D-0E1101468776}">
      <dgm:prSet custT="1"/>
      <dgm:spPr>
        <a:solidFill>
          <a:schemeClr val="accent6"/>
        </a:solidFill>
      </dgm:spPr>
      <dgm:t>
        <a:bodyPr/>
        <a:lstStyle/>
        <a:p>
          <a:r>
            <a:rPr lang="en-NZ" sz="2500" b="0" i="0" dirty="0">
              <a:solidFill>
                <a:schemeClr val="tx1"/>
              </a:solidFill>
            </a:rPr>
            <a:t>It opens doors to employment, sustainable livelihoods, and self-reliance.</a:t>
          </a:r>
          <a:endParaRPr lang="en-US" sz="25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/>
        </a:ext>
      </dgm:extLst>
    </dgm:pt>
    <dgm:pt modelId="{8703D36F-09A0-4DC2-953F-38AB67DD8228}" type="parTrans" cxnId="{6CDC2683-76E7-49D3-B844-426BB8FF2AC7}">
      <dgm:prSet/>
      <dgm:spPr/>
      <dgm:t>
        <a:bodyPr/>
        <a:lstStyle/>
        <a:p>
          <a:endParaRPr lang="en-US"/>
        </a:p>
      </dgm:t>
    </dgm:pt>
    <dgm:pt modelId="{EAF159AE-BC96-4EA6-92E7-B778F3E14867}" type="sibTrans" cxnId="{6CDC2683-76E7-49D3-B844-426BB8FF2AC7}">
      <dgm:prSet/>
      <dgm:spPr/>
      <dgm:t>
        <a:bodyPr/>
        <a:lstStyle/>
        <a:p>
          <a:endParaRPr lang="en-US"/>
        </a:p>
      </dgm:t>
    </dgm:pt>
    <dgm:pt modelId="{D517BD81-87A1-444A-BDCD-F5A3A92A7165}">
      <dgm:prSet custT="1"/>
      <dgm:spPr>
        <a:solidFill>
          <a:schemeClr val="accent1"/>
        </a:solidFill>
      </dgm:spPr>
      <dgm:t>
        <a:bodyPr/>
        <a:lstStyle/>
        <a:p>
          <a:r>
            <a:rPr lang="en-NZ" sz="2500" dirty="0">
              <a:solidFill>
                <a:schemeClr val="tx1"/>
              </a:solidFill>
            </a:rPr>
            <a:t>It c</a:t>
          </a:r>
          <a:r>
            <a:rPr lang="en-NZ" sz="2500" b="0" i="0" dirty="0">
              <a:solidFill>
                <a:schemeClr val="tx1"/>
              </a:solidFill>
            </a:rPr>
            <a:t>an provide workers with additional skills that could lead to them becoming self-employed business owners.</a:t>
          </a:r>
          <a:endParaRPr lang="en-US" sz="2500" dirty="0">
            <a:solidFill>
              <a:schemeClr val="tx1"/>
            </a:solidFill>
          </a:endParaRPr>
        </a:p>
      </dgm:t>
      <dgm:extLst>
        <a:ext uri="{E40237B7-FDA0-4F09-8148-C483321AD2D9}">
          <dgm14:cNvPr xmlns:dgm14="http://schemas.microsoft.com/office/drawing/2010/diagram" id="0" name="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/>
        </a:ext>
      </dgm:extLst>
    </dgm:pt>
    <dgm:pt modelId="{AF867CC9-3018-4012-A759-75F82E8E220D}" type="parTrans" cxnId="{5AFED15B-9A4E-4A73-83B4-279E1E197D8F}">
      <dgm:prSet/>
      <dgm:spPr/>
      <dgm:t>
        <a:bodyPr/>
        <a:lstStyle/>
        <a:p>
          <a:endParaRPr lang="en-US"/>
        </a:p>
      </dgm:t>
    </dgm:pt>
    <dgm:pt modelId="{A5F5AB07-E9ED-424E-9D32-8A8C27FB5959}" type="sibTrans" cxnId="{5AFED15B-9A4E-4A73-83B4-279E1E197D8F}">
      <dgm:prSet/>
      <dgm:spPr/>
      <dgm:t>
        <a:bodyPr/>
        <a:lstStyle/>
        <a:p>
          <a:endParaRPr lang="en-US"/>
        </a:p>
      </dgm:t>
    </dgm:pt>
    <dgm:pt modelId="{9D52250D-098D-411E-BE00-8C4061DFEA11}" type="pres">
      <dgm:prSet presAssocID="{29B6D008-8677-4A84-8237-2B28D063AEE0}" presName="linear" presStyleCnt="0">
        <dgm:presLayoutVars>
          <dgm:dir/>
          <dgm:resizeHandles val="exact"/>
        </dgm:presLayoutVars>
      </dgm:prSet>
      <dgm:spPr/>
    </dgm:pt>
    <dgm:pt modelId="{92883BFA-53D8-4273-8208-D8AE05CE8DBD}" type="pres">
      <dgm:prSet presAssocID="{8BD11CD0-8F36-4EE1-BCD9-51D84BF49EA5}" presName="comp" presStyleCnt="0"/>
      <dgm:spPr/>
    </dgm:pt>
    <dgm:pt modelId="{BDAA630C-20D0-4CD7-BDFC-497F52B000C1}" type="pres">
      <dgm:prSet presAssocID="{8BD11CD0-8F36-4EE1-BCD9-51D84BF49EA5}" presName="box" presStyleLbl="node1" presStyleIdx="0" presStyleCnt="4"/>
      <dgm:spPr/>
    </dgm:pt>
    <dgm:pt modelId="{ECD95B91-6074-468E-A5D5-692E4B7310F7}" type="pres">
      <dgm:prSet presAssocID="{8BD11CD0-8F36-4EE1-BCD9-51D84BF49EA5}" presName="img" presStyleLbl="fgImgPlace1" presStyleIdx="0" presStyleCnt="4" custScaleX="46433"/>
      <dgm:spPr>
        <a:blipFill>
          <a:blip xmlns:r="http://schemas.openxmlformats.org/officeDocument/2006/relationships" r:embed="rId1">
            <a:lum bright="70000" contrast="-70000"/>
          </a:blip>
          <a:srcRect/>
          <a:stretch>
            <a:fillRect l="-28000" r="-28000"/>
          </a:stretch>
        </a:blipFill>
      </dgm:spPr>
    </dgm:pt>
    <dgm:pt modelId="{3379AB4E-9AF4-4549-BAC8-FD0D6B8B2E00}" type="pres">
      <dgm:prSet presAssocID="{8BD11CD0-8F36-4EE1-BCD9-51D84BF49EA5}" presName="text" presStyleLbl="node1" presStyleIdx="0" presStyleCnt="4">
        <dgm:presLayoutVars>
          <dgm:bulletEnabled val="1"/>
        </dgm:presLayoutVars>
      </dgm:prSet>
      <dgm:spPr/>
    </dgm:pt>
    <dgm:pt modelId="{6C0321C0-7729-461C-90C2-E6B39B192100}" type="pres">
      <dgm:prSet presAssocID="{582D36BE-53E6-4BF0-BD43-CFF7038559BF}" presName="spacer" presStyleCnt="0"/>
      <dgm:spPr/>
    </dgm:pt>
    <dgm:pt modelId="{FBF7D7E0-2100-49BD-A92E-26BCBD4A0246}" type="pres">
      <dgm:prSet presAssocID="{99EC1C53-BEE0-4091-A480-F8CFF4E29E1A}" presName="comp" presStyleCnt="0"/>
      <dgm:spPr/>
    </dgm:pt>
    <dgm:pt modelId="{FB87A31E-0878-44DD-855F-A98E1A06C28E}" type="pres">
      <dgm:prSet presAssocID="{99EC1C53-BEE0-4091-A480-F8CFF4E29E1A}" presName="box" presStyleLbl="node1" presStyleIdx="1" presStyleCnt="4"/>
      <dgm:spPr/>
    </dgm:pt>
    <dgm:pt modelId="{4C4A3699-0D75-4790-994A-2831ECBF4081}" type="pres">
      <dgm:prSet presAssocID="{99EC1C53-BEE0-4091-A480-F8CFF4E29E1A}" presName="img" presStyleLbl="fgImgPlace1" presStyleIdx="1" presStyleCnt="4" custScaleX="4643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6C9E1BF-08E4-4230-9BB1-CD49DD1538CD}" type="pres">
      <dgm:prSet presAssocID="{99EC1C53-BEE0-4091-A480-F8CFF4E29E1A}" presName="text" presStyleLbl="node1" presStyleIdx="1" presStyleCnt="4">
        <dgm:presLayoutVars>
          <dgm:bulletEnabled val="1"/>
        </dgm:presLayoutVars>
      </dgm:prSet>
      <dgm:spPr/>
    </dgm:pt>
    <dgm:pt modelId="{18994AEC-1CC6-4FB0-9267-4017939D6422}" type="pres">
      <dgm:prSet presAssocID="{9770A23F-BBBF-4A27-9F9C-0A065E7FDC84}" presName="spacer" presStyleCnt="0"/>
      <dgm:spPr/>
    </dgm:pt>
    <dgm:pt modelId="{D7E97B40-5EEC-4F69-82D4-DDBFE5130550}" type="pres">
      <dgm:prSet presAssocID="{E11C70F4-93F4-412A-B06D-0E1101468776}" presName="comp" presStyleCnt="0"/>
      <dgm:spPr/>
    </dgm:pt>
    <dgm:pt modelId="{E5BA2F77-74F8-4C67-8A98-588E80313126}" type="pres">
      <dgm:prSet presAssocID="{E11C70F4-93F4-412A-B06D-0E1101468776}" presName="box" presStyleLbl="node1" presStyleIdx="2" presStyleCnt="4"/>
      <dgm:spPr/>
    </dgm:pt>
    <dgm:pt modelId="{9D54E704-C518-4733-B4F2-DCB562709844}" type="pres">
      <dgm:prSet presAssocID="{E11C70F4-93F4-412A-B06D-0E1101468776}" presName="img" presStyleLbl="fgImgPlace1" presStyleIdx="2" presStyleCnt="4" custScaleX="4643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30AB1E63-2075-42F9-8469-A39347EAFE6D}" type="pres">
      <dgm:prSet presAssocID="{E11C70F4-93F4-412A-B06D-0E1101468776}" presName="text" presStyleLbl="node1" presStyleIdx="2" presStyleCnt="4">
        <dgm:presLayoutVars>
          <dgm:bulletEnabled val="1"/>
        </dgm:presLayoutVars>
      </dgm:prSet>
      <dgm:spPr/>
    </dgm:pt>
    <dgm:pt modelId="{69226400-D913-48A7-8F69-577DF217A907}" type="pres">
      <dgm:prSet presAssocID="{EAF159AE-BC96-4EA6-92E7-B778F3E14867}" presName="spacer" presStyleCnt="0"/>
      <dgm:spPr/>
    </dgm:pt>
    <dgm:pt modelId="{2040228F-10E3-4D1B-987F-5B9720883EA8}" type="pres">
      <dgm:prSet presAssocID="{D517BD81-87A1-444A-BDCD-F5A3A92A7165}" presName="comp" presStyleCnt="0"/>
      <dgm:spPr/>
    </dgm:pt>
    <dgm:pt modelId="{F936E70D-2F64-464C-82F2-4FDAABE58B5A}" type="pres">
      <dgm:prSet presAssocID="{D517BD81-87A1-444A-BDCD-F5A3A92A7165}" presName="box" presStyleLbl="node1" presStyleIdx="3" presStyleCnt="4"/>
      <dgm:spPr/>
    </dgm:pt>
    <dgm:pt modelId="{4F06FB3A-6B5A-42FF-9555-664EC797D678}" type="pres">
      <dgm:prSet presAssocID="{D517BD81-87A1-444A-BDCD-F5A3A92A7165}" presName="img" presStyleLbl="fgImgPlace1" presStyleIdx="3" presStyleCnt="4" custScaleX="4643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elder"/>
        </a:ext>
      </dgm:extLst>
    </dgm:pt>
    <dgm:pt modelId="{CE767C72-0522-4C36-A2F0-6BCD2F606583}" type="pres">
      <dgm:prSet presAssocID="{D517BD81-87A1-444A-BDCD-F5A3A92A7165}" presName="text" presStyleLbl="node1" presStyleIdx="3" presStyleCnt="4">
        <dgm:presLayoutVars>
          <dgm:bulletEnabled val="1"/>
        </dgm:presLayoutVars>
      </dgm:prSet>
      <dgm:spPr/>
    </dgm:pt>
  </dgm:ptLst>
  <dgm:cxnLst>
    <dgm:cxn modelId="{4A7C8F23-F925-4A77-B5FD-2F7EAA939A0B}" type="presOf" srcId="{E11C70F4-93F4-412A-B06D-0E1101468776}" destId="{E5BA2F77-74F8-4C67-8A98-588E80313126}" srcOrd="0" destOrd="0" presId="urn:microsoft.com/office/officeart/2005/8/layout/vList4"/>
    <dgm:cxn modelId="{9FED7D2E-F748-4B1E-89C3-5C30C347CAD5}" type="presOf" srcId="{8BD11CD0-8F36-4EE1-BCD9-51D84BF49EA5}" destId="{BDAA630C-20D0-4CD7-BDFC-497F52B000C1}" srcOrd="0" destOrd="0" presId="urn:microsoft.com/office/officeart/2005/8/layout/vList4"/>
    <dgm:cxn modelId="{B005B030-027F-4CAF-976F-2A43F2A6235F}" type="presOf" srcId="{E11C70F4-93F4-412A-B06D-0E1101468776}" destId="{30AB1E63-2075-42F9-8469-A39347EAFE6D}" srcOrd="1" destOrd="0" presId="urn:microsoft.com/office/officeart/2005/8/layout/vList4"/>
    <dgm:cxn modelId="{5AFED15B-9A4E-4A73-83B4-279E1E197D8F}" srcId="{29B6D008-8677-4A84-8237-2B28D063AEE0}" destId="{D517BD81-87A1-444A-BDCD-F5A3A92A7165}" srcOrd="3" destOrd="0" parTransId="{AF867CC9-3018-4012-A759-75F82E8E220D}" sibTransId="{A5F5AB07-E9ED-424E-9D32-8A8C27FB5959}"/>
    <dgm:cxn modelId="{A3CE5E48-5630-4134-A1CE-EC8B7099DC3E}" type="presOf" srcId="{D517BD81-87A1-444A-BDCD-F5A3A92A7165}" destId="{F936E70D-2F64-464C-82F2-4FDAABE58B5A}" srcOrd="0" destOrd="0" presId="urn:microsoft.com/office/officeart/2005/8/layout/vList4"/>
    <dgm:cxn modelId="{D75E754A-D48B-4280-A102-C84C18829A9E}" type="presOf" srcId="{29B6D008-8677-4A84-8237-2B28D063AEE0}" destId="{9D52250D-098D-411E-BE00-8C4061DFEA11}" srcOrd="0" destOrd="0" presId="urn:microsoft.com/office/officeart/2005/8/layout/vList4"/>
    <dgm:cxn modelId="{6CDC2683-76E7-49D3-B844-426BB8FF2AC7}" srcId="{29B6D008-8677-4A84-8237-2B28D063AEE0}" destId="{E11C70F4-93F4-412A-B06D-0E1101468776}" srcOrd="2" destOrd="0" parTransId="{8703D36F-09A0-4DC2-953F-38AB67DD8228}" sibTransId="{EAF159AE-BC96-4EA6-92E7-B778F3E14867}"/>
    <dgm:cxn modelId="{8EF62992-B6B7-427A-9755-C27754780AE2}" type="presOf" srcId="{D517BD81-87A1-444A-BDCD-F5A3A92A7165}" destId="{CE767C72-0522-4C36-A2F0-6BCD2F606583}" srcOrd="1" destOrd="0" presId="urn:microsoft.com/office/officeart/2005/8/layout/vList4"/>
    <dgm:cxn modelId="{F22B5194-6FE2-4EDE-B3A2-9D569BE79ECA}" srcId="{29B6D008-8677-4A84-8237-2B28D063AEE0}" destId="{8BD11CD0-8F36-4EE1-BCD9-51D84BF49EA5}" srcOrd="0" destOrd="0" parTransId="{86548C5D-3E2B-4809-9568-B4A4A5F769B5}" sibTransId="{582D36BE-53E6-4BF0-BD43-CFF7038559BF}"/>
    <dgm:cxn modelId="{A88A5EA0-A0F8-4F99-8C3E-F45519AF314C}" type="presOf" srcId="{8BD11CD0-8F36-4EE1-BCD9-51D84BF49EA5}" destId="{3379AB4E-9AF4-4549-BAC8-FD0D6B8B2E00}" srcOrd="1" destOrd="0" presId="urn:microsoft.com/office/officeart/2005/8/layout/vList4"/>
    <dgm:cxn modelId="{8452A4B9-5319-42F4-B79C-A7452F111515}" type="presOf" srcId="{99EC1C53-BEE0-4091-A480-F8CFF4E29E1A}" destId="{06C9E1BF-08E4-4230-9BB1-CD49DD1538CD}" srcOrd="1" destOrd="0" presId="urn:microsoft.com/office/officeart/2005/8/layout/vList4"/>
    <dgm:cxn modelId="{211FCEC5-C887-48DE-A485-E1298348D177}" type="presOf" srcId="{99EC1C53-BEE0-4091-A480-F8CFF4E29E1A}" destId="{FB87A31E-0878-44DD-855F-A98E1A06C28E}" srcOrd="0" destOrd="0" presId="urn:microsoft.com/office/officeart/2005/8/layout/vList4"/>
    <dgm:cxn modelId="{376B0CD5-8F18-40CB-9A8E-B2288984AB2D}" srcId="{29B6D008-8677-4A84-8237-2B28D063AEE0}" destId="{99EC1C53-BEE0-4091-A480-F8CFF4E29E1A}" srcOrd="1" destOrd="0" parTransId="{4C54A13E-8AC6-48A9-9FBE-44B91736B38C}" sibTransId="{9770A23F-BBBF-4A27-9F9C-0A065E7FDC84}"/>
    <dgm:cxn modelId="{5440EEBB-E188-4BC6-92C4-2CB25B8B69B1}" type="presParOf" srcId="{9D52250D-098D-411E-BE00-8C4061DFEA11}" destId="{92883BFA-53D8-4273-8208-D8AE05CE8DBD}" srcOrd="0" destOrd="0" presId="urn:microsoft.com/office/officeart/2005/8/layout/vList4"/>
    <dgm:cxn modelId="{91018371-49DA-4370-B15B-D1727F88B822}" type="presParOf" srcId="{92883BFA-53D8-4273-8208-D8AE05CE8DBD}" destId="{BDAA630C-20D0-4CD7-BDFC-497F52B000C1}" srcOrd="0" destOrd="0" presId="urn:microsoft.com/office/officeart/2005/8/layout/vList4"/>
    <dgm:cxn modelId="{316E3FDD-7DA0-429C-9207-D69632C19755}" type="presParOf" srcId="{92883BFA-53D8-4273-8208-D8AE05CE8DBD}" destId="{ECD95B91-6074-468E-A5D5-692E4B7310F7}" srcOrd="1" destOrd="0" presId="urn:microsoft.com/office/officeart/2005/8/layout/vList4"/>
    <dgm:cxn modelId="{ED798837-92E7-449D-8869-C855305834FA}" type="presParOf" srcId="{92883BFA-53D8-4273-8208-D8AE05CE8DBD}" destId="{3379AB4E-9AF4-4549-BAC8-FD0D6B8B2E00}" srcOrd="2" destOrd="0" presId="urn:microsoft.com/office/officeart/2005/8/layout/vList4"/>
    <dgm:cxn modelId="{E54FB688-0181-434A-8D07-F2AA0AC881B8}" type="presParOf" srcId="{9D52250D-098D-411E-BE00-8C4061DFEA11}" destId="{6C0321C0-7729-461C-90C2-E6B39B192100}" srcOrd="1" destOrd="0" presId="urn:microsoft.com/office/officeart/2005/8/layout/vList4"/>
    <dgm:cxn modelId="{06E194C3-2F5F-4714-818B-8515858C80A4}" type="presParOf" srcId="{9D52250D-098D-411E-BE00-8C4061DFEA11}" destId="{FBF7D7E0-2100-49BD-A92E-26BCBD4A0246}" srcOrd="2" destOrd="0" presId="urn:microsoft.com/office/officeart/2005/8/layout/vList4"/>
    <dgm:cxn modelId="{F7228196-699E-40F5-9FF2-49079CF4240B}" type="presParOf" srcId="{FBF7D7E0-2100-49BD-A92E-26BCBD4A0246}" destId="{FB87A31E-0878-44DD-855F-A98E1A06C28E}" srcOrd="0" destOrd="0" presId="urn:microsoft.com/office/officeart/2005/8/layout/vList4"/>
    <dgm:cxn modelId="{E4713D90-CE4A-48F2-AC22-2447854AEE83}" type="presParOf" srcId="{FBF7D7E0-2100-49BD-A92E-26BCBD4A0246}" destId="{4C4A3699-0D75-4790-994A-2831ECBF4081}" srcOrd="1" destOrd="0" presId="urn:microsoft.com/office/officeart/2005/8/layout/vList4"/>
    <dgm:cxn modelId="{D7ECB020-7771-422C-B683-B89D4EF52C5F}" type="presParOf" srcId="{FBF7D7E0-2100-49BD-A92E-26BCBD4A0246}" destId="{06C9E1BF-08E4-4230-9BB1-CD49DD1538CD}" srcOrd="2" destOrd="0" presId="urn:microsoft.com/office/officeart/2005/8/layout/vList4"/>
    <dgm:cxn modelId="{2FF32F9E-77CD-4827-BFB3-19096C7D9469}" type="presParOf" srcId="{9D52250D-098D-411E-BE00-8C4061DFEA11}" destId="{18994AEC-1CC6-4FB0-9267-4017939D6422}" srcOrd="3" destOrd="0" presId="urn:microsoft.com/office/officeart/2005/8/layout/vList4"/>
    <dgm:cxn modelId="{67A966BD-D77B-45CB-B985-BA38719425F7}" type="presParOf" srcId="{9D52250D-098D-411E-BE00-8C4061DFEA11}" destId="{D7E97B40-5EEC-4F69-82D4-DDBFE5130550}" srcOrd="4" destOrd="0" presId="urn:microsoft.com/office/officeart/2005/8/layout/vList4"/>
    <dgm:cxn modelId="{AD1DE27B-16FF-494C-9699-5998D0797797}" type="presParOf" srcId="{D7E97B40-5EEC-4F69-82D4-DDBFE5130550}" destId="{E5BA2F77-74F8-4C67-8A98-588E80313126}" srcOrd="0" destOrd="0" presId="urn:microsoft.com/office/officeart/2005/8/layout/vList4"/>
    <dgm:cxn modelId="{D2E95C88-D6F2-4746-8E9E-586F20294116}" type="presParOf" srcId="{D7E97B40-5EEC-4F69-82D4-DDBFE5130550}" destId="{9D54E704-C518-4733-B4F2-DCB562709844}" srcOrd="1" destOrd="0" presId="urn:microsoft.com/office/officeart/2005/8/layout/vList4"/>
    <dgm:cxn modelId="{0023E672-6998-4980-B5AC-743E0BC4C0AB}" type="presParOf" srcId="{D7E97B40-5EEC-4F69-82D4-DDBFE5130550}" destId="{30AB1E63-2075-42F9-8469-A39347EAFE6D}" srcOrd="2" destOrd="0" presId="urn:microsoft.com/office/officeart/2005/8/layout/vList4"/>
    <dgm:cxn modelId="{1DE3BCD2-8B25-4C0E-BDC6-1782A25D9FE5}" type="presParOf" srcId="{9D52250D-098D-411E-BE00-8C4061DFEA11}" destId="{69226400-D913-48A7-8F69-577DF217A907}" srcOrd="5" destOrd="0" presId="urn:microsoft.com/office/officeart/2005/8/layout/vList4"/>
    <dgm:cxn modelId="{FBED4641-A314-46B4-9A85-25C4B4C81C45}" type="presParOf" srcId="{9D52250D-098D-411E-BE00-8C4061DFEA11}" destId="{2040228F-10E3-4D1B-987F-5B9720883EA8}" srcOrd="6" destOrd="0" presId="urn:microsoft.com/office/officeart/2005/8/layout/vList4"/>
    <dgm:cxn modelId="{3F269380-5B81-48FD-A55F-408EB24ACD0C}" type="presParOf" srcId="{2040228F-10E3-4D1B-987F-5B9720883EA8}" destId="{F936E70D-2F64-464C-82F2-4FDAABE58B5A}" srcOrd="0" destOrd="0" presId="urn:microsoft.com/office/officeart/2005/8/layout/vList4"/>
    <dgm:cxn modelId="{777974A4-5996-4F1C-B237-9E46C3CF9EFB}" type="presParOf" srcId="{2040228F-10E3-4D1B-987F-5B9720883EA8}" destId="{4F06FB3A-6B5A-42FF-9555-664EC797D678}" srcOrd="1" destOrd="0" presId="urn:microsoft.com/office/officeart/2005/8/layout/vList4"/>
    <dgm:cxn modelId="{8DDF62C9-C063-4EDB-AB21-7AA4EF6CC202}" type="presParOf" srcId="{2040228F-10E3-4D1B-987F-5B9720883EA8}" destId="{CE767C72-0522-4C36-A2F0-6BCD2F60658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630C-20D0-4CD7-BDFC-497F52B000C1}">
      <dsp:nvSpPr>
        <dsp:cNvPr id="0" name=""/>
        <dsp:cNvSpPr/>
      </dsp:nvSpPr>
      <dsp:spPr>
        <a:xfrm>
          <a:off x="0" y="0"/>
          <a:ext cx="10079037" cy="11705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b="0" i="0" kern="1200" dirty="0">
              <a:solidFill>
                <a:schemeClr val="tx1"/>
              </a:solidFill>
            </a:rPr>
            <a:t>It promotes skills people can use throughout their entire life. 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132865" y="0"/>
        <a:ext cx="7946172" cy="1170582"/>
      </dsp:txXfrm>
    </dsp:sp>
    <dsp:sp modelId="{ECD95B91-6074-468E-A5D5-692E4B7310F7}">
      <dsp:nvSpPr>
        <dsp:cNvPr id="0" name=""/>
        <dsp:cNvSpPr/>
      </dsp:nvSpPr>
      <dsp:spPr>
        <a:xfrm>
          <a:off x="656962" y="117058"/>
          <a:ext cx="935999" cy="936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lum bright="70000" contrast="-70000"/>
          </a:blip>
          <a:srcRect/>
          <a:stretch>
            <a:fillRect l="-28000" r="-28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7A31E-0878-44DD-855F-A98E1A06C28E}">
      <dsp:nvSpPr>
        <dsp:cNvPr id="0" name=""/>
        <dsp:cNvSpPr/>
      </dsp:nvSpPr>
      <dsp:spPr>
        <a:xfrm>
          <a:off x="0" y="1287641"/>
          <a:ext cx="10079037" cy="117058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>
              <a:solidFill>
                <a:schemeClr val="tx1"/>
              </a:solidFill>
            </a:rPr>
            <a:t>L</a:t>
          </a:r>
          <a:r>
            <a:rPr lang="en-NZ" sz="2500" b="0" i="0" kern="1200" dirty="0">
              <a:solidFill>
                <a:schemeClr val="tx1"/>
              </a:solidFill>
            </a:rPr>
            <a:t>earners gain confidence to find employment and improve their way of life.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132865" y="1287641"/>
        <a:ext cx="7946172" cy="1170582"/>
      </dsp:txXfrm>
    </dsp:sp>
    <dsp:sp modelId="{4C4A3699-0D75-4790-994A-2831ECBF4081}">
      <dsp:nvSpPr>
        <dsp:cNvPr id="0" name=""/>
        <dsp:cNvSpPr/>
      </dsp:nvSpPr>
      <dsp:spPr>
        <a:xfrm>
          <a:off x="656962" y="1404699"/>
          <a:ext cx="935999" cy="936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A2F77-74F8-4C67-8A98-588E80313126}">
      <dsp:nvSpPr>
        <dsp:cNvPr id="0" name=""/>
        <dsp:cNvSpPr/>
      </dsp:nvSpPr>
      <dsp:spPr>
        <a:xfrm>
          <a:off x="0" y="2575282"/>
          <a:ext cx="10079037" cy="1170582"/>
        </a:xfrm>
        <a:prstGeom prst="roundRect">
          <a:avLst>
            <a:gd name="adj" fmla="val 10000"/>
          </a:avLst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b="0" i="0" kern="1200" dirty="0">
              <a:solidFill>
                <a:schemeClr val="tx1"/>
              </a:solidFill>
            </a:rPr>
            <a:t>It opens doors to employment, sustainable livelihoods, and self-reliance.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132865" y="2575282"/>
        <a:ext cx="7946172" cy="1170582"/>
      </dsp:txXfrm>
    </dsp:sp>
    <dsp:sp modelId="{9D54E704-C518-4733-B4F2-DCB562709844}">
      <dsp:nvSpPr>
        <dsp:cNvPr id="0" name=""/>
        <dsp:cNvSpPr/>
      </dsp:nvSpPr>
      <dsp:spPr>
        <a:xfrm>
          <a:off x="656962" y="2692340"/>
          <a:ext cx="935999" cy="936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36E70D-2F64-464C-82F2-4FDAABE58B5A}">
      <dsp:nvSpPr>
        <dsp:cNvPr id="0" name=""/>
        <dsp:cNvSpPr/>
      </dsp:nvSpPr>
      <dsp:spPr>
        <a:xfrm>
          <a:off x="0" y="3862923"/>
          <a:ext cx="10079037" cy="1170582"/>
        </a:xfrm>
        <a:prstGeom prst="roundRect">
          <a:avLst>
            <a:gd name="adj" fmla="val 10000"/>
          </a:avLst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500" kern="1200" dirty="0">
              <a:solidFill>
                <a:schemeClr val="tx1"/>
              </a:solidFill>
            </a:rPr>
            <a:t>It c</a:t>
          </a:r>
          <a:r>
            <a:rPr lang="en-NZ" sz="2500" b="0" i="0" kern="1200" dirty="0">
              <a:solidFill>
                <a:schemeClr val="tx1"/>
              </a:solidFill>
            </a:rPr>
            <a:t>an provide workers with additional skills that could lead to them becoming self-employed business owners.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2132865" y="3862923"/>
        <a:ext cx="7946172" cy="1170582"/>
      </dsp:txXfrm>
    </dsp:sp>
    <dsp:sp modelId="{4F06FB3A-6B5A-42FF-9555-664EC797D678}">
      <dsp:nvSpPr>
        <dsp:cNvPr id="0" name=""/>
        <dsp:cNvSpPr/>
      </dsp:nvSpPr>
      <dsp:spPr>
        <a:xfrm>
          <a:off x="656962" y="3979981"/>
          <a:ext cx="935999" cy="9364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9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0230" cy="10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195540" y="189699"/>
            <a:ext cx="5691004" cy="63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6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6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8235" y="133234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088198"/>
            <a:ext cx="12192000" cy="234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647198"/>
            <a:ext cx="10581126" cy="950913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3429" y="4817111"/>
            <a:ext cx="11223371" cy="1872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6888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03DF49-3C23-3905-9581-309875B34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84A5EE3D-3F2E-2847-EBEA-8BCACB1A6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18E9C0CA-BD10-5905-9D2A-7AF21E161D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38C1A8E7-14F0-0A9E-295C-5309BB201E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E701C03A-4BAD-003B-8EC2-83B7002B83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C3AFF7E9-3DDE-B303-FF4B-7E14642233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9E3127-3C9C-ADF9-64FF-976779262C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2E97B4D3-AD2D-E4CA-7678-AA7CA943A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1FE6FD8-05E1-8EC9-8BD3-C4FEDA039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377E86AC-6D5A-845A-A8D8-75E888DE0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8EAB0D67-5BF9-1D5F-809E-FEE92EA4DA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247A6D87-6107-F0B4-419F-D445B207F1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98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067421-5222-7E95-A680-97FA473BF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F8AE7A4C-2966-3C34-DD58-03FA73803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6CF3DAF3-98D1-B9DE-399B-5DE7AF9EA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45064545-4AFF-5331-0781-926575EA0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3CA65401-2EB5-BFEE-4BC1-B0F1115C3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F4A6C529-92E4-4B40-1A84-D80735E280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63D68535-B9EB-F4E1-DCB6-AB9BAE7925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354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660C9A-13C4-0ECA-8AB3-6CE50EF8B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03B91300-9E4E-5645-EC50-4B24DD7E7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1" name="Picture 20" descr="A blue and black logo&#10;&#10;Description automatically generated">
              <a:extLst>
                <a:ext uri="{FF2B5EF4-FFF2-40B4-BE49-F238E27FC236}">
                  <a16:creationId xmlns:a16="http://schemas.microsoft.com/office/drawing/2014/main" id="{DE720B61-EBED-0EA1-05B2-5252768CF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1456886C-3F54-D715-7843-E74EE5A6E2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C6805046-EA70-2A03-05E2-5D1A65092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9FCE85BA-94B7-841A-29DF-6589D2116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ABD66203-3120-9A50-BFB2-D07E327AC6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3133D7E7-FE91-9BD0-6C8E-BAC8E41C0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C75F8137-B51F-E8FD-D095-E7C6671B0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A957DA6D-AFAF-0BCB-1244-15E8414BA1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98DEDC3D-9316-D372-9786-EFF1962225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A3C60C84-3657-2024-FED4-7F50F4C940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49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495B522-321D-7DE1-5626-2CC2C3A10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0B38ACF5-B142-5E6F-500B-0B7DD3F615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B937B286-AE9D-A8BE-1ADF-508B20DC9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E8D8B8F1-4632-5217-FAD8-E4B2A6804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11" name="Picture 10" descr="A blue and black logo&#10;&#10;Description automatically generated">
              <a:extLst>
                <a:ext uri="{FF2B5EF4-FFF2-40B4-BE49-F238E27FC236}">
                  <a16:creationId xmlns:a16="http://schemas.microsoft.com/office/drawing/2014/main" id="{2DFFD7A4-B2F4-DDC9-87AD-2F24A911E9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25A1E68E-E385-88CF-C7AE-00CC86E35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73F9CECA-5424-8CE2-5D75-47BF941F1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423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8A0064-40D0-1EB0-7475-16A79EE8D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5" name="Picture 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1979A2-7FFD-4369-1480-181AE91BA5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A862CAAB-8E49-6DE8-5F5D-8DF93DCC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3F9FE90D-0F7D-7089-9E64-243260C031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D7B7C819-1400-CB96-036B-43AB14157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8FD64CCC-9B12-C349-740B-7ADCC2355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10" name="Picture 9" descr="A blue and black logo&#10;&#10;Description automatically generated">
              <a:extLst>
                <a:ext uri="{FF2B5EF4-FFF2-40B4-BE49-F238E27FC236}">
                  <a16:creationId xmlns:a16="http://schemas.microsoft.com/office/drawing/2014/main" id="{71EAC353-991A-8C76-5A9B-F4E110499C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672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88BC32D-D8FC-C9FB-03FB-D1122E447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3DCF2BE2-BCC1-8AAA-CEC3-45FB582209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BF30CD-192C-2B26-C18B-9DC7AD937B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0E7DA83-6E14-1789-EEDC-DD42A35354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82D568-70FC-C460-D0B7-3D661D504E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07B7CD-D0F1-B246-ABF8-3513150A77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ECA35F-24DD-A4E4-5901-0E87406127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9B8C82C-8637-5D60-B734-71450F21F5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76651AF-CF14-97DC-6048-669F64440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902207-53B5-F11C-B1D1-BC29B9F3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99FC3D0B-3385-34FB-371E-E81DA5A6E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DBF4D0C8-EF31-88F9-2690-64678B6CAA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51218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FEDB84-8E0B-9168-E680-921BB0D3D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7701" y="5569262"/>
            <a:ext cx="12152695" cy="1188000"/>
            <a:chOff x="37701" y="5569262"/>
            <a:chExt cx="12152695" cy="1188000"/>
          </a:xfrm>
        </p:grpSpPr>
        <p:pic>
          <p:nvPicPr>
            <p:cNvPr id="13" name="Picture 1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9D5F9214-9C7D-F11C-7BDA-01F6BF673E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86823C3-62E5-860C-E2D9-4F0D2844A7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A40D5911-674C-C97D-3A60-04CC2CEF46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DE5E621-2448-3BF6-BAAE-18871B860B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04B5D95D-B1F4-B284-E80C-F2A8788E8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F28F32D-3D6E-CAC4-8696-CB8E489FA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654398C8-945A-6E69-1570-AB86703417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5889948-9A79-AC3C-788D-8AC8A7818B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516EDB-A2B2-2694-A6AA-C77023FFF7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75330CF6-D74F-E1FF-8C8C-A66FC4355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4A2B2008-4C59-1F9D-B6D5-F020015ECE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51912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022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9113EE-97C8-2967-34C6-789ECC9DA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E7C3-5909-0B19-C973-9448307E75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044B900-8221-249D-6973-928B054297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2" name="Picture 1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A6F9FB-B490-A101-1B44-7527B795A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444940C-3F95-1F97-FE34-BF966C3D2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4" name="Picture 1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1A3DE9-3045-3970-3009-C79F99EB9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0C1D290A-B881-64C2-BE94-EBEBB85CAD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36801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8F285C-849D-AEF5-25D5-4448818BD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-2761654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3" name="Picture 2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0402C06-DDF2-1E41-939B-8ADA143296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8CA65FD-71FF-D44E-48B4-011CB015D9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6" name="Picture 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251BAAE4-F8FC-9DF0-B8A5-64E708C011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93823D0-39CB-5F9B-9336-5189A48D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8" name="Picture 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AA80D56-A10D-E9C2-1061-CF15F0DBA4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9" name="Picture 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677EF4AB-65EF-411D-016B-FDB8EA205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391667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840577-FFE3-31DC-711F-765CC1DB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F566800-FB4C-50E2-57F3-0D9F0F803B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2F95D95-BB83-4D6F-482C-91C9FB22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72C84DA1-E824-8363-B32E-154B6DE94E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B90785-3DE7-1B17-D24D-662D516001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B59F11-B821-0658-0A27-A74511A132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C0AA0DA-B3B1-476A-2CB7-768E494E1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D0454370-7109-8E8B-CB97-7A41323D2A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482A99-3DA9-FC2E-89F1-BC6F4202B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20DFF78-7CE3-5B65-5B54-83AFF243B5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157BA1EB-B1A5-539B-8FCC-9D92F04B7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145AD2A-8E73-6412-9FFF-72A514097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51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382" y="1936228"/>
            <a:ext cx="6587356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defRPr sz="40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616370-D2D9-B02C-22F4-5922DBADB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52745" y="1582244"/>
            <a:ext cx="1609837" cy="1548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6C2086-90D5-25B9-AD98-C5D9346B5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883634" y="3819242"/>
            <a:ext cx="1609838" cy="1548000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4FCC4-46D8-45BB-94C3-CADF17BF9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85244" y="2663955"/>
            <a:ext cx="1609838" cy="154800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B3018F-1559-E8E5-7F91-312AF8D5E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8424">
            <a:off x="445187" y="403025"/>
            <a:ext cx="1609838" cy="1548000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74C23B-1989-9C0C-B09D-191F613F3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529901" y="4955804"/>
            <a:ext cx="1609838" cy="1548000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FB8FC4-978C-6A56-AF0B-4A7F41012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10137045" y="2635874"/>
            <a:ext cx="1609837" cy="1548000"/>
          </a:xfrm>
          <a:prstGeom prst="rect">
            <a:avLst/>
          </a:prstGeom>
          <a:solidFill>
            <a:schemeClr val="accent4"/>
          </a:solidFill>
        </p:spPr>
      </p:pic>
    </p:spTree>
    <p:extLst>
      <p:ext uri="{BB962C8B-B14F-4D97-AF65-F5344CB8AC3E}">
        <p14:creationId xmlns:p14="http://schemas.microsoft.com/office/powerpoint/2010/main" val="2538532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E23FA5-D3D1-9495-0302-5E0E248A8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5" name="Picture 4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B9F5F3-44CB-928A-332F-E839FFA29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D4CA51D-87D8-286F-E459-B223B0E8F9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0F37FC7D-CE45-F043-4DC6-AA9D03B21C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1B7F274-030C-8987-A19E-38E7FB5F4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B1BAD0D3-1C98-C736-3081-0833B19CD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9" name="Picture 18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2DEC9A-58B9-43BC-A508-DF0337556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540278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D53E11A-A81F-C2BE-2C4F-4E641DAF3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9305" y="5670436"/>
            <a:ext cx="12152695" cy="1188000"/>
            <a:chOff x="37701" y="5569262"/>
            <a:chExt cx="12152695" cy="1188000"/>
          </a:xfrm>
        </p:grpSpPr>
        <p:pic>
          <p:nvPicPr>
            <p:cNvPr id="8" name="Picture 7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08BC8670-C257-3780-D35C-7B2BC98B3F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701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DEB32A-B89A-9D4E-B09B-A96FAC195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0639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EB9BE524-F94C-F26E-F0AB-066EE06FCD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2004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602D86E-4ED4-CC29-909C-84D5357007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7108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41C0E4-D299-785D-70D7-F003FBF6D8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23577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E78C7F01-7A13-AD97-3ED7-5CD10A9B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70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B8CFFFBD-A454-6AC2-0B76-E3F9EF0667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1002396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CDB1066-C795-52DE-D35B-F1579C59C1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8809453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82CEEA8-94FA-64A3-A480-4920A4434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7712984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3442BB2E-A8EC-D2F7-AB43-8A2C832C93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6616515" y="5569262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FFD9678F-4D7C-D86B-5C18-A8ADFDE086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9905922" y="5569262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26116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7FA533D-E74B-A5F1-6A34-3C64E5364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20" name="Picture 19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E9FF9A17-48B0-6BE6-A01E-29D3AE291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9B85A4-C808-E1FD-5A7A-6C6414F495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2" name="Picture 21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3D492DFC-1041-AB07-629A-FA19A783BA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1AB274A-09E1-B4D9-0E4F-04EAB1FFDC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4" name="Picture 23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5298FC39-3AAD-549D-3CE7-A5DAE43288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25" name="Picture 24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26F46F99-DBC4-A654-9B05-544724D4F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68748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7FA9518-D4B4-8A20-E461-673496BC3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 flipH="1">
            <a:off x="8170346" y="2798999"/>
            <a:ext cx="6783307" cy="1260000"/>
            <a:chOff x="693036" y="5185924"/>
            <a:chExt cx="9001750" cy="1672076"/>
          </a:xfrm>
          <a:noFill/>
        </p:grpSpPr>
        <p:pic>
          <p:nvPicPr>
            <p:cNvPr id="12" name="Picture 11" descr="A gold flower with black background&#10;&#10;Description automatically generated">
              <a:extLst>
                <a:ext uri="{FF2B5EF4-FFF2-40B4-BE49-F238E27FC236}">
                  <a16:creationId xmlns:a16="http://schemas.microsoft.com/office/drawing/2014/main" id="{CF5DDC7D-7821-8091-9C74-CA12357B6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93036" y="5238000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BA890D6-2E5B-3341-E940-8C4BDBD439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364573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5" name="Picture 14" descr="A pink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A68009-2B39-374D-418D-0AB6D96E19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8074786" y="5211963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B9779D1-EFCA-8EB1-823B-0D705A7A2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5122086" y="5185924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7" name="Picture 16" descr="A blue flower with a black background&#10;&#10;Description automatically generated">
              <a:extLst>
                <a:ext uri="{FF2B5EF4-FFF2-40B4-BE49-F238E27FC236}">
                  <a16:creationId xmlns:a16="http://schemas.microsoft.com/office/drawing/2014/main" id="{E82423FD-EA6F-814C-144D-28EA9BF08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6598436" y="5211962"/>
              <a:ext cx="1620000" cy="1620000"/>
            </a:xfrm>
            <a:prstGeom prst="rect">
              <a:avLst/>
            </a:prstGeom>
            <a:grpFill/>
          </p:spPr>
        </p:pic>
        <p:pic>
          <p:nvPicPr>
            <p:cNvPr id="18" name="Picture 17" descr="A red flower with a black background&#10;&#10;Description automatically generated">
              <a:extLst>
                <a:ext uri="{FF2B5EF4-FFF2-40B4-BE49-F238E27FC236}">
                  <a16:creationId xmlns:a16="http://schemas.microsoft.com/office/drawing/2014/main" id="{32AD346F-9011-7ABF-F5EA-44831228F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20000">
              <a:off x="2169386" y="5238000"/>
              <a:ext cx="1620000" cy="1620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07816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ED3D3A-9C7C-70FE-182C-2DFB61638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04E3DAC-0960-A621-D140-F0E10CD57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4791614-8810-E60C-743B-59F4B0DF2D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8" name="Picture 1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CAA2C23-81FA-41DF-DA69-62A7AB4B96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8C6F7B-E61D-5B91-A306-14893B5D8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1278D51-39C7-B399-67AC-FEB2320DE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22C5E5E-4DC6-426E-C932-FB1A99C871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0936E57-A427-ADD8-AB1C-3ACA5F432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7965005-B7B6-B004-3911-0A8D8539C5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448CA49-330B-499B-31E9-DD03FE856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667C131-AA5E-2A85-5B7A-C2BBC08D4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73F8A07-A9A2-DFF2-DD34-0BA60429D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0797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3BC7557-61B8-E0AF-1CF4-71020CBC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25EC430-BB0C-C3D3-C864-C9DBA0A18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" name="Picture 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538C618-87A4-48E4-70B6-94F4C8B8B7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829737F-4836-432E-8968-3B601F7E7B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2AD86DA-F688-C3D5-1AFB-FE788F5F4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13C0B0-D0A8-F05D-B2D9-F7E64C6D6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ABB6FE-0E20-01E9-E479-DE4C7164B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5AF840F-E2A8-4FDE-6184-9E9EB77FAB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8CB5F7-8464-128E-DC34-38E8C9AF6A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51CD7E1-B827-7CF2-76A8-85E5D0C2C0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76DF011-A22B-3567-14E0-2A03615802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5B87635-1C0A-7FA3-F198-CA7EB00F17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03164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8BD730-F9EF-4354-3449-2C5A6E0C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C5A693-415D-D311-8094-EE13B8649E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6" name="Picture 1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3D0770C-4008-47DF-038C-7BBCAEF363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7" name="Picture 1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B4BEFDE-24FF-C8FE-858D-6748DD84A5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060F087-CF26-03A4-59BC-AC232A5921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CEE6731-4CD9-4F38-67AD-8F32C7CA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06BA797-861E-1BF5-F47A-A2E1B69281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24998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9C02A1-89C5-033F-0100-4637B8959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-2736193" y="2835000"/>
            <a:ext cx="6660386" cy="1188000"/>
            <a:chOff x="5505003" y="4063679"/>
            <a:chExt cx="6660386" cy="1188000"/>
          </a:xfrm>
        </p:grpSpPr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057447-4229-9558-2288-B58CE65A1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0DBC772-8AAD-E35C-D917-164FF3E34E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1D90260-BBDF-3237-EDA5-D7442B052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05A2F3-8E21-2EE5-8E6C-B8EC8EEBC6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4" name="Picture 1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4C79EDF-7071-1FC1-B841-04146C3DC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5" name="Picture 1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F93DD19-3F5D-EC5F-5B63-3FFFB0243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3490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26066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D54896-5E6E-E0D2-4D70-FA3EC279A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65807" y="2835000"/>
            <a:ext cx="6660386" cy="1188000"/>
            <a:chOff x="5505003" y="4063679"/>
            <a:chExt cx="6660386" cy="11880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2F1FA3-37BE-C0B8-3882-30D1621008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CCCC6B5-6C21-1AFA-C534-D2FFB7CE89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A715BAC-2720-5BA9-40EB-B15787FE40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6C12FA0-8170-7BC0-848E-D4B66EAE7C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173F683-1B2D-B648-1BB6-07E1187722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3" name="Picture 1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451A13D8-EE42-B2DD-E897-21D1FFB8C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8742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78FDD54-2BF5-2D1E-CACA-36A87B062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8476" y="4718600"/>
            <a:ext cx="11869714" cy="1980000"/>
            <a:chOff x="158476" y="4718600"/>
            <a:chExt cx="11869714" cy="1980000"/>
          </a:xfrm>
        </p:grpSpPr>
        <p:pic>
          <p:nvPicPr>
            <p:cNvPr id="34" name="Picture 33" descr="A black and gold logo&#10;&#10;Description automatically generated">
              <a:extLst>
                <a:ext uri="{FF2B5EF4-FFF2-40B4-BE49-F238E27FC236}">
                  <a16:creationId xmlns:a16="http://schemas.microsoft.com/office/drawing/2014/main" id="{FBBC1F31-11F6-8BCF-4B60-3794932A51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476" y="4718600"/>
              <a:ext cx="1982512" cy="1980000"/>
            </a:xfrm>
            <a:prstGeom prst="rect">
              <a:avLst/>
            </a:prstGeom>
          </p:spPr>
        </p:pic>
        <p:pic>
          <p:nvPicPr>
            <p:cNvPr id="35" name="Picture 34" descr="A red and black design&#10;&#10;Description automatically generated">
              <a:extLst>
                <a:ext uri="{FF2B5EF4-FFF2-40B4-BE49-F238E27FC236}">
                  <a16:creationId xmlns:a16="http://schemas.microsoft.com/office/drawing/2014/main" id="{3E7B7B80-FAD1-4895-F298-7FE39E5B65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322" y="4718600"/>
              <a:ext cx="1975006" cy="1980000"/>
            </a:xfrm>
            <a:prstGeom prst="rect">
              <a:avLst/>
            </a:prstGeom>
          </p:spPr>
        </p:pic>
        <p:pic>
          <p:nvPicPr>
            <p:cNvPr id="36" name="Picture 35" descr="A green and black logo&#10;&#10;Description automatically generated">
              <a:extLst>
                <a:ext uri="{FF2B5EF4-FFF2-40B4-BE49-F238E27FC236}">
                  <a16:creationId xmlns:a16="http://schemas.microsoft.com/office/drawing/2014/main" id="{637C7523-880B-1516-9FFB-1A1F3942E4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0662" y="4718600"/>
              <a:ext cx="1982512" cy="1980000"/>
            </a:xfrm>
            <a:prstGeom prst="rect">
              <a:avLst/>
            </a:prstGeom>
          </p:spPr>
        </p:pic>
        <p:pic>
          <p:nvPicPr>
            <p:cNvPr id="37" name="Picture 36" descr="A yellow and black design&#10;&#10;Description automatically generated">
              <a:extLst>
                <a:ext uri="{FF2B5EF4-FFF2-40B4-BE49-F238E27FC236}">
                  <a16:creationId xmlns:a16="http://schemas.microsoft.com/office/drawing/2014/main" id="{F1290AF6-6067-8595-3F38-1179FEEDD3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5508" y="4718600"/>
              <a:ext cx="1975006" cy="1980000"/>
            </a:xfrm>
            <a:prstGeom prst="rect">
              <a:avLst/>
            </a:prstGeom>
          </p:spPr>
        </p:pic>
        <p:pic>
          <p:nvPicPr>
            <p:cNvPr id="38" name="Picture 37" descr="A blue and black logo&#10;&#10;Description automatically generated">
              <a:extLst>
                <a:ext uri="{FF2B5EF4-FFF2-40B4-BE49-F238E27FC236}">
                  <a16:creationId xmlns:a16="http://schemas.microsoft.com/office/drawing/2014/main" id="{8A8664BD-6BBC-2E66-6808-82CD44801D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848" y="4718600"/>
              <a:ext cx="1982514" cy="1980000"/>
            </a:xfrm>
            <a:prstGeom prst="rect">
              <a:avLst/>
            </a:prstGeom>
          </p:spPr>
        </p:pic>
        <p:pic>
          <p:nvPicPr>
            <p:cNvPr id="39" name="Picture 38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CC1F4E4F-D7AA-8C28-A715-8505277E4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3184" y="4718600"/>
              <a:ext cx="1975006" cy="19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8047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EE3CE-2504-CC0F-9BD4-C85E87833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5D3636-44D6-2ADF-1E80-03606F16AA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94AA04-2765-25F5-E556-13CCEF9BD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81EC0B-5220-2630-43B1-99DF1F46C5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FF0CC29-7186-DC22-6E8A-A4836E186F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D47FC4C-6CEF-4790-E962-6D46236A75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8C07EF-52CD-6ED5-42ED-BAF155CFA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52E3E2F-6F73-39A3-93BC-2C94A91DA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090B4F-4FB0-635C-5074-8DDEB50A3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A6CA346-58DF-A433-F966-12474CE027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0F815BD-8D2C-7EC6-E20F-BB86CCC7E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D4C0F07-37EA-8ACE-9616-A833A43867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0517375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9EC874-C29E-E947-9DEF-B68D129EF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195951" y="2835000"/>
            <a:ext cx="6660386" cy="1188000"/>
            <a:chOff x="5505003" y="4063679"/>
            <a:chExt cx="6660386" cy="1188000"/>
          </a:xfrm>
        </p:grpSpPr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325C5FA-1336-499D-F546-DA53C0B34F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7" name="Picture 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AA0305-FE04-E5A9-91C8-9E7218B2F6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B24EEFD-D2BC-2C4D-1693-E1327A2938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7AF7793-E5ED-9D82-551D-3A372D8D2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DEAB6C-6026-CA6B-F839-6C51CAA0EF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0C450EB-1D46-9C41-8CD2-F2BCCC5898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39526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A164CD6-B69A-220F-D19E-0730F90BBD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246191" y="2835000"/>
            <a:ext cx="6660386" cy="1188000"/>
            <a:chOff x="5505003" y="4063679"/>
            <a:chExt cx="6660386" cy="1188000"/>
          </a:xfrm>
        </p:grpSpPr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5CD123C7-AA6D-B83F-0812-1C95516E27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B9C7E67-323D-5DD6-8EF9-7F160D864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632C2A95-886D-2FFF-DD58-8411BC0203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A0EC85E-352A-D758-9395-2091989FEA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1" name="Picture 3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4F0BB10-CDA4-03C7-1D92-396E423E0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2" name="Picture 3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6402727-0FEA-9AAD-3646-32F520B1D8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06182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F0C559A-FB7F-9D83-9905-26ED596E755E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8F72583-A2C7-5073-EFCE-52A1537A3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7EED47E-C85E-99A0-44F7-93E63BA44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8B9AD6C-9284-3050-5067-1311740665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5" name="Picture 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911EBA6-C520-046F-58E8-642A50F91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38DB8A3-1B74-B890-1C6D-CB42B4F83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2FFEA08-B020-7738-D6B6-4B91105CD5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268D663-6A9F-064A-8D9A-894AAF4F3D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9" name="Picture 8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D6705C20-8374-D1DB-9F76-F1184B258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BCA5DAE-B2CF-07D8-ABE8-56625AC6A7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9676D8D-517B-A661-939F-F1B7CCF1ED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86F919F2-914B-0404-2555-0F9A6BA53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6939B0C-1C43-1191-A9F8-6DC1038D6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8732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622E93-4B82-5807-D9EA-3123E8560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6896E0C-A0A0-1CB4-D35E-418E2DDE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3" name="Picture 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4FB232FF-5599-F59F-068D-E60E5C405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12" name="Picture 1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AF41B67-A075-F1B4-E4D0-7DCCE6E9F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14" name="Picture 1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94F62753-EF27-C5D4-1BF1-4F64865733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17" name="Picture 1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D48F7FD2-0EF3-BFD0-6FF5-064DAAF8D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190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3721A9-5A68-0CEC-2CFE-81AB9095D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25" name="Picture 2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A59904CC-471C-9708-245C-9F67554CA5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1999334-A125-6CF1-A645-64900533DA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34" name="Picture 3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90F7178-7239-A3CA-C3A4-E74FF92C4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35" name="Picture 3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512DCBE-8044-1625-0D0D-C6FFC7612C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6" name="Picture 3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D8FC576-EDCD-CAEE-E942-2C332EF0F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59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672CC9-A32F-7059-CC7D-C5FC87565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-2095201" y="3324046"/>
            <a:ext cx="5555655" cy="1218288"/>
            <a:chOff x="6605345" y="5523287"/>
            <a:chExt cx="5555655" cy="1218288"/>
          </a:xfrm>
        </p:grpSpPr>
        <p:pic>
          <p:nvPicPr>
            <p:cNvPr id="3" name="Picture 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6D4A491-4892-5DBD-ED07-280212852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4" name="Picture 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088C488-3167-30D1-0860-726806334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6" name="Picture 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64BA9C8D-1B45-D9CD-5A7F-426982E9E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1002029-EFA8-C685-F308-A43D9AE6C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836FB27-157E-D91F-F3F8-43AC44FF55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43183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8AD065-133B-DB34-AC6A-4BB9BE552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20" name="Picture 1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90AF440B-7F25-A56A-B9D8-F47EED4B36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21" name="Picture 2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390BC2B-DE7E-1D7A-D47C-D3A6EC2EC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B4F375E-48D1-4B22-2DF8-9014E5DBB3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6047676-5BAC-FD58-B729-20418F35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4" name="Picture 23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918560A-331F-2C26-8D98-D744E09FD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DC2F9DA-E25A-39EC-E8CA-262ED4E52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45A1AC88-9CEB-F612-F942-FCDB04F48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F28E5E72-4F1A-36B7-D813-713186C454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8" name="Picture 2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B240FA0-C3CA-C8DC-6975-34E04D498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9" name="Picture 2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7FDF7B10-79B8-BE9E-F073-DCC39E98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30" name="Picture 2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E0377FFA-16AA-964A-CF0D-3223AE5E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9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972A24E-8140-AFE6-E6DE-DA1FEF35C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9464CB9-26F4-70C8-1D2A-8A24EE774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5CEDA48-B89B-95D2-C27F-83F5A938A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10" name="Picture 9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7A01C8D0-56DE-33C5-33E7-F32F6486B6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A652BD3E-855C-8446-E7BF-C93EDF89A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F4D9B57-A2A3-0E6A-D8AB-9684DB6AE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202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1C00B4-AED3-4BA9-959E-3DB24FFF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903" y="5623767"/>
            <a:ext cx="12150097" cy="1218288"/>
            <a:chOff x="10903" y="5523287"/>
            <a:chExt cx="12150097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F7532076-4156-5964-3A72-9325A4B426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549" y="5565786"/>
              <a:ext cx="1133291" cy="1133291"/>
            </a:xfrm>
            <a:prstGeom prst="rect">
              <a:avLst/>
            </a:prstGeom>
          </p:spPr>
        </p:pic>
        <p:pic>
          <p:nvPicPr>
            <p:cNvPr id="19" name="Picture 1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FC26B0-00C7-7413-249C-97DC913C5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3" y="5523287"/>
              <a:ext cx="1218288" cy="1218288"/>
            </a:xfrm>
            <a:prstGeom prst="rect">
              <a:avLst/>
            </a:prstGeom>
          </p:spPr>
        </p:pic>
        <p:pic>
          <p:nvPicPr>
            <p:cNvPr id="20" name="Picture 1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4313CF3-EFA6-7552-9878-E4A9AFC6E4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718" y="5523287"/>
              <a:ext cx="1218288" cy="1218288"/>
            </a:xfrm>
            <a:prstGeom prst="rect">
              <a:avLst/>
            </a:prstGeom>
          </p:spPr>
        </p:pic>
        <p:pic>
          <p:nvPicPr>
            <p:cNvPr id="21" name="Picture 2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218A3DC-0B7A-6AF4-4917-8505FECF3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57884" y="5565786"/>
              <a:ext cx="1133291" cy="1133291"/>
            </a:xfrm>
            <a:prstGeom prst="rect">
              <a:avLst/>
            </a:prstGeom>
          </p:spPr>
        </p:pic>
        <p:pic>
          <p:nvPicPr>
            <p:cNvPr id="22" name="Picture 21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CE94964C-F6E9-36D9-DE28-CBFB5E7F0F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50533" y="5523287"/>
              <a:ext cx="1218288" cy="1218288"/>
            </a:xfrm>
            <a:prstGeom prst="rect">
              <a:avLst/>
            </a:prstGeom>
          </p:spPr>
        </p:pic>
        <p:pic>
          <p:nvPicPr>
            <p:cNvPr id="23" name="Picture 22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6A5F450-F2EE-9859-D238-40871A0355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939" y="5523287"/>
              <a:ext cx="1218288" cy="1218288"/>
            </a:xfrm>
            <a:prstGeom prst="rect">
              <a:avLst/>
            </a:prstGeom>
          </p:spPr>
        </p:pic>
        <p:pic>
          <p:nvPicPr>
            <p:cNvPr id="24" name="Picture 23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C805017D-D1E5-C49C-8176-DDF436C6C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25" name="Picture 24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53F7C63-2336-DAEE-866D-AE5E70ACF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26" name="Picture 25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BA5042CC-024E-B9DC-D0B5-A26292307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27" name="Picture 2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B36E3AB8-0D04-AD98-6941-9FF6DA8A8D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28" name="Picture 2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2C85D706-1BB1-5477-3189-26FC542D1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718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3795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D4581C-4E36-D7D2-1171-E587853A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694173" y="3293901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AA5FBB3-5F3E-152F-2DD6-62F5B60726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7" name="Picture 6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4315458-2A10-24DF-6B73-44A2E6CC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8" name="Picture 7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1164E37B-1016-0C28-2D2A-574B0E73E7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12540AF2-8BB3-30D3-AB15-C485CDE33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5C308BAC-6ABB-C0EB-9F25-0D8C23A78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25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0DB362-8CE9-F6FC-EA4C-6BE65035A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8805029" y="2810330"/>
            <a:ext cx="5555655" cy="1218288"/>
            <a:chOff x="6605345" y="5523287"/>
            <a:chExt cx="5555655" cy="1218288"/>
          </a:xfrm>
        </p:grpSpPr>
        <p:pic>
          <p:nvPicPr>
            <p:cNvPr id="5" name="Picture 4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8B1CBC7-9B7D-6CED-39A9-51D4559BF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2991" y="5565786"/>
              <a:ext cx="1133291" cy="1133291"/>
            </a:xfrm>
            <a:prstGeom prst="rect">
              <a:avLst/>
            </a:prstGeom>
          </p:spPr>
        </p:pic>
        <p:pic>
          <p:nvPicPr>
            <p:cNvPr id="6" name="Picture 5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36D80B9B-FD68-525B-5C1B-482AABE4C3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5345" y="5523287"/>
              <a:ext cx="1218288" cy="1218288"/>
            </a:xfrm>
            <a:prstGeom prst="rect">
              <a:avLst/>
            </a:prstGeom>
          </p:spPr>
        </p:pic>
        <p:pic>
          <p:nvPicPr>
            <p:cNvPr id="7" name="Picture 6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234C4C56-A2A0-273B-59E3-6D79F9ACC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50838" y="5565431"/>
              <a:ext cx="1134000" cy="1134000"/>
            </a:xfrm>
            <a:prstGeom prst="rect">
              <a:avLst/>
            </a:prstGeom>
          </p:spPr>
        </p:pic>
        <p:pic>
          <p:nvPicPr>
            <p:cNvPr id="8" name="Picture 7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05FBCF1C-702A-7E01-E1DC-AAB50CFA67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944200" y="5524031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green flower with a black background&#10;&#10;Description automatically generated">
              <a:extLst>
                <a:ext uri="{FF2B5EF4-FFF2-40B4-BE49-F238E27FC236}">
                  <a16:creationId xmlns:a16="http://schemas.microsoft.com/office/drawing/2014/main" id="{68066B55-3F7F-5241-262F-08207C8C7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160" y="5524031"/>
              <a:ext cx="1216800" cy="121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160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238AAA16-F293-3A8A-5417-99654BA7C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1559" y="535508"/>
            <a:ext cx="1440000" cy="5800474"/>
            <a:chOff x="827603" y="1260000"/>
            <a:chExt cx="1440000" cy="5800474"/>
          </a:xfrm>
        </p:grpSpPr>
        <p:pic>
          <p:nvPicPr>
            <p:cNvPr id="5" name="Picture 4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3BA0FA61-F760-30A1-65F3-3ACCF0DF12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11" name="Picture 10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0E24D3EF-9C49-72E0-A6CF-5BE24EC912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14" name="Picture 13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03A199A6-8D7D-1750-90E5-CD34ECD9A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18" name="Picture 17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AA3C2FA8-0292-B116-AE82-A06AAB2BC7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8A0530-8EFD-CEDA-9419-80C1B8AF6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2095" y="535508"/>
            <a:ext cx="1440000" cy="5800474"/>
            <a:chOff x="827603" y="1260000"/>
            <a:chExt cx="1440000" cy="5800474"/>
          </a:xfrm>
        </p:grpSpPr>
        <p:pic>
          <p:nvPicPr>
            <p:cNvPr id="21" name="Picture 20" descr="A pink flower with black background&#10;&#10;Description automatically generated">
              <a:extLst>
                <a:ext uri="{FF2B5EF4-FFF2-40B4-BE49-F238E27FC236}">
                  <a16:creationId xmlns:a16="http://schemas.microsoft.com/office/drawing/2014/main" id="{92708CF9-5F0E-3F70-8E1D-E303158466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2713491"/>
              <a:ext cx="1440000" cy="1440000"/>
            </a:xfrm>
            <a:prstGeom prst="rect">
              <a:avLst/>
            </a:prstGeom>
          </p:spPr>
        </p:pic>
        <p:pic>
          <p:nvPicPr>
            <p:cNvPr id="22" name="Picture 21" descr="A green logo with black background&#10;&#10;Description automatically generated">
              <a:extLst>
                <a:ext uri="{FF2B5EF4-FFF2-40B4-BE49-F238E27FC236}">
                  <a16:creationId xmlns:a16="http://schemas.microsoft.com/office/drawing/2014/main" id="{EBC285DE-5EAC-470E-B554-36537B104D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5620474"/>
              <a:ext cx="1440000" cy="1440000"/>
            </a:xfrm>
            <a:prstGeom prst="rect">
              <a:avLst/>
            </a:prstGeom>
          </p:spPr>
        </p:pic>
        <p:pic>
          <p:nvPicPr>
            <p:cNvPr id="23" name="Picture 22" descr="A blue flower with black background&#10;&#10;Description automatically generated">
              <a:extLst>
                <a:ext uri="{FF2B5EF4-FFF2-40B4-BE49-F238E27FC236}">
                  <a16:creationId xmlns:a16="http://schemas.microsoft.com/office/drawing/2014/main" id="{87BDE5F5-5502-D514-4330-04D8AC733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1260000"/>
              <a:ext cx="1440000" cy="1440000"/>
            </a:xfrm>
            <a:prstGeom prst="rect">
              <a:avLst/>
            </a:prstGeom>
          </p:spPr>
        </p:pic>
        <p:pic>
          <p:nvPicPr>
            <p:cNvPr id="24" name="Picture 23" descr="A yellow flower with four leaves&#10;&#10;Description automatically generated">
              <a:extLst>
                <a:ext uri="{FF2B5EF4-FFF2-40B4-BE49-F238E27FC236}">
                  <a16:creationId xmlns:a16="http://schemas.microsoft.com/office/drawing/2014/main" id="{3A5AD8B0-3A4F-7F5C-3C91-42F4BB2A94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3" y="4166982"/>
              <a:ext cx="1440000" cy="1440000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6355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01F0A4-D003-9205-968B-86832B569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4" name="Picture 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D078AD0-64E0-845D-C062-CB963DA698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5" name="Picture 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78025A8-363F-30C1-80A2-17A15A7369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6" name="Picture 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DE9B30C0-01AB-EEDE-AC5A-627C72050A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7F8926-450A-2359-C18B-5473DBDB0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04CF557-3BA0-25BE-76AB-C8A0DBF25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B73ADE7-4D6B-9B4F-012C-7844690215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C1D8AA5-AD63-BDE7-58A9-D27FD327F2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0AED4FD-E9E1-8DB4-ACCD-98C6366CF2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4886F1B3-2757-1847-45C5-28385A5F4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23" name="Picture 2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31C082B-A14F-EED9-291F-1F1F34033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EDE2F0-A352-EA13-3F43-E60F1453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8446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9741326-0BCC-4178-8691-5745B8E8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2" name="Picture 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1BF977-CC2C-F2D1-449A-E02E79892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EAC777E-5834-9AB7-D5A4-798155284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7F058D-57AD-0CA7-562F-FE040E78C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6" name="Picture 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C784E4B-3ECA-43E8-91EC-1D4A0EDADF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8" name="Picture 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AF84BB3-9E21-8274-B57C-2E11AC752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885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972FFA-7DFB-A1F5-FA9C-047D7D74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-2142042" y="3222041"/>
            <a:ext cx="5500883" cy="1216800"/>
            <a:chOff x="13738" y="5644839"/>
            <a:chExt cx="5500883" cy="1216800"/>
          </a:xfrm>
        </p:grpSpPr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5836B38-D993-B276-A7E3-5EA2862AF7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90EB9F-523F-B129-23EF-BF7D6927F0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B607CE-F190-A22C-B3B6-EB29B40A99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B877385-E1DA-3814-9E6A-FBAC73F11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3" name="Picture 12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6EA5970-6EB7-015D-8FA9-C556B0F86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0974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0D7FC57-F6DA-596A-7815-E42B24EB4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FB5723B4-FFEF-2B49-58FB-FF3C491F2E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A69702D1-EDB6-A338-505C-C5EAE5EE2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932D0FC-71AC-5DFD-E5C1-79EDC06B0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CEB44C-86D9-1E84-C797-DB8D81B72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0407F6-6CB9-2AD4-5D11-846022C59D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43C9A27-4A97-924A-1E9D-EC29DC5C1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9EB5CB-FA17-030B-2B5E-3A71A82D04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660B50A-B634-228F-809E-B728E357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30F94078-5F34-FB0D-15B0-D7FC74F31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268A6872-87C8-8B72-C9D0-CC1F9311F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51739046-2B58-6528-A0EF-9DC06AA90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6998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26C7EE-DBDD-6BD9-9168-C9003F3E7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9" name="Picture 1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2EC87E1-730A-BCEC-100D-0939C1412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EB7068-9903-9FD4-E6B9-DDC26BFB2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3EBA6E-C29B-DC48-1637-E2042FAAB5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22" name="Picture 21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8B79AE6-DCBC-5BC3-D498-7967722A06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24" name="Picture 23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ED149BEC-1280-9598-B423-685EC1C099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86707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4F12BF-BE35-3CFE-122B-094F32AD7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738" y="5644839"/>
            <a:ext cx="12122208" cy="1216800"/>
            <a:chOff x="13738" y="5644839"/>
            <a:chExt cx="12122208" cy="1216800"/>
          </a:xfrm>
        </p:grpSpPr>
        <p:pic>
          <p:nvPicPr>
            <p:cNvPr id="8" name="Picture 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9D60BD2-B0BD-EB27-84A3-4144575323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9" name="Picture 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8C3390C-3D79-60A1-9D71-B892E945DC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7600" y="5644839"/>
              <a:ext cx="1216800" cy="1216800"/>
            </a:xfrm>
            <a:prstGeom prst="rect">
              <a:avLst/>
            </a:prstGeom>
          </p:spPr>
        </p:pic>
        <p:pic>
          <p:nvPicPr>
            <p:cNvPr id="10" name="Picture 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3FA4AD85-EB5D-11C8-02BC-C7BFDB839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4082" y="5644839"/>
              <a:ext cx="1216800" cy="12168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08DA32-A135-5632-1377-19587939F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889" y="5686239"/>
              <a:ext cx="1134000" cy="113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7CCB49A-443A-740D-9736-5E00DFCA44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082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F767B18-46BE-0C52-3376-ADBF0A3D8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E4575EF-A461-3CC6-C4B3-6B1117F6EE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1FB18291-94FA-794B-3380-F069349061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D0D633DE-998F-5D54-AC67-4CAB0D666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  <p:pic>
          <p:nvPicPr>
            <p:cNvPr id="17" name="Picture 16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4A7DF30-1D43-CBA8-206A-270276962A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531" y="5659239"/>
              <a:ext cx="1188000" cy="1188000"/>
            </a:xfrm>
            <a:prstGeom prst="rect">
              <a:avLst/>
            </a:prstGeom>
          </p:spPr>
        </p:pic>
        <p:pic>
          <p:nvPicPr>
            <p:cNvPr id="18" name="Picture 17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33D878C-3C44-AB24-419B-12C0E8E65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7946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4620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3D9AD4-58BC-DB70-D1FC-BF27178CE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21558" y="3311606"/>
            <a:ext cx="5500883" cy="1216800"/>
            <a:chOff x="13738" y="5644839"/>
            <a:chExt cx="5500883" cy="1216800"/>
          </a:xfrm>
        </p:grpSpPr>
        <p:pic>
          <p:nvPicPr>
            <p:cNvPr id="12" name="Picture 1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1F25AD-8ABF-9C58-6CFE-D1E1321775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474C6D-29C7-08F2-1851-4A95931003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1FE916A-1361-201E-A462-4CD7A0165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003E7CDF-092E-C459-B321-6E0101648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A47AC1B3-9455-C089-EA38-FFC8C943B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76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26901C7-24B7-8EFA-F1DE-48F4B213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CFCB54E-AE56-F9FE-B8E8-AB0C418AC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4357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2F463C-3B6B-D3AC-30F5-DEBBC4A92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750371" y="2820600"/>
            <a:ext cx="5500883" cy="1216800"/>
            <a:chOff x="13738" y="5644839"/>
            <a:chExt cx="5500883" cy="1216800"/>
          </a:xfrm>
        </p:grpSpPr>
        <p:pic>
          <p:nvPicPr>
            <p:cNvPr id="11" name="Picture 1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069C216-DD69-7065-D7C8-FBA4B4CBA8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120" y="5644839"/>
              <a:ext cx="1216800" cy="1216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92BF5CB-61DC-084A-3BDA-E6B85A2AD3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685" y="5686239"/>
              <a:ext cx="1134000" cy="1134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611258-E8FD-D2C6-92DD-FBE080E5A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671" y="5686239"/>
              <a:ext cx="1134000" cy="1134000"/>
            </a:xfrm>
            <a:prstGeom prst="rect">
              <a:avLst/>
            </a:prstGeom>
          </p:spPr>
        </p:pic>
        <p:pic>
          <p:nvPicPr>
            <p:cNvPr id="15" name="Picture 14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81EDF392-840A-4CBB-058F-650444E5D3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8" y="5659239"/>
              <a:ext cx="1188000" cy="1188000"/>
            </a:xfrm>
            <a:prstGeom prst="rect">
              <a:avLst/>
            </a:prstGeom>
          </p:spPr>
        </p:pic>
        <p:pic>
          <p:nvPicPr>
            <p:cNvPr id="16" name="Picture 15" descr="A blue flower with a black center&#10;&#10;Description automatically generated">
              <a:extLst>
                <a:ext uri="{FF2B5EF4-FFF2-40B4-BE49-F238E27FC236}">
                  <a16:creationId xmlns:a16="http://schemas.microsoft.com/office/drawing/2014/main" id="{65C4ED6A-F46B-A813-8EF2-2EAE9B993F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6621" y="5659239"/>
              <a:ext cx="1188000" cy="11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045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2FCE-9096-E37B-A6C0-9DFB7EF9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356" y="121935"/>
            <a:ext cx="11901285" cy="6614126"/>
            <a:chOff x="145358" y="139347"/>
            <a:chExt cx="11901285" cy="6614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D85895-3025-79AC-DADE-FA8ED15AE3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8076497" y="2783327"/>
              <a:ext cx="6608291" cy="1332000"/>
              <a:chOff x="938084" y="4219645"/>
              <a:chExt cx="6251085" cy="1260000"/>
            </a:xfrm>
          </p:grpSpPr>
          <p:pic>
            <p:nvPicPr>
              <p:cNvPr id="3" name="Picture 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4D5FFBF9-B785-3FF2-098F-FACC741338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" name="Picture 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15ED48-4C76-DF4E-2664-E4BEB7DC16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6" name="Picture 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5795B64-071F-4D3C-0F7C-6C616AA10F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7" name="Picture 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BF97ACA-FCC1-C2C4-3745-F206BBB1B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8" name="Picture 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4375F80-49DD-8F32-A5D2-C166193C4D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71212-891D-421D-B312-8C2ECC00F18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2492788" y="2783327"/>
              <a:ext cx="6608291" cy="1332000"/>
              <a:chOff x="938084" y="4219645"/>
              <a:chExt cx="6251085" cy="1260000"/>
            </a:xfrm>
          </p:grpSpPr>
          <p:pic>
            <p:nvPicPr>
              <p:cNvPr id="10" name="Picture 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847AEB4-6C71-53B4-5C3B-DCC2BC648A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2" name="Picture 1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9ADEF39-F82D-6C84-B4AC-5525E9E46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3" name="Picture 1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5E3E3B16-3688-0F5F-860D-A5D70D5386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5" name="Picture 14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EC374F0-A561-BF62-E354-39F64EA66F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6" name="Picture 1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C10AC1B6-0E7F-0EDE-F26F-476B7E39B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4" y="5421473"/>
              <a:ext cx="9248955" cy="1332000"/>
              <a:chOff x="2187047" y="4219645"/>
              <a:chExt cx="8749011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3" name="Picture 3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87333AC-E07C-ACED-34E2-A3B73B0C4B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03744D6-DE57-7FDE-D7E2-7A973E13954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3" y="139347"/>
              <a:ext cx="9248955" cy="1332000"/>
              <a:chOff x="2187047" y="4219645"/>
              <a:chExt cx="8749011" cy="1260000"/>
            </a:xfrm>
          </p:grpSpPr>
          <p:pic>
            <p:nvPicPr>
              <p:cNvPr id="48" name="Picture 4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9BA50F-A363-73CC-49DE-3A4A0495D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9" name="Picture 4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C1C9BBE-9ED8-60E2-C26C-287EB894E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0" name="Picture 4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6242F3E-9E42-B638-3B35-2ED0F1A27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1" name="Picture 50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DF152AD-B74D-3342-B678-F173A856BF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2" name="Picture 5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15C7D39-E109-B92F-E2E0-EC24BE52A9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3" name="Picture 5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4286C0B-526B-9779-0308-4DEF912DE6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4" name="Picture 5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3788381-6763-FB61-5E9F-552132055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38627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20704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AD1A3-B33C-9C0B-B330-735191AE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02FA912-6879-8C77-94C2-27DEC3199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3B0BD5-A8DB-DD2F-7027-4CA6830BD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A38361A-3073-77A8-F744-E7B43B72A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918EA4A-9D53-07E7-6AE1-C2B83DD7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D21F24E-905E-A270-E431-DD17E15CD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2935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8570E-2E5A-47F9-DA99-B101AFB19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41381" y="2762999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B26FB32-99F0-8C5A-8AEF-39E7BBFA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754B79-50AD-9B06-BF6F-8A967A37A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A46D0B1-E2F9-9715-A7DA-71F357D55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B3689B-5194-4DB8-AF26-F19748425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F38F668-CCFF-D322-372D-11D55F920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84514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34975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15A14-BA4A-DD08-03C5-0C5527050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480FC19-9C4F-4B84-9451-8DB2DECAB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CE39365-1EE2-F988-27AA-D666A230E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E952CFC-0AEC-A1D8-CDA9-7DC4FD9BC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56AF9F3-22A5-79E6-6393-39D73A5F2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8" name="Picture 1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7073F36-2799-DBDC-2DE5-27ACED35B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511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4797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031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2FE4C-AA98-110C-0BF7-57856EEB5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9E34B63-533A-7839-6854-E2A6329C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FFF54C2-688E-CA1A-E686-35CC375FB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E25CAE-BE56-BC69-26B0-5D2BCFC3F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E90D9C9-9808-55A8-BA9A-DA2C462A1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4B24BB-5A37-5D64-0376-FD8EF368E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890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Only"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668613E4-1AC4-C192-3453-5DA8CF203121}"/>
              </a:ext>
            </a:extLst>
          </p:cNvPr>
          <p:cNvSpPr txBox="1">
            <a:spLocks/>
          </p:cNvSpPr>
          <p:nvPr userDrawn="1"/>
        </p:nvSpPr>
        <p:spPr>
          <a:xfrm>
            <a:off x="2133036" y="1280495"/>
            <a:ext cx="7925927" cy="307702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0794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890484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2FCE-9096-E37B-A6C0-9DFB7EF9C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356" y="121935"/>
            <a:ext cx="11901285" cy="6614126"/>
            <a:chOff x="145358" y="139347"/>
            <a:chExt cx="11901285" cy="661412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6D85895-3025-79AC-DADE-FA8ED15AE3B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8076497" y="2783327"/>
              <a:ext cx="6608291" cy="1332000"/>
              <a:chOff x="938084" y="4219645"/>
              <a:chExt cx="6251085" cy="1260000"/>
            </a:xfrm>
          </p:grpSpPr>
          <p:pic>
            <p:nvPicPr>
              <p:cNvPr id="3" name="Picture 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4D5FFBF9-B785-3FF2-098F-FACC741338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" name="Picture 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15ED48-4C76-DF4E-2664-E4BEB7DC165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6" name="Picture 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5795B64-071F-4D3C-0F7C-6C616AA10F9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7" name="Picture 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BF97ACA-FCC1-C2C4-3745-F206BBB1B3C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8" name="Picture 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4375F80-49DD-8F32-A5D2-C166193C4D5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071212-891D-421D-B312-8C2ECC00F18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5400000">
              <a:off x="-2492788" y="2783327"/>
              <a:ext cx="6608291" cy="1332000"/>
              <a:chOff x="938084" y="4219645"/>
              <a:chExt cx="6251085" cy="1260000"/>
            </a:xfrm>
          </p:grpSpPr>
          <p:pic>
            <p:nvPicPr>
              <p:cNvPr id="10" name="Picture 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847AEB4-6C71-53B4-5C3B-DCC2BC648A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2" name="Picture 1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9ADEF39-F82D-6C84-B4AC-5525E9E465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3" name="Picture 1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5E3E3B16-3688-0F5F-860D-A5D70D5386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084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5" name="Picture 14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AEC374F0-A561-BF62-E354-39F64EA66F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16" name="Picture 1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C10AC1B6-0E7F-0EDE-F26F-476B7E39B1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803A20D-60FE-338B-E6D8-BF889A4DDDC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4" y="5421473"/>
              <a:ext cx="9248955" cy="1332000"/>
              <a:chOff x="2187047" y="4219645"/>
              <a:chExt cx="8749011" cy="1260000"/>
            </a:xfrm>
          </p:grpSpPr>
          <p:pic>
            <p:nvPicPr>
              <p:cNvPr id="26" name="Picture 25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D05DED10-7A41-7474-B23B-EC976A2EBF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7" name="Picture 26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A16DBCD-B383-69DE-912D-4F887577CEE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8" name="Picture 2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0C4F8B01-5C99-EE63-F887-D718311AC29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29" name="Picture 2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9710512-FD06-ADA9-73D5-84B1A4F8474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0" name="Picture 2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97BF81D3-698B-DD14-88DC-A72259CC8D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3" name="Picture 3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87333AC-E07C-ACED-34E2-A3B73B0C4B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34" name="Picture 3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608662F6-9118-F0EB-00EF-76DAB0238DE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03744D6-DE57-7FDE-D7E2-7A973E13954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471523" y="139347"/>
              <a:ext cx="9248955" cy="1332000"/>
              <a:chOff x="2187047" y="4219645"/>
              <a:chExt cx="8749011" cy="1260000"/>
            </a:xfrm>
          </p:grpSpPr>
          <p:pic>
            <p:nvPicPr>
              <p:cNvPr id="48" name="Picture 47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59BA50F-A363-73CC-49DE-3A4A0495D9D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84973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49" name="Picture 48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2C1C9BBE-9ED8-60E2-C26C-287EB894E6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936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0" name="Picture 49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6242F3E-9E42-B638-3B35-2ED0F1A27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2899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1" name="Picture 50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EDF152AD-B74D-3342-B678-F173A856BF6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1862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2" name="Picture 51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315C7D39-E109-B92F-E2E0-EC24BE52A9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80825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3" name="Picture 52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B4286C0B-526B-9779-0308-4DEF912DE6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7047" y="4219645"/>
                <a:ext cx="1255233" cy="1260000"/>
              </a:xfrm>
              <a:prstGeom prst="rect">
                <a:avLst/>
              </a:prstGeom>
            </p:spPr>
          </p:pic>
          <p:pic>
            <p:nvPicPr>
              <p:cNvPr id="54" name="Picture 53" descr="A black and pink flower&#10;&#10;Description automatically generated">
                <a:extLst>
                  <a:ext uri="{FF2B5EF4-FFF2-40B4-BE49-F238E27FC236}">
                    <a16:creationId xmlns:a16="http://schemas.microsoft.com/office/drawing/2014/main" id="{83788381-6763-FB61-5E9F-5521320557A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10" y="4219645"/>
                <a:ext cx="1255233" cy="12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6987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E61D07-B1A4-6CBE-65DB-C13ADA00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0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681FAB-0A02-B568-1F84-2E029481B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0A944B-16CF-FE2C-B87A-DDDF2F0A3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A5C9C6B9-8149-BEAB-F407-735C07AC17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2F81424-1118-259A-081C-AF55F20774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9" name="Picture 1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309FDD-108A-DF86-DFB7-01A1F1FB76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20" name="Picture 1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1293458-A33E-43FA-0182-440548B0B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21" name="Picture 2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000BDC-5E30-5484-2F7F-19B1583546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22" name="Picture 2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D67B513-8C56-714E-5C46-D42C35D76F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23" name="Picture 2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5C6B22-9EEE-C8E1-DBB7-8F6ED9A9C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24" name="Picture 2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A63B782-F924-EF98-F206-F33B62C20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6578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22736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026736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AD1A3-B33C-9C0B-B330-735191AE8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02FA912-6879-8C77-94C2-27DEC3199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3B0BD5-A8DB-DD2F-7027-4CA6830BD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A38361A-3073-77A8-F744-E7B43B72A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918EA4A-9D53-07E7-6AE1-C2B83DD7C4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D21F24E-905E-A270-E431-DD17E15CDB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10799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965" y="0"/>
            <a:ext cx="10787035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8570E-2E5A-47F9-DA99-B101AFB19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41381" y="2762999"/>
            <a:ext cx="6608291" cy="1332000"/>
            <a:chOff x="938084" y="4219645"/>
            <a:chExt cx="6251085" cy="1260000"/>
          </a:xfrm>
        </p:grpSpPr>
        <p:pic>
          <p:nvPicPr>
            <p:cNvPr id="3" name="Picture 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0B26FB32-99F0-8C5A-8AEF-39E7BBFA60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4" name="Picture 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7754B79-50AD-9B06-BF6F-8A967A37AE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A46D0B1-E2F9-9715-A7DA-71F357D55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B3689B-5194-4DB8-AF26-F19748425B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F38F668-CCFF-D322-372D-11D55F920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0368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342935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29CD2B-A25F-B2BA-3B64-3905D31C7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153" y="5598000"/>
            <a:ext cx="12127693" cy="1188000"/>
            <a:chOff x="37696" y="4063679"/>
            <a:chExt cx="12127693" cy="1188000"/>
          </a:xfrm>
        </p:grpSpPr>
        <p:pic>
          <p:nvPicPr>
            <p:cNvPr id="20" name="Picture 1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90595CB-4634-7E18-B561-11785454A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7696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1" name="Picture 20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B137327F-9E46-6548-A6A3-32014B282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113416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2" name="Picture 21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0F0FC66C-1C53-B7B6-1D36-BC5F16D5C2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2235711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3" name="Picture 22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9A342097-C386-9797-E25D-E8D6B03390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3329645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4" name="Picture 23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CF6BDDBF-2A1A-B89D-C507-D349F530D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4433720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5" name="Picture 24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14950546-C27E-000A-0EC8-F536A17F32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5505003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6" name="Picture 25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7793409F-3DCD-AE1A-25FA-0E412C6E7C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660147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7" name="Picture 26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828E4D41-AD55-B725-5B13-15E4B9B5F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7703018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8" name="Picture 27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7C8AB5A-1953-4E23-C429-7AC405DD21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8796952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29" name="Picture 28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23F13EC0-24E0-88E8-C40A-E4E52929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80000" flipH="1">
              <a:off x="9901027" y="4063679"/>
              <a:ext cx="1188000" cy="1188000"/>
            </a:xfrm>
            <a:prstGeom prst="rect">
              <a:avLst/>
            </a:prstGeom>
            <a:noFill/>
          </p:spPr>
        </p:pic>
        <p:pic>
          <p:nvPicPr>
            <p:cNvPr id="30" name="Picture 29" descr="A yellow flower with black background&#10;&#10;Description automatically generated">
              <a:extLst>
                <a:ext uri="{FF2B5EF4-FFF2-40B4-BE49-F238E27FC236}">
                  <a16:creationId xmlns:a16="http://schemas.microsoft.com/office/drawing/2014/main" id="{E240155A-F2CA-2205-0211-5EDF6109E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0000" flipH="1">
              <a:off x="10977389" y="4063679"/>
              <a:ext cx="1188000" cy="1188000"/>
            </a:xfrm>
            <a:prstGeom prst="rect">
              <a:avLst/>
            </a:prstGeom>
            <a:noFill/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8BCA8-35BA-7C77-E07F-1D9F9D02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D1BE3A6-AF63-2419-8E9A-9966B5C35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630BBBE1-0109-BBD1-1698-5415F5CB01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63786F8-5D32-61C8-F6B9-6098E8785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4F7351B-43E7-9ACA-0111-F20FE6D8E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837AE1A-2AC4-9A2B-0959-C3D2FCD5EE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207EDFD-DF72-7FFC-D446-CF93CBAC7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4363BE-4D7D-50C9-E40A-11B6A4C9F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5E49967-8F8A-4E97-87B4-0589E2A7B8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A24A0CC-B398-E19B-3865-01B8CD1AEE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0253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4881738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881738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C15A14-BA4A-DD08-03C5-0C5527050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480FC19-9C4F-4B84-9451-8DB2DECAB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CE39365-1EE2-F988-27AA-D666A230EC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2E952CFC-0AEC-A1D8-CDA9-7DC4FD9BC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F56AF9F3-22A5-79E6-6393-39D73A5F29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8" name="Picture 1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7073F36-2799-DBDC-2DE5-27ACED35B6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5804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161472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558937-C17C-041C-1E76-E25986135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1192" y="5421472"/>
            <a:ext cx="11889616" cy="1332000"/>
            <a:chOff x="938084" y="4219645"/>
            <a:chExt cx="11246934" cy="1260000"/>
          </a:xfrm>
        </p:grpSpPr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E725027-868F-3A5B-BA20-1A296CA97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B706ABF-CDA9-832C-3BF2-248ADF372C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0" name="Picture 9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9A3FCBA-CF67-EBB8-0C3C-FB3AD5F292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899" y="4219645"/>
              <a:ext cx="1255233" cy="1260000"/>
            </a:xfrm>
            <a:prstGeom prst="rect">
              <a:avLst/>
            </a:prstGeom>
          </p:spPr>
        </p:pic>
        <p:pic>
          <p:nvPicPr>
            <p:cNvPr id="11" name="Picture 10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B5F1347-A264-8BD3-F08B-5E98D3F8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862" y="4219645"/>
              <a:ext cx="1255233" cy="1260000"/>
            </a:xfrm>
            <a:prstGeom prst="rect">
              <a:avLst/>
            </a:prstGeom>
          </p:spPr>
        </p:pic>
        <p:pic>
          <p:nvPicPr>
            <p:cNvPr id="12" name="Picture 11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CDE5AD2-CA10-81B4-EB3C-B90975711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0825" y="4219645"/>
              <a:ext cx="1255233" cy="1260000"/>
            </a:xfrm>
            <a:prstGeom prst="rect">
              <a:avLst/>
            </a:prstGeom>
          </p:spPr>
        </p:pic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02354ED-84B0-BC9F-75F8-A2F6E362FA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785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86C5795F-2303-F536-B65D-8E8001C89F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79DDE0D0-8C6F-B252-24C4-1ECC5E3B36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83DCDA4-C130-95AA-983E-07033F44E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462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752879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BD5E3D-0287-5E88-2A10-17BDDCB73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13" name="Picture 12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02773E0-23F5-5357-FB06-3BCEF4041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14" name="Picture 13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C55CC04-41E9-C25A-88C4-28E95B688A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15" name="Picture 1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9EB1C419-2643-74B9-4E69-94E939328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16" name="Picture 1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C27887-E31F-1A4E-09FB-649CCFDA0A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17" name="Picture 1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1179B9D2-895D-D429-C931-5C7B78D7A4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392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1" y="571500"/>
            <a:ext cx="4636900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02FE4C-AA98-110C-0BF7-57856EEB5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17254" y="2763000"/>
            <a:ext cx="6608291" cy="1332000"/>
            <a:chOff x="938084" y="4219645"/>
            <a:chExt cx="6251085" cy="1260000"/>
          </a:xfrm>
        </p:grpSpPr>
        <p:pic>
          <p:nvPicPr>
            <p:cNvPr id="5" name="Picture 4" descr="A black and pink flower&#10;&#10;Description automatically generated">
              <a:extLst>
                <a:ext uri="{FF2B5EF4-FFF2-40B4-BE49-F238E27FC236}">
                  <a16:creationId xmlns:a16="http://schemas.microsoft.com/office/drawing/2014/main" id="{E9E34B63-533A-7839-6854-E2A6329C5D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973" y="4219645"/>
              <a:ext cx="1255233" cy="1260000"/>
            </a:xfrm>
            <a:prstGeom prst="rect">
              <a:avLst/>
            </a:prstGeom>
          </p:spPr>
        </p:pic>
        <p:pic>
          <p:nvPicPr>
            <p:cNvPr id="6" name="Picture 5" descr="A black and pink flower&#10;&#10;Description automatically generated">
              <a:extLst>
                <a:ext uri="{FF2B5EF4-FFF2-40B4-BE49-F238E27FC236}">
                  <a16:creationId xmlns:a16="http://schemas.microsoft.com/office/drawing/2014/main" id="{DFFF54C2-688E-CA1A-E686-35CC375FB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3936" y="4219645"/>
              <a:ext cx="1255233" cy="1260000"/>
            </a:xfrm>
            <a:prstGeom prst="rect">
              <a:avLst/>
            </a:prstGeom>
          </p:spPr>
        </p:pic>
        <p:pic>
          <p:nvPicPr>
            <p:cNvPr id="7" name="Picture 6" descr="A black and pink flower&#10;&#10;Description automatically generated">
              <a:extLst>
                <a:ext uri="{FF2B5EF4-FFF2-40B4-BE49-F238E27FC236}">
                  <a16:creationId xmlns:a16="http://schemas.microsoft.com/office/drawing/2014/main" id="{5AE25CAE-BE56-BC69-26B0-5D2BCFC3FA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84" y="4219645"/>
              <a:ext cx="1255233" cy="1260000"/>
            </a:xfrm>
            <a:prstGeom prst="rect">
              <a:avLst/>
            </a:prstGeom>
          </p:spPr>
        </p:pic>
        <p:pic>
          <p:nvPicPr>
            <p:cNvPr id="8" name="Picture 7" descr="A black and pink flower&#10;&#10;Description automatically generated">
              <a:extLst>
                <a:ext uri="{FF2B5EF4-FFF2-40B4-BE49-F238E27FC236}">
                  <a16:creationId xmlns:a16="http://schemas.microsoft.com/office/drawing/2014/main" id="{4E90D9C9-9808-55A8-BA9A-DA2C462A1A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047" y="4219645"/>
              <a:ext cx="1255233" cy="1260000"/>
            </a:xfrm>
            <a:prstGeom prst="rect">
              <a:avLst/>
            </a:prstGeom>
          </p:spPr>
        </p:pic>
        <p:pic>
          <p:nvPicPr>
            <p:cNvPr id="9" name="Picture 8" descr="A black and pink flower&#10;&#10;Description automatically generated">
              <a:extLst>
                <a:ext uri="{FF2B5EF4-FFF2-40B4-BE49-F238E27FC236}">
                  <a16:creationId xmlns:a16="http://schemas.microsoft.com/office/drawing/2014/main" id="{BE4B24BB-5A37-5D64-0376-FD8EF368E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10" y="4219645"/>
              <a:ext cx="1255233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35116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2133036" y="1900596"/>
            <a:ext cx="7925927" cy="30770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6566E3A-5935-8D4B-9C34-C5201C35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29003" y="364452"/>
            <a:ext cx="11333991" cy="6129095"/>
            <a:chOff x="207054" y="347434"/>
            <a:chExt cx="11333991" cy="6129095"/>
          </a:xfrm>
        </p:grpSpPr>
        <p:pic>
          <p:nvPicPr>
            <p:cNvPr id="23" name="Picture 2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BE3A634C-C432-5D04-5D19-D3B6CD8000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223" y="5451297"/>
              <a:ext cx="1004186" cy="1008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ED460592-DE4C-7FCD-5194-88035C8C57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8766" y="5451297"/>
              <a:ext cx="1009279" cy="1008000"/>
            </a:xfrm>
            <a:prstGeom prst="rect">
              <a:avLst/>
            </a:prstGeom>
          </p:spPr>
        </p:pic>
        <p:pic>
          <p:nvPicPr>
            <p:cNvPr id="32" name="Picture 31" descr="A green and black logo&#10;&#10;Description automatically generated">
              <a:extLst>
                <a:ext uri="{FF2B5EF4-FFF2-40B4-BE49-F238E27FC236}">
                  <a16:creationId xmlns:a16="http://schemas.microsoft.com/office/drawing/2014/main" id="{3DE3B57B-EE77-4B22-994A-BF10333ABE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7187" y="5451297"/>
              <a:ext cx="1009279" cy="1008000"/>
            </a:xfrm>
            <a:prstGeom prst="rect">
              <a:avLst/>
            </a:prstGeom>
          </p:spPr>
        </p:pic>
        <p:pic>
          <p:nvPicPr>
            <p:cNvPr id="36" name="Picture 35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3E6C142C-0957-7FF6-DE4D-045C6C74A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9867" y="5468529"/>
              <a:ext cx="1004186" cy="1008000"/>
            </a:xfrm>
            <a:prstGeom prst="rect">
              <a:avLst/>
            </a:prstGeom>
          </p:spPr>
        </p:pic>
        <p:pic>
          <p:nvPicPr>
            <p:cNvPr id="61" name="Picture 60" descr="A blue and black logo&#10;&#10;Description automatically generated">
              <a:extLst>
                <a:ext uri="{FF2B5EF4-FFF2-40B4-BE49-F238E27FC236}">
                  <a16:creationId xmlns:a16="http://schemas.microsoft.com/office/drawing/2014/main" id="{44150B08-DB29-7484-7C74-2E9EADAFC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1103" y="5463791"/>
              <a:ext cx="1009279" cy="1008000"/>
            </a:xfrm>
            <a:prstGeom prst="rect">
              <a:avLst/>
            </a:prstGeom>
          </p:spPr>
        </p:pic>
        <p:pic>
          <p:nvPicPr>
            <p:cNvPr id="62" name="Picture 61" descr="A black and gold logo&#10;&#10;Description automatically generated">
              <a:extLst>
                <a:ext uri="{FF2B5EF4-FFF2-40B4-BE49-F238E27FC236}">
                  <a16:creationId xmlns:a16="http://schemas.microsoft.com/office/drawing/2014/main" id="{3BC34062-6BDC-02C1-C178-EC77A15632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037" y="5451297"/>
              <a:ext cx="1009279" cy="1008000"/>
            </a:xfrm>
            <a:prstGeom prst="rect">
              <a:avLst/>
            </a:prstGeom>
          </p:spPr>
        </p:pic>
        <p:pic>
          <p:nvPicPr>
            <p:cNvPr id="63" name="Picture 62" descr="A green and black logo&#10;&#10;Description automatically generated">
              <a:extLst>
                <a:ext uri="{FF2B5EF4-FFF2-40B4-BE49-F238E27FC236}">
                  <a16:creationId xmlns:a16="http://schemas.microsoft.com/office/drawing/2014/main" id="{91ADA823-D5AC-46C2-4E35-A4CA80D2F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4757" y="5451297"/>
              <a:ext cx="1009279" cy="1008000"/>
            </a:xfrm>
            <a:prstGeom prst="rect">
              <a:avLst/>
            </a:prstGeom>
          </p:spPr>
        </p:pic>
        <p:pic>
          <p:nvPicPr>
            <p:cNvPr id="64" name="Picture 63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EC3D36FA-3921-1F95-EF96-19BFAD0708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486" y="5451297"/>
              <a:ext cx="1004186" cy="1008000"/>
            </a:xfrm>
            <a:prstGeom prst="rect">
              <a:avLst/>
            </a:prstGeom>
          </p:spPr>
        </p:pic>
        <p:pic>
          <p:nvPicPr>
            <p:cNvPr id="65" name="Picture 64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9FE9F85B-2F7B-6A04-A0B1-3120B5110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7234" y="5451297"/>
              <a:ext cx="1004186" cy="1008000"/>
            </a:xfrm>
            <a:prstGeom prst="rect">
              <a:avLst/>
            </a:prstGeom>
          </p:spPr>
        </p:pic>
        <p:pic>
          <p:nvPicPr>
            <p:cNvPr id="66" name="Picture 6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63CE292B-958F-6C68-D524-EFDE2DE621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79" y="5465698"/>
              <a:ext cx="1004186" cy="1008000"/>
            </a:xfrm>
            <a:prstGeom prst="rect">
              <a:avLst/>
            </a:prstGeom>
          </p:spPr>
        </p:pic>
        <p:pic>
          <p:nvPicPr>
            <p:cNvPr id="67" name="Picture 66" descr="A black and gold logo&#10;&#10;Description automatically generated">
              <a:extLst>
                <a:ext uri="{FF2B5EF4-FFF2-40B4-BE49-F238E27FC236}">
                  <a16:creationId xmlns:a16="http://schemas.microsoft.com/office/drawing/2014/main" id="{A144E04F-B4ED-706C-B4D1-C208C0630C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4443936"/>
              <a:ext cx="1009279" cy="1008000"/>
            </a:xfrm>
            <a:prstGeom prst="rect">
              <a:avLst/>
            </a:prstGeom>
          </p:spPr>
        </p:pic>
        <p:pic>
          <p:nvPicPr>
            <p:cNvPr id="68" name="Picture 67" descr="A green and black logo&#10;&#10;Description automatically generated">
              <a:extLst>
                <a:ext uri="{FF2B5EF4-FFF2-40B4-BE49-F238E27FC236}">
                  <a16:creationId xmlns:a16="http://schemas.microsoft.com/office/drawing/2014/main" id="{1197EC6B-BCAF-6C99-CF62-7C5E577F58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0382" y="2415441"/>
              <a:ext cx="1009279" cy="1008000"/>
            </a:xfrm>
            <a:prstGeom prst="rect">
              <a:avLst/>
            </a:prstGeom>
          </p:spPr>
        </p:pic>
        <p:pic>
          <p:nvPicPr>
            <p:cNvPr id="69" name="Picture 6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5A0F552E-CDD6-D2EE-D6B9-D35E19B62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4952" y="3437204"/>
              <a:ext cx="1004186" cy="1008000"/>
            </a:xfrm>
            <a:prstGeom prst="rect">
              <a:avLst/>
            </a:prstGeom>
          </p:spPr>
        </p:pic>
        <p:pic>
          <p:nvPicPr>
            <p:cNvPr id="70" name="Picture 6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E36C32FE-7923-5DDF-65A6-0A1377E72F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532928" y="1382470"/>
              <a:ext cx="1004186" cy="1008000"/>
            </a:xfrm>
            <a:prstGeom prst="rect">
              <a:avLst/>
            </a:prstGeom>
          </p:spPr>
        </p:pic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8EBD6440-A166-06D7-32FB-EB14483889A9}"/>
                </a:ext>
              </a:extLst>
            </p:cNvPr>
            <p:cNvGrpSpPr/>
            <p:nvPr userDrawn="1"/>
          </p:nvGrpSpPr>
          <p:grpSpPr>
            <a:xfrm>
              <a:off x="1230782" y="353225"/>
              <a:ext cx="10308879" cy="1008001"/>
              <a:chOff x="1230782" y="353225"/>
              <a:chExt cx="10308879" cy="1008001"/>
            </a:xfrm>
          </p:grpSpPr>
          <p:pic>
            <p:nvPicPr>
              <p:cNvPr id="46" name="Picture 45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60C97C9-8319-49BF-7C0E-58EEC4EB3C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301951" y="353225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59" name="Picture 5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7AE4F4FD-FAF3-DAF6-D288-91DBF0A467F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32689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2" name="Picture 71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1FCCB6D4-C6AD-F8E4-E41C-C2E5E692D0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9500206" y="353226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3" name="Picture 72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3D268B69-D715-8AEE-17C1-C845DBB8347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530382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4" name="Picture 73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A6DA3E7-3DA5-1584-C20E-710D4C17CCC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4334037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5" name="Picture 74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FBCA4C8B-A5F2-87FF-D627-1F5CED7A830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464935" y="353225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6" name="Picture 75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5E72762-7EE3-D6B5-AC64-6F22CEB6E2F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6399486" y="353226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77" name="Picture 76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ECBB998-CBAF-F1D2-0699-9921B71A5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434757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78" name="Picture 77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FB740D-A558-EDAA-9FC6-FE1C2CBCBA4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369308" y="3532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0" name="Picture 79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78B54CDA-2D58-90B6-3326-23C5F1E4961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4774" y="353225"/>
                <a:ext cx="1009279" cy="1008000"/>
              </a:xfrm>
              <a:prstGeom prst="rect">
                <a:avLst/>
              </a:prstGeom>
            </p:spPr>
          </p:pic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B61136C-1334-6F86-946F-AB75A3E3787D}"/>
                </a:ext>
              </a:extLst>
            </p:cNvPr>
            <p:cNvGrpSpPr/>
            <p:nvPr userDrawn="1"/>
          </p:nvGrpSpPr>
          <p:grpSpPr>
            <a:xfrm>
              <a:off x="207054" y="347434"/>
              <a:ext cx="1009279" cy="6129095"/>
              <a:chOff x="207054" y="367530"/>
              <a:chExt cx="1009279" cy="6129095"/>
            </a:xfrm>
          </p:grpSpPr>
          <p:pic>
            <p:nvPicPr>
              <p:cNvPr id="35" name="Picture 3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F58F851-0708-7EA2-D7E1-088C4FBBEC1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600" y="548862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56" name="Picture 5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D8D3DC08-49E8-91D2-68AB-44DFB701F6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2416101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58" name="Picture 5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C592627A-CAE5-FCEF-DD12-A477E013700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7054" y="368170"/>
                <a:ext cx="1009279" cy="1008000"/>
              </a:xfrm>
              <a:prstGeom prst="rect">
                <a:avLst/>
              </a:prstGeom>
            </p:spPr>
          </p:pic>
          <p:pic>
            <p:nvPicPr>
              <p:cNvPr id="60" name="Picture 5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E5E5F0-D90D-157B-2C76-609ACB91500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1392135"/>
                <a:ext cx="1004186" cy="1008000"/>
              </a:xfrm>
              <a:prstGeom prst="rect">
                <a:avLst/>
              </a:prstGeom>
            </p:spPr>
          </p:pic>
          <p:pic>
            <p:nvPicPr>
              <p:cNvPr id="81" name="Picture 80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95978F8F-94C3-F977-8071-4DA1943BDB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209600" y="3440067"/>
                <a:ext cx="1004187" cy="1008000"/>
              </a:xfrm>
              <a:prstGeom prst="rect">
                <a:avLst/>
              </a:prstGeom>
            </p:spPr>
          </p:pic>
          <p:pic>
            <p:nvPicPr>
              <p:cNvPr id="82" name="Picture 81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669E7428-F7B1-BC83-436F-44E7C362EDB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54" y="4463393"/>
                <a:ext cx="1009279" cy="100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814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C1FD84C-E010-9285-3C9B-E8C8FCAF60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5486" y="5687028"/>
            <a:ext cx="11881028" cy="1080000"/>
            <a:chOff x="-297246" y="5643486"/>
            <a:chExt cx="12277062" cy="1116000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41DFFF03-C340-CC6E-1873-D30D9F6765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23" name="Picture 22" descr="A blue and black logo&#10;&#10;Description automatically generated">
              <a:extLst>
                <a:ext uri="{FF2B5EF4-FFF2-40B4-BE49-F238E27FC236}">
                  <a16:creationId xmlns:a16="http://schemas.microsoft.com/office/drawing/2014/main" id="{2ABBE659-D994-7A3A-FC88-534EF1C09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4" name="Picture 23" descr="A blue and black logo&#10;&#10;Description automatically generated">
              <a:extLst>
                <a:ext uri="{FF2B5EF4-FFF2-40B4-BE49-F238E27FC236}">
                  <a16:creationId xmlns:a16="http://schemas.microsoft.com/office/drawing/2014/main" id="{5756F55F-0B40-40A4-464C-EFDA39753C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736" y="5643486"/>
              <a:ext cx="1117416" cy="1116000"/>
            </a:xfrm>
            <a:prstGeom prst="rect">
              <a:avLst/>
            </a:prstGeom>
          </p:spPr>
        </p:pic>
        <p:pic>
          <p:nvPicPr>
            <p:cNvPr id="25" name="Picture 24" descr="A blue and black logo&#10;&#10;Description automatically generated">
              <a:extLst>
                <a:ext uri="{FF2B5EF4-FFF2-40B4-BE49-F238E27FC236}">
                  <a16:creationId xmlns:a16="http://schemas.microsoft.com/office/drawing/2014/main" id="{3A29E9E1-A297-D2CD-C788-F3EE34A7A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152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9978B41C-8D11-6FDE-673E-844C6C1F30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7568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E68E68A0-F88A-702C-6EA5-2CF71D058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84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F7F0EEAC-4006-AC3B-03E9-541E61A9D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400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EF02FC94-1546-5559-FF37-B023A7B86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30" name="Picture 29" descr="A blue and black logo&#10;&#10;Description automatically generated">
              <a:extLst>
                <a:ext uri="{FF2B5EF4-FFF2-40B4-BE49-F238E27FC236}">
                  <a16:creationId xmlns:a16="http://schemas.microsoft.com/office/drawing/2014/main" id="{EACB4FFA-8167-1D98-56D0-F7577BADA8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31" name="Picture 30" descr="A blue and black logo&#10;&#10;Description automatically generated">
              <a:extLst>
                <a:ext uri="{FF2B5EF4-FFF2-40B4-BE49-F238E27FC236}">
                  <a16:creationId xmlns:a16="http://schemas.microsoft.com/office/drawing/2014/main" id="{71B6D575-CEAD-0350-089C-B04318922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32" name="Picture 31" descr="A blue and black logo&#10;&#10;Description automatically generated">
              <a:extLst>
                <a:ext uri="{FF2B5EF4-FFF2-40B4-BE49-F238E27FC236}">
                  <a16:creationId xmlns:a16="http://schemas.microsoft.com/office/drawing/2014/main" id="{515D6917-504E-2803-8309-EEFFAEEBC9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9490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7D94E8-04E4-71A6-FA81-B8D494770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2EE034C-E9DC-EB4F-A40B-2BCBFF31705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3" name="Picture 2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18EFFD4-CD05-559A-CC9D-600B67C4744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8" name="Picture 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45002EB-32A2-AA10-17F3-BC469E4C646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1" name="Picture 1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58D9EF89-8B5F-1485-B142-5172B9D1129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14" name="Picture 1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C272581-D4B9-5D5B-7BBB-E78E9D9DDC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0" name="Picture 19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6B9B985C-B3F3-F11E-20AE-A487D33FD9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2E21ACC1-96F7-A320-8A4D-31868F895D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7374335-3ED9-6A7E-15CC-02F917FD54D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30" name="Picture 2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08F4704-3DAB-6EFD-8C81-D969E3A2C5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BCAD8FD-9C07-BEEE-D90A-BD6C65D6EB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2" name="Picture 3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A76CBB1-B0C3-DE38-7F16-B65A4D3244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3" name="Picture 3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A0BE604D-2437-6925-9AEF-33EEC543E2C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4" name="Picture 3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FF0213FE-AA0A-2DD3-F6B2-1D6B574A479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64230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942655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001591" cy="421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0B13BB-F2A9-15A6-DAE5-46A74845A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16" name="Picture 15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4DE56CE6-0877-EC3F-EF5A-00D600A447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17" name="Picture 16" descr="A blue and black logo&#10;&#10;Description automatically generated">
              <a:extLst>
                <a:ext uri="{FF2B5EF4-FFF2-40B4-BE49-F238E27FC236}">
                  <a16:creationId xmlns:a16="http://schemas.microsoft.com/office/drawing/2014/main" id="{05DB9DCC-1192-D2DA-69E8-82198D103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20" name="Picture 19" descr="A black and gold logo&#10;&#10;Description automatically generated">
              <a:extLst>
                <a:ext uri="{FF2B5EF4-FFF2-40B4-BE49-F238E27FC236}">
                  <a16:creationId xmlns:a16="http://schemas.microsoft.com/office/drawing/2014/main" id="{495CB7EC-6E8A-947B-6B93-77D0D5ABBF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21" name="Picture 20" descr="A green and black logo&#10;&#10;Description automatically generated">
              <a:extLst>
                <a:ext uri="{FF2B5EF4-FFF2-40B4-BE49-F238E27FC236}">
                  <a16:creationId xmlns:a16="http://schemas.microsoft.com/office/drawing/2014/main" id="{8DC15E9A-411A-BDD4-FEFE-4DFD406AD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22" name="Picture 2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B2C5A20F-65B7-EA17-77D9-07DB7D7BE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23" name="Picture 2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0D4BA7F-3C48-3A8F-25CA-17D9308AF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930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10752423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15F7A9-A632-4498-029D-18EF48DB7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696664" y="2871000"/>
            <a:ext cx="6709294" cy="1116000"/>
            <a:chOff x="177945" y="5453407"/>
            <a:chExt cx="8224297" cy="1368000"/>
          </a:xfrm>
        </p:grpSpPr>
        <p:pic>
          <p:nvPicPr>
            <p:cNvPr id="3" name="Picture 2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2AEA1C4-88DD-3C19-3CFC-600A03E51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4" name="Picture 3" descr="A blue and black logo&#10;&#10;Description automatically generated">
              <a:extLst>
                <a:ext uri="{FF2B5EF4-FFF2-40B4-BE49-F238E27FC236}">
                  <a16:creationId xmlns:a16="http://schemas.microsoft.com/office/drawing/2014/main" id="{5A1BDF2D-7A3F-195F-DCB5-A72F7FF9FE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6" name="Picture 5" descr="A black and gold logo&#10;&#10;Description automatically generated">
              <a:extLst>
                <a:ext uri="{FF2B5EF4-FFF2-40B4-BE49-F238E27FC236}">
                  <a16:creationId xmlns:a16="http://schemas.microsoft.com/office/drawing/2014/main" id="{507E5984-2672-44B0-2533-A5D3E594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green and black logo&#10;&#10;Description automatically generated">
              <a:extLst>
                <a:ext uri="{FF2B5EF4-FFF2-40B4-BE49-F238E27FC236}">
                  <a16:creationId xmlns:a16="http://schemas.microsoft.com/office/drawing/2014/main" id="{88A20703-E979-E5A9-8944-07B80FC28C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0519E696-6FAB-8578-A487-EE818DFE6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4" name="Picture 13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6573F6E5-5921-5D36-1556-0ABD25E4F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15895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964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9CC5CB7-4316-0E10-0875-72F054833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57C6276-5B54-E2CB-739F-AFCB6BEF209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7" name="Picture 26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EDF49B03-1736-EE9F-2D96-76F1F4CA76B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8" name="Picture 27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8C2C746B-9B43-6EF2-F141-51B22A3EB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CBA4B9A6-E078-7A44-E6BE-51F945CFE1D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0" name="Picture 29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1FF1AB14-4E35-A727-70B9-15BD85A704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31" name="Picture 30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CAC5BDB-E662-2457-DD3E-C61ABCF674B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2" name="Picture 31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914637FE-2ECF-BC91-A192-30BBC47EF02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12E2156-28F4-7E7B-50B2-AC4ECE55E64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2" name="Picture 21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E6EFC89F-4BFB-A53F-7209-C87B84DD7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8E1615-A721-55C9-ABDE-EF216806550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4" name="Picture 23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5B8BB21B-294D-F49F-5C61-19891116156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5" name="Picture 24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52FB1793-7132-7D02-121F-3CE4034A36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EEEA698B-B550-3D52-55DB-0DBCEF647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890883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2462" cy="1080000"/>
          </a:xfrm>
          <a:prstGeom prst="rect">
            <a:avLst/>
          </a:prstGeom>
        </p:spPr>
        <p:txBody>
          <a:bodyPr anchor="b"/>
          <a:lstStyle>
            <a:lvl1pPr marL="361950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8AD73D0-6553-06E9-3FD3-82DA09B59C0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41856" y="1263336"/>
            <a:ext cx="5040000" cy="70047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1856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DAC0C866-2EC2-81DD-881C-DB21A0821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62462" y="1263336"/>
            <a:ext cx="5040000" cy="698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5040000" cy="4159146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6BCBE26-A603-0FE7-30E1-C4414AFC6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8" name="Picture 7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EA7A1629-06AF-C2E8-5FBF-C9DA643011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3FA8DC52-951A-CD34-F58C-2A85D90BE0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black and gold logo&#10;&#10;Description automatically generated">
              <a:extLst>
                <a:ext uri="{FF2B5EF4-FFF2-40B4-BE49-F238E27FC236}">
                  <a16:creationId xmlns:a16="http://schemas.microsoft.com/office/drawing/2014/main" id="{41E1EE30-ED59-0491-7124-B33F443AA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11" name="Picture 10" descr="A green and black logo&#10;&#10;Description automatically generated">
              <a:extLst>
                <a:ext uri="{FF2B5EF4-FFF2-40B4-BE49-F238E27FC236}">
                  <a16:creationId xmlns:a16="http://schemas.microsoft.com/office/drawing/2014/main" id="{EE3FD5A6-6ADF-917F-7E32-B0F056235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2" name="Picture 11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8A3426C0-E030-134C-8DD5-E98D37F79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3" name="Picture 12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F53A2CD1-0717-6E88-9C67-7CC79F1AB3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6296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1260000"/>
            <a:ext cx="5040000" cy="432000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606F43-7615-24CE-C3D6-63BD994D0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3820" y="5650224"/>
            <a:ext cx="11904359" cy="1080000"/>
            <a:chOff x="1" y="5651886"/>
            <a:chExt cx="11110735" cy="100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C20333A-D318-4EC5-21CB-61257BBA5BB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1" y="5651886"/>
              <a:ext cx="6060007" cy="1008000"/>
              <a:chOff x="177945" y="5453407"/>
              <a:chExt cx="8224297" cy="1368000"/>
            </a:xfrm>
          </p:grpSpPr>
          <p:pic>
            <p:nvPicPr>
              <p:cNvPr id="25" name="Picture 24" descr="A pink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39A34CAF-94CC-FBB2-CF25-F71EE8B6CC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9417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6" name="Picture 25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660761C7-4190-800B-D00D-AE0DA1B3BBC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7" name="Picture 26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E51EAEBB-322D-E1DB-ED6D-510C1AD9924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8" name="Picture 27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879267F6-6269-CD86-F1A8-5D7A6087D68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9" name="Picture 28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B490A625-AA0D-88C9-4613-2B4590529E3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30" name="Picture 29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A618A59C-EDF1-F23B-3454-86AC5D5B19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570AF76-1E15-1F56-AA87-BEA36FD42B4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flipH="1">
              <a:off x="6060008" y="5651886"/>
              <a:ext cx="5050728" cy="1008000"/>
              <a:chOff x="177945" y="5453407"/>
              <a:chExt cx="6854561" cy="1368000"/>
            </a:xfrm>
          </p:grpSpPr>
          <p:pic>
            <p:nvPicPr>
              <p:cNvPr id="20" name="Picture 19" descr="A blue and black logo&#10;&#10;Description automatically generated">
                <a:extLst>
                  <a:ext uri="{FF2B5EF4-FFF2-40B4-BE49-F238E27FC236}">
                    <a16:creationId xmlns:a16="http://schemas.microsoft.com/office/drawing/2014/main" id="{1DD550E7-CFCE-8748-3E75-709F2BA54B9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2770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1" name="Picture 20" descr="A black and gold logo&#10;&#10;Description automatically generated">
                <a:extLst>
                  <a:ext uri="{FF2B5EF4-FFF2-40B4-BE49-F238E27FC236}">
                    <a16:creationId xmlns:a16="http://schemas.microsoft.com/office/drawing/2014/main" id="{12FA783A-1FE2-F758-8FBC-2E949767048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945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2" name="Picture 21" descr="A green and black logo&#10;&#10;Description automatically generated">
                <a:extLst>
                  <a:ext uri="{FF2B5EF4-FFF2-40B4-BE49-F238E27FC236}">
                    <a16:creationId xmlns:a16="http://schemas.microsoft.com/office/drawing/2014/main" id="{4B1C3F02-262E-3B98-AF59-32577FC903A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23298" y="5453407"/>
                <a:ext cx="1369736" cy="1368000"/>
              </a:xfrm>
              <a:prstGeom prst="rect">
                <a:avLst/>
              </a:prstGeom>
            </p:spPr>
          </p:pic>
          <p:pic>
            <p:nvPicPr>
              <p:cNvPr id="23" name="Picture 22" descr="A red flower on a black background&#10;&#10;Description automatically generated">
                <a:extLst>
                  <a:ext uri="{FF2B5EF4-FFF2-40B4-BE49-F238E27FC236}">
                    <a16:creationId xmlns:a16="http://schemas.microsoft.com/office/drawing/2014/main" id="{8B4BF659-5D50-C751-A2F4-2153794AED1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0473" y="5453407"/>
                <a:ext cx="1362825" cy="1368000"/>
              </a:xfrm>
              <a:prstGeom prst="rect">
                <a:avLst/>
              </a:prstGeom>
            </p:spPr>
          </p:pic>
          <p:pic>
            <p:nvPicPr>
              <p:cNvPr id="24" name="Picture 23" descr="A yellow and black flower&#10;&#10;Description automatically generated">
                <a:extLst>
                  <a:ext uri="{FF2B5EF4-FFF2-40B4-BE49-F238E27FC236}">
                    <a16:creationId xmlns:a16="http://schemas.microsoft.com/office/drawing/2014/main" id="{D21AA574-124E-F0AA-C2A0-715198C948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034" y="5453407"/>
                <a:ext cx="1362825" cy="1368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246183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0902462" cy="1080000"/>
          </a:xfrm>
          <a:prstGeom prst="rect">
            <a:avLst/>
          </a:prstGeo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1259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69935" y="1268999"/>
            <a:ext cx="4665916" cy="5051413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786DB1-8C80-FDA4-1BDB-7D9346F9F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E04C528-8F28-87C8-5188-BF2F1DB56B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7" name="Picture 6" descr="A blue and black logo&#10;&#10;Description automatically generated">
              <a:extLst>
                <a:ext uri="{FF2B5EF4-FFF2-40B4-BE49-F238E27FC236}">
                  <a16:creationId xmlns:a16="http://schemas.microsoft.com/office/drawing/2014/main" id="{2866FBA9-245B-6E69-0EBD-A1C1A9285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black and gold logo&#10;&#10;Description automatically generated">
              <a:extLst>
                <a:ext uri="{FF2B5EF4-FFF2-40B4-BE49-F238E27FC236}">
                  <a16:creationId xmlns:a16="http://schemas.microsoft.com/office/drawing/2014/main" id="{18BF7659-3652-5331-1426-BACC3D8E14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green and black logo&#10;&#10;Description automatically generated">
              <a:extLst>
                <a:ext uri="{FF2B5EF4-FFF2-40B4-BE49-F238E27FC236}">
                  <a16:creationId xmlns:a16="http://schemas.microsoft.com/office/drawing/2014/main" id="{7416ECB2-6C0E-03B9-1780-BC270B763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10" name="Picture 9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1D1B800B-42A4-2D68-2644-D9549BEF1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1" name="Picture 10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DA2976E8-5A4D-32FA-0753-4034DA802B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2485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9999" y="1980000"/>
            <a:ext cx="5040000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8235942" y="2871000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9127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2B1A-AC3C-099B-D156-8F9BA4F4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754" y="0"/>
            <a:ext cx="4900246" cy="1800000"/>
          </a:xfrm>
          <a:prstGeom prst="rect">
            <a:avLst/>
          </a:prstGeom>
        </p:spPr>
        <p:txBody>
          <a:bodyPr anchor="ctr"/>
          <a:lstStyle>
            <a:lvl1pPr marL="0" indent="0">
              <a:defRPr sz="32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6ACF1F8-EEB6-EC6A-C677-F1A5592D50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195753" y="1980000"/>
            <a:ext cx="4900246" cy="42874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BF35-6B31-B4E2-264B-BBC92A87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003" y="571500"/>
            <a:ext cx="4772413" cy="5695950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E0DBD-AE44-CAF8-E29B-CF8F9C969A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16200000">
            <a:off x="-2796647" y="2861475"/>
            <a:ext cx="6709294" cy="1116000"/>
            <a:chOff x="177945" y="5453407"/>
            <a:chExt cx="8224297" cy="1368000"/>
          </a:xfrm>
        </p:grpSpPr>
        <p:pic>
          <p:nvPicPr>
            <p:cNvPr id="5" name="Picture 4" descr="A pink flower on a black background&#10;&#10;Description automatically generated">
              <a:extLst>
                <a:ext uri="{FF2B5EF4-FFF2-40B4-BE49-F238E27FC236}">
                  <a16:creationId xmlns:a16="http://schemas.microsoft.com/office/drawing/2014/main" id="{A354C09E-88BC-5F69-645D-78FBE124B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9417" y="5453407"/>
              <a:ext cx="1362825" cy="1368000"/>
            </a:xfrm>
            <a:prstGeom prst="rect">
              <a:avLst/>
            </a:prstGeom>
          </p:spPr>
        </p:pic>
        <p:pic>
          <p:nvPicPr>
            <p:cNvPr id="6" name="Picture 5" descr="A blue and black logo&#10;&#10;Description automatically generated">
              <a:extLst>
                <a:ext uri="{FF2B5EF4-FFF2-40B4-BE49-F238E27FC236}">
                  <a16:creationId xmlns:a16="http://schemas.microsoft.com/office/drawing/2014/main" id="{526D776D-E283-552F-E435-EDF349BC07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0" y="5453407"/>
              <a:ext cx="1369736" cy="1368000"/>
            </a:xfrm>
            <a:prstGeom prst="rect">
              <a:avLst/>
            </a:prstGeom>
          </p:spPr>
        </p:pic>
        <p:pic>
          <p:nvPicPr>
            <p:cNvPr id="7" name="Picture 6" descr="A black and gold logo&#10;&#10;Description automatically generated">
              <a:extLst>
                <a:ext uri="{FF2B5EF4-FFF2-40B4-BE49-F238E27FC236}">
                  <a16:creationId xmlns:a16="http://schemas.microsoft.com/office/drawing/2014/main" id="{5C561AEE-103E-6811-D8E1-DCE28601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5" y="5453407"/>
              <a:ext cx="1369736" cy="1368000"/>
            </a:xfrm>
            <a:prstGeom prst="rect">
              <a:avLst/>
            </a:prstGeom>
          </p:spPr>
        </p:pic>
        <p:pic>
          <p:nvPicPr>
            <p:cNvPr id="8" name="Picture 7" descr="A green and black logo&#10;&#10;Description automatically generated">
              <a:extLst>
                <a:ext uri="{FF2B5EF4-FFF2-40B4-BE49-F238E27FC236}">
                  <a16:creationId xmlns:a16="http://schemas.microsoft.com/office/drawing/2014/main" id="{5C4D8BC6-EE66-25B7-23F2-264F5A017B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3298" y="5453407"/>
              <a:ext cx="1369736" cy="1368000"/>
            </a:xfrm>
            <a:prstGeom prst="rect">
              <a:avLst/>
            </a:prstGeom>
          </p:spPr>
        </p:pic>
        <p:pic>
          <p:nvPicPr>
            <p:cNvPr id="9" name="Picture 8" descr="A red flower on a black background&#10;&#10;Description automatically generated">
              <a:extLst>
                <a:ext uri="{FF2B5EF4-FFF2-40B4-BE49-F238E27FC236}">
                  <a16:creationId xmlns:a16="http://schemas.microsoft.com/office/drawing/2014/main" id="{72731576-56D1-9FF0-924C-503AFBEB8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73" y="5453407"/>
              <a:ext cx="1362825" cy="1368000"/>
            </a:xfrm>
            <a:prstGeom prst="rect">
              <a:avLst/>
            </a:prstGeom>
          </p:spPr>
        </p:pic>
        <p:pic>
          <p:nvPicPr>
            <p:cNvPr id="10" name="Picture 9" descr="A yellow and black flower&#10;&#10;Description automatically generated">
              <a:extLst>
                <a:ext uri="{FF2B5EF4-FFF2-40B4-BE49-F238E27FC236}">
                  <a16:creationId xmlns:a16="http://schemas.microsoft.com/office/drawing/2014/main" id="{8D5DA44C-F25A-E9B9-5579-CCD97540E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34" y="5453407"/>
              <a:ext cx="1362825" cy="136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97269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E55B1327-969F-04F8-B69F-8F71A090FE02}"/>
              </a:ext>
            </a:extLst>
          </p:cNvPr>
          <p:cNvSpPr txBox="1">
            <a:spLocks/>
          </p:cNvSpPr>
          <p:nvPr userDrawn="1"/>
        </p:nvSpPr>
        <p:spPr>
          <a:xfrm>
            <a:off x="1028136" y="900932"/>
            <a:ext cx="7925927" cy="3077029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469048-A3BE-7295-BB8A-C0A974837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59864" y="702784"/>
            <a:ext cx="1404000" cy="5452432"/>
            <a:chOff x="10385819" y="744669"/>
            <a:chExt cx="1404000" cy="5452432"/>
          </a:xfrm>
        </p:grpSpPr>
        <p:pic>
          <p:nvPicPr>
            <p:cNvPr id="27" name="Picture 26" descr="A black star in a pink square&#10;&#10;Description automatically generated">
              <a:extLst>
                <a:ext uri="{FF2B5EF4-FFF2-40B4-BE49-F238E27FC236}">
                  <a16:creationId xmlns:a16="http://schemas.microsoft.com/office/drawing/2014/main" id="{685A8A0C-CF8E-632C-5985-0B7E0A042E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744669"/>
              <a:ext cx="1404000" cy="1404000"/>
            </a:xfrm>
            <a:prstGeom prst="rect">
              <a:avLst/>
            </a:prstGeom>
          </p:spPr>
        </p:pic>
        <p:pic>
          <p:nvPicPr>
            <p:cNvPr id="28" name="Picture 27" descr="A yellow and black sign with a black x&#10;&#10;Description automatically generated">
              <a:extLst>
                <a:ext uri="{FF2B5EF4-FFF2-40B4-BE49-F238E27FC236}">
                  <a16:creationId xmlns:a16="http://schemas.microsoft.com/office/drawing/2014/main" id="{37973BDD-E10F-1709-63F5-EDAC8A77AE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4793101"/>
              <a:ext cx="1404000" cy="1404000"/>
            </a:xfrm>
            <a:prstGeom prst="rect">
              <a:avLst/>
            </a:prstGeom>
          </p:spPr>
        </p:pic>
        <p:pic>
          <p:nvPicPr>
            <p:cNvPr id="29" name="Picture 28" descr="A blue square with black cross&#10;&#10;Description automatically generated">
              <a:extLst>
                <a:ext uri="{FF2B5EF4-FFF2-40B4-BE49-F238E27FC236}">
                  <a16:creationId xmlns:a16="http://schemas.microsoft.com/office/drawing/2014/main" id="{8CC813AE-660D-3E75-194B-BDDC3D20E5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00000">
              <a:off x="10385819" y="2768885"/>
              <a:ext cx="1404000" cy="140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535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26CFBF3B-DD62-C9DF-B1E8-15682E97D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1"/>
            <a:ext cx="10900229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77629"/>
            <a:ext cx="10204229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8201248" y="2786991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3050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0"/>
            <a:ext cx="897645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B0DA46-BB30-9D34-E3BD-5E649B80B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29820" y="0"/>
            <a:ext cx="1171573" cy="6831123"/>
            <a:chOff x="10897226" y="-713557"/>
            <a:chExt cx="1294774" cy="7549482"/>
          </a:xfrm>
        </p:grpSpPr>
        <p:pic>
          <p:nvPicPr>
            <p:cNvPr id="29" name="Picture 2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2474FE70-41FF-BB16-CC9D-39EA444FD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30" name="Picture 2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8E080F39-1AD5-0A77-4E96-D710FCB8DF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31" name="Picture 3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F09C80-014A-E223-C4CB-E4EF66C7A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32" name="Picture 3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D7C86514-6A67-3403-6136-88374CC55F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33" name="Picture 3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B67488BA-1C37-A38D-816F-0897F3A81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3" name="Picture 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F6DF3EF-5392-6550-9BBD-7872794E0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890744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0" y="1260001"/>
            <a:ext cx="10209774" cy="384456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EB51AE5-28DB-B34F-6629-3DFFCE22C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9114" y="5194999"/>
            <a:ext cx="10361593" cy="1564277"/>
            <a:chOff x="732429" y="5194995"/>
            <a:chExt cx="10361593" cy="1564277"/>
          </a:xfrm>
        </p:grpSpPr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AC91F89E-7C89-2E9C-556C-295C91F8D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729" y="5194999"/>
              <a:ext cx="1728000" cy="1564273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DEB8F82-7389-686E-0EEA-5469C113A9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362" y="5194998"/>
              <a:ext cx="1728000" cy="156427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4" name="Picture 13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27CD182-F17C-EAFF-A1B1-E289D14E3A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9043" y="5194998"/>
              <a:ext cx="1728000" cy="156427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F7E4F069-389B-B5DB-3906-989A21431D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343" y="5194998"/>
              <a:ext cx="1728000" cy="156427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7" name="Picture 16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C4E983D-C726-37CB-6A18-B36F0CEE2C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66022" y="5194995"/>
              <a:ext cx="1728000" cy="1564277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8" name="Picture 17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70134902-5792-9F0D-0F68-AE590BF34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29" y="5194999"/>
              <a:ext cx="1728000" cy="156426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34505712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9725258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983692F-BBC1-A54E-B93A-27FF02CC61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048" y="6781"/>
            <a:ext cx="1171573" cy="6831123"/>
            <a:chOff x="10897226" y="-713557"/>
            <a:chExt cx="1294774" cy="7549482"/>
          </a:xfrm>
        </p:grpSpPr>
        <p:pic>
          <p:nvPicPr>
            <p:cNvPr id="9" name="Picture 8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142A68A3-38D1-81A4-7058-94F5FE6529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40691"/>
              <a:ext cx="1294773" cy="1260002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0" name="Picture 9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507688E0-24FE-AE51-2010-308021E546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1794247"/>
              <a:ext cx="1294773" cy="1260000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1" name="Picture 10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E351C64-FD42-FD75-5930-25C1E1D59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3058306"/>
              <a:ext cx="1294773" cy="1260000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2" name="Picture 11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0CC20A40-EE31-E845-E3D2-088B35980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4322367"/>
              <a:ext cx="1294773" cy="1260000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3" name="Picture 12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38E2F929-391E-E073-107A-4AA573E488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7" y="5575923"/>
              <a:ext cx="1294773" cy="1260002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background with a star&#10;&#10;Description automatically generated">
              <a:extLst>
                <a:ext uri="{FF2B5EF4-FFF2-40B4-BE49-F238E27FC236}">
                  <a16:creationId xmlns:a16="http://schemas.microsoft.com/office/drawing/2014/main" id="{962A51CF-3541-F0C8-B0C3-338E894BDE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7226" y="-713557"/>
              <a:ext cx="1294773" cy="1259999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9928831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A9B6-5AA5-CB0B-BD08-40AAA8E4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0908000" cy="1080000"/>
          </a:xfrm>
        </p:spPr>
        <p:txBody>
          <a:bodyPr anchor="b"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779B845-0A6E-F3A1-5722-A252477A2DCD}"/>
              </a:ext>
            </a:extLst>
          </p:cNvPr>
          <p:cNvSpPr>
            <a:spLocks noGrp="1"/>
          </p:cNvSpPr>
          <p:nvPr userDrawn="1">
            <p:ph sz="quarter" idx="10"/>
          </p:nvPr>
        </p:nvSpPr>
        <p:spPr>
          <a:xfrm>
            <a:off x="720000" y="1260000"/>
            <a:ext cx="9360000" cy="49768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0E10D6-FD78-2FA2-4C3D-E323CE4F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004000" y="0"/>
            <a:ext cx="1188000" cy="6816450"/>
            <a:chOff x="10815600" y="452764"/>
            <a:chExt cx="1083935" cy="6219341"/>
          </a:xfrm>
        </p:grpSpPr>
        <p:pic>
          <p:nvPicPr>
            <p:cNvPr id="10" name="Picture 9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BE18C-4AE2-B1AE-E7B7-6F0B67A4F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11" name="Picture 10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6317634-C2E3-26FA-EBF8-CCFC2DF58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12" name="Picture 11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B46D5A3-0649-7B63-9B03-AEBEF6FFCB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13" name="Picture 1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1D6EF913-A8D7-0E08-4FD3-1B9A34019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CFDD8ED6-6A89-183A-D99D-4541CD3FD4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5" name="Picture 14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E3E6FCDC-CF0C-0504-6751-EF2BE090A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13094956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7" y="0"/>
            <a:ext cx="9725257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DD754-ABA8-D8CA-45EB-87985C13F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0096" y="21454"/>
            <a:ext cx="1188000" cy="6816450"/>
            <a:chOff x="10815600" y="452764"/>
            <a:chExt cx="1083935" cy="6219341"/>
          </a:xfrm>
        </p:grpSpPr>
        <p:pic>
          <p:nvPicPr>
            <p:cNvPr id="3" name="Picture 2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7FF05F59-B2BF-606D-60D8-3335A6E96A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4595484"/>
              <a:ext cx="1080000" cy="1038515"/>
            </a:xfrm>
            <a:prstGeom prst="rect">
              <a:avLst/>
            </a:prstGeom>
            <a:solidFill>
              <a:schemeClr val="accent5"/>
            </a:solidFill>
          </p:spPr>
        </p:pic>
        <p:pic>
          <p:nvPicPr>
            <p:cNvPr id="4" name="Picture 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AB9CD0D-E89D-F139-AF40-576D6CFDC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3562230"/>
              <a:ext cx="1080000" cy="1038515"/>
            </a:xfrm>
            <a:prstGeom prst="rect">
              <a:avLst/>
            </a:prstGeom>
            <a:solidFill>
              <a:schemeClr val="accent3"/>
            </a:solidFill>
          </p:spPr>
        </p:pic>
        <p:pic>
          <p:nvPicPr>
            <p:cNvPr id="6" name="Picture 5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D3EEDEB2-19D4-AD2E-6466-FB996FA76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2524124"/>
              <a:ext cx="1080000" cy="1038515"/>
            </a:xfrm>
            <a:prstGeom prst="rect">
              <a:avLst/>
            </a:prstGeom>
            <a:solidFill>
              <a:schemeClr val="accent6"/>
            </a:solidFill>
          </p:spPr>
        </p:pic>
        <p:pic>
          <p:nvPicPr>
            <p:cNvPr id="7" name="Picture 6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B677C3-E485-5AA7-64C9-0455ACAA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1490870"/>
              <a:ext cx="1080000" cy="1038515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8" name="Picture 7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A917005B-FBE4-0D26-10B5-0FAC5AA9D6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9535" y="452764"/>
              <a:ext cx="1080000" cy="1038515"/>
            </a:xfrm>
            <a:prstGeom prst="rect">
              <a:avLst/>
            </a:prstGeom>
            <a:solidFill>
              <a:schemeClr val="accent2"/>
            </a:solidFill>
          </p:spPr>
        </p:pic>
        <p:pic>
          <p:nvPicPr>
            <p:cNvPr id="14" name="Picture 13" descr="A black and white image of a turtle&#10;&#10;Description automatically generated">
              <a:extLst>
                <a:ext uri="{FF2B5EF4-FFF2-40B4-BE49-F238E27FC236}">
                  <a16:creationId xmlns:a16="http://schemas.microsoft.com/office/drawing/2014/main" id="{56032B1A-5312-89D6-44CA-E2B7A2D05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600" y="5633590"/>
              <a:ext cx="1080000" cy="1038515"/>
            </a:xfrm>
            <a:prstGeom prst="rect">
              <a:avLst/>
            </a:prstGeom>
            <a:solidFill>
              <a:schemeClr val="accent4"/>
            </a:solidFill>
          </p:spPr>
        </p:pic>
      </p:grpSp>
    </p:spTree>
    <p:extLst>
      <p:ext uri="{BB962C8B-B14F-4D97-AF65-F5344CB8AC3E}">
        <p14:creationId xmlns:p14="http://schemas.microsoft.com/office/powerpoint/2010/main" val="2933100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5581992-5606-D31A-4C74-8E2968E26A4D}"/>
              </a:ext>
            </a:extLst>
          </p:cNvPr>
          <p:cNvSpPr/>
          <p:nvPr userDrawn="1"/>
        </p:nvSpPr>
        <p:spPr>
          <a:xfrm>
            <a:off x="0" y="0"/>
            <a:ext cx="12190230" cy="9461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pic>
        <p:nvPicPr>
          <p:cNvPr id="6" name="Picture 1" descr="Logo for Commonwealth of Learning (image including a book and a globe)">
            <a:extLst>
              <a:ext uri="{FF2B5EF4-FFF2-40B4-BE49-F238E27FC236}">
                <a16:creationId xmlns:a16="http://schemas.microsoft.com/office/drawing/2014/main" id="{F597B9C4-D697-F172-F5DD-E71486BE85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462" y="66313"/>
            <a:ext cx="3083849" cy="81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F0B829F-9751-B3DA-D25A-CB0DE0C840FA}"/>
              </a:ext>
            </a:extLst>
          </p:cNvPr>
          <p:cNvSpPr txBox="1"/>
          <p:nvPr userDrawn="1"/>
        </p:nvSpPr>
        <p:spPr>
          <a:xfrm>
            <a:off x="3320244" y="189699"/>
            <a:ext cx="5566299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n-NZ" sz="1400" b="0" dirty="0">
                <a:solidFill>
                  <a:schemeClr val="tx1"/>
                </a:solidFill>
                <a:effectLst/>
                <a:latin typeface="+mj-lt"/>
              </a:rPr>
              <a:t>This resource was created by Commonwealth of Learning for the TVET Professional Development Toolkit for the Pacific</a:t>
            </a:r>
            <a:endParaRPr lang="en-AU" sz="1400" b="0" dirty="0">
              <a:solidFill>
                <a:schemeClr val="tx1"/>
              </a:solidFill>
              <a:effectLst/>
              <a:latin typeface="+mj-lt"/>
              <a:ea typeface="DengXian" panose="02010600030101010101" pitchFamily="2" charset="-122"/>
              <a:cs typeface="Cordia New" panose="020B0304020202020204" pitchFamily="34" charset="-34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6AF4DB-0344-F3FD-AE92-7CADD74348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177" y="3473375"/>
            <a:ext cx="10581126" cy="95091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A3A5B9-EC79-8870-845B-E4EBECC9A9C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17433" y="4817112"/>
            <a:ext cx="10575869" cy="1764000"/>
            <a:chOff x="2043947" y="4871940"/>
            <a:chExt cx="8633359" cy="1440000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24530A15-0DB8-48E0-C4EF-E2C64E452BF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923730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EA6C1692-2916-F598-7540-F5F82F5611CC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7796238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B3C5406-BB00-2F14-245F-1F6E268D7435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6355169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158C990-9B3C-FA07-B916-ACF4640B507A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4921795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FBFABC7C-BC01-B78A-03CA-F6F17DD53E11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3480726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AB0A91E-B709-3B96-77BF-632883184452}"/>
                </a:ext>
              </a:extLst>
            </p:cNvPr>
            <p:cNvSpPr>
              <a:spLocks noChangeAspect="1"/>
            </p:cNvSpPr>
            <p:nvPr userDrawn="1"/>
          </p:nvSpPr>
          <p:spPr>
            <a:xfrm rot="5400000">
              <a:off x="2043947" y="4871940"/>
              <a:ext cx="1440000" cy="1440000"/>
            </a:xfrm>
            <a:custGeom>
              <a:avLst/>
              <a:gdLst/>
              <a:ahLst/>
              <a:cxnLst/>
              <a:rect l="l" t="t" r="r" b="b"/>
              <a:pathLst>
                <a:path w="2705100" h="2705100">
                  <a:moveTo>
                    <a:pt x="0" y="0"/>
                  </a:moveTo>
                  <a:lnTo>
                    <a:pt x="2705100" y="0"/>
                  </a:lnTo>
                  <a:lnTo>
                    <a:pt x="2705100" y="2705100"/>
                  </a:lnTo>
                  <a:lnTo>
                    <a:pt x="0" y="2705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3237" t="-68320" r="-85556" b="-100472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E9F48-E534-4CF5-2538-1CA934378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46150"/>
            <a:ext cx="12192000" cy="2460625"/>
          </a:xfrm>
        </p:spPr>
        <p:txBody>
          <a:bodyPr anchor="b">
            <a:normAutofit/>
          </a:bodyPr>
          <a:lstStyle>
            <a:lvl1pPr marL="0" indent="0" algn="ctr">
              <a:buNone/>
              <a:defRPr sz="5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63741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2A5B-8341-3AAB-D6C9-5EFB2904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1FEBE-8DB6-0C82-4F54-0FA0A0C0E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50400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E47E18-5C05-466A-FD16-7A7FB6CE3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184564"/>
            <a:ext cx="5040000" cy="36845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0DBF5-2EA2-6E6C-73E4-E3D3C3520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4000" y="1260000"/>
            <a:ext cx="50400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1A1665-57F3-2A05-9038-640A6C1EA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4000" y="2184564"/>
            <a:ext cx="5040000" cy="3684588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412521-E046-03ED-913A-C26EAF27DF86}"/>
              </a:ext>
            </a:extLst>
          </p:cNvPr>
          <p:cNvGrpSpPr/>
          <p:nvPr userDrawn="1"/>
        </p:nvGrpSpPr>
        <p:grpSpPr>
          <a:xfrm rot="16200000">
            <a:off x="8787247" y="3453244"/>
            <a:ext cx="5777510" cy="1031999"/>
            <a:chOff x="18854" y="5898292"/>
            <a:chExt cx="5615599" cy="936000"/>
          </a:xfrm>
          <a:solidFill>
            <a:schemeClr val="bg2"/>
          </a:solidFill>
        </p:grpSpPr>
        <p:pic>
          <p:nvPicPr>
            <p:cNvPr id="15" name="Picture 14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91D740E5-4139-83A3-1B1F-762188EDF2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063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6" name="Picture 15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13D1845B-B692-672A-5E7C-BEAA9E0EBF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607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7" name="Picture 16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2FE087A9-B7CF-663E-5D8D-EB6CDEB15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8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8" name="Picture 17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CF4847B4-3193-445A-C66F-761E6349B9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299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19" name="Picture 18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E9E2553A-EABA-B591-DCAE-D2E8E38B9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744" y="5898292"/>
              <a:ext cx="938374" cy="936000"/>
            </a:xfrm>
            <a:prstGeom prst="rect">
              <a:avLst/>
            </a:prstGeom>
            <a:grpFill/>
          </p:spPr>
        </p:pic>
        <p:pic>
          <p:nvPicPr>
            <p:cNvPr id="20" name="Picture 19" descr="A black square with a flower design&#10;&#10;Description automatically generated">
              <a:extLst>
                <a:ext uri="{FF2B5EF4-FFF2-40B4-BE49-F238E27FC236}">
                  <a16:creationId xmlns:a16="http://schemas.microsoft.com/office/drawing/2014/main" id="{759EBBCC-E95D-3671-6E3B-17AD93371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54" y="5898292"/>
              <a:ext cx="938374" cy="93600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7639230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E9947B7-5738-3CEF-8D4C-A175C567316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753" y="5783441"/>
            <a:ext cx="12186000" cy="1061287"/>
            <a:chOff x="236353" y="5773913"/>
            <a:chExt cx="12400881" cy="1080000"/>
          </a:xfrm>
          <a:solidFill>
            <a:schemeClr val="accent4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A5A814-E231-9A8F-87DB-FEFE101414A5}"/>
                </a:ext>
              </a:extLst>
            </p:cNvPr>
            <p:cNvGrpSpPr/>
            <p:nvPr userDrawn="1"/>
          </p:nvGrpSpPr>
          <p:grpSpPr>
            <a:xfrm>
              <a:off x="236353" y="5773913"/>
              <a:ext cx="11719295" cy="1080000"/>
              <a:chOff x="19050" y="5773913"/>
              <a:chExt cx="11719295" cy="1080000"/>
            </a:xfrm>
            <a:grpFill/>
          </p:grpSpPr>
          <p:pic>
            <p:nvPicPr>
              <p:cNvPr id="7" name="Picture 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5581175E-EDE0-13C9-3446-4067FE9F18A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0" y="5773913"/>
                <a:ext cx="5520435" cy="1080000"/>
              </a:xfrm>
              <a:prstGeom prst="rect">
                <a:avLst/>
              </a:prstGeom>
              <a:grpFill/>
            </p:spPr>
          </p:pic>
          <p:pic>
            <p:nvPicPr>
              <p:cNvPr id="8" name="Picture 7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3FC127AF-6F81-24D5-2EBD-4F39889833D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39485" y="5773913"/>
                <a:ext cx="5520435" cy="1080000"/>
              </a:xfrm>
              <a:prstGeom prst="rect">
                <a:avLst/>
              </a:prstGeom>
              <a:grpFill/>
            </p:spPr>
          </p:pic>
          <p:pic>
            <p:nvPicPr>
              <p:cNvPr id="11" name="Picture 10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D8FFF16D-B7AB-0880-5E02-19DB6EDC540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lum bright="70000" contrast="-7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071" r="75410"/>
              <a:stretch/>
            </p:blipFill>
            <p:spPr>
              <a:xfrm>
                <a:off x="11047233" y="5773913"/>
                <a:ext cx="691112" cy="1080000"/>
              </a:xfrm>
              <a:prstGeom prst="rect">
                <a:avLst/>
              </a:prstGeom>
              <a:grpFill/>
            </p:spPr>
          </p:pic>
        </p:grpSp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CEDDC28-E4F0-EEBF-BBC0-7D3349482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1" r="75410"/>
            <a:stretch/>
          </p:blipFill>
          <p:spPr>
            <a:xfrm>
              <a:off x="11946122" y="5773913"/>
              <a:ext cx="691112" cy="1080000"/>
            </a:xfrm>
            <a:prstGeom prst="rect">
              <a:avLst/>
            </a:prstGeom>
            <a:grpFill/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8E2AA21-F861-E5F4-A6D0-34CBD2307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  <a:prstGeom prst="rect">
            <a:avLst/>
          </a:prstGeom>
        </p:spPr>
        <p:txBody>
          <a:bodyPr>
            <a:normAutofit/>
          </a:bodyPr>
          <a:lstStyle>
            <a:lvl1pPr marL="720000">
              <a:lnSpc>
                <a:spcPct val="100000"/>
              </a:lnSpc>
              <a:defRPr sz="360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7CA5A11-FD2D-A24D-9DED-B9A648533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0000"/>
            <a:ext cx="1080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43567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45DED-4D41-8D2D-F7E4-C49376E3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36C2D-01FC-CBD5-23AF-565C7AEA0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B7EE1-268D-BDB6-EB35-F9E271A9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789D5-EC4F-8B4A-A0BD-29300CAE606E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E73BD-8319-BBFF-4104-BF9AB0BC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DB22D-36FD-2500-3D7A-B17BF8124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53D5D-825A-8F4E-AF22-17741E34F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6D1CE97E-0036-2746-AF76-91C3C3A5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578" y="0"/>
            <a:ext cx="10752422" cy="1080000"/>
          </a:xfrm>
          <a:prstGeom prst="rect">
            <a:avLst/>
          </a:prstGeom>
        </p:spPr>
        <p:txBody>
          <a:bodyPr anchor="b"/>
          <a:lstStyle>
            <a:lvl1pPr marL="180975" indent="0">
              <a:defRPr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1E1585A-1B6B-5216-1674-81C751ACB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578" y="1297726"/>
            <a:ext cx="9725257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52000">
              <a:lnSpc>
                <a:spcPct val="100000"/>
              </a:lnSpc>
              <a:defRPr/>
            </a:lvl1pPr>
            <a:lvl2pPr marL="720000" indent="-252000">
              <a:lnSpc>
                <a:spcPct val="100000"/>
              </a:lnSpc>
              <a:spcBef>
                <a:spcPts val="800"/>
              </a:spcBef>
              <a:defRPr/>
            </a:lvl2pPr>
            <a:lvl3pPr marL="1080000" indent="-252000">
              <a:lnSpc>
                <a:spcPct val="100000"/>
              </a:lnSpc>
              <a:spcBef>
                <a:spcPts val="800"/>
              </a:spcBef>
              <a:defRPr/>
            </a:lvl3pPr>
            <a:lvl4pPr marL="1440000" indent="-252000">
              <a:lnSpc>
                <a:spcPct val="100000"/>
              </a:lnSpc>
              <a:spcBef>
                <a:spcPts val="800"/>
              </a:spcBef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3AA29-C829-D7D3-49AF-D0E9EE18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-2689186" y="2786990"/>
            <a:ext cx="6689983" cy="1116000"/>
            <a:chOff x="-297246" y="5643486"/>
            <a:chExt cx="6689982" cy="1116000"/>
          </a:xfrm>
        </p:grpSpPr>
        <p:pic>
          <p:nvPicPr>
            <p:cNvPr id="12" name="Picture 11" descr="A blue and black logo&#10;&#10;Description automatically generated">
              <a:extLst>
                <a:ext uri="{FF2B5EF4-FFF2-40B4-BE49-F238E27FC236}">
                  <a16:creationId xmlns:a16="http://schemas.microsoft.com/office/drawing/2014/main" id="{4A6D2F41-9DFE-78EA-30D6-EDDDDF409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7904" y="5643486"/>
              <a:ext cx="1117416" cy="1116000"/>
            </a:xfrm>
            <a:prstGeom prst="rect">
              <a:avLst/>
            </a:prstGeom>
          </p:spPr>
        </p:pic>
        <p:pic>
          <p:nvPicPr>
            <p:cNvPr id="13" name="Picture 12" descr="A blue and black logo&#10;&#10;Description automatically generated">
              <a:extLst>
                <a:ext uri="{FF2B5EF4-FFF2-40B4-BE49-F238E27FC236}">
                  <a16:creationId xmlns:a16="http://schemas.microsoft.com/office/drawing/2014/main" id="{921AA3AC-6674-4638-0B34-F7E0BBF84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5320" y="5643486"/>
              <a:ext cx="1117416" cy="1116000"/>
            </a:xfrm>
            <a:prstGeom prst="rect">
              <a:avLst/>
            </a:prstGeom>
          </p:spPr>
        </p:pic>
        <p:pic>
          <p:nvPicPr>
            <p:cNvPr id="26" name="Picture 25" descr="A blue and black logo&#10;&#10;Description automatically generated">
              <a:extLst>
                <a:ext uri="{FF2B5EF4-FFF2-40B4-BE49-F238E27FC236}">
                  <a16:creationId xmlns:a16="http://schemas.microsoft.com/office/drawing/2014/main" id="{6D3848D8-B4CD-6C98-E896-C534A1A2F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70" y="5643486"/>
              <a:ext cx="1117416" cy="1116000"/>
            </a:xfrm>
            <a:prstGeom prst="rect">
              <a:avLst/>
            </a:prstGeom>
          </p:spPr>
        </p:pic>
        <p:pic>
          <p:nvPicPr>
            <p:cNvPr id="27" name="Picture 26" descr="A blue and black logo&#10;&#10;Description automatically generated">
              <a:extLst>
                <a:ext uri="{FF2B5EF4-FFF2-40B4-BE49-F238E27FC236}">
                  <a16:creationId xmlns:a16="http://schemas.microsoft.com/office/drawing/2014/main" id="{59146282-BED2-4C01-77D2-DB4BEC38F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586" y="5643486"/>
              <a:ext cx="1117416" cy="1116000"/>
            </a:xfrm>
            <a:prstGeom prst="rect">
              <a:avLst/>
            </a:prstGeom>
          </p:spPr>
        </p:pic>
        <p:pic>
          <p:nvPicPr>
            <p:cNvPr id="28" name="Picture 27" descr="A blue and black logo&#10;&#10;Description automatically generated">
              <a:extLst>
                <a:ext uri="{FF2B5EF4-FFF2-40B4-BE49-F238E27FC236}">
                  <a16:creationId xmlns:a16="http://schemas.microsoft.com/office/drawing/2014/main" id="{C4F3AED0-0AC3-C47A-231A-A827F28C6B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002" y="5643486"/>
              <a:ext cx="1117416" cy="1116000"/>
            </a:xfrm>
            <a:prstGeom prst="rect">
              <a:avLst/>
            </a:prstGeom>
          </p:spPr>
        </p:pic>
        <p:pic>
          <p:nvPicPr>
            <p:cNvPr id="29" name="Picture 28" descr="A blue and black logo&#10;&#10;Description automatically generated">
              <a:extLst>
                <a:ext uri="{FF2B5EF4-FFF2-40B4-BE49-F238E27FC236}">
                  <a16:creationId xmlns:a16="http://schemas.microsoft.com/office/drawing/2014/main" id="{08F15642-ACCA-3200-8F37-C1C2D500B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7246" y="5643486"/>
              <a:ext cx="111741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022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5BE0F1-4A2E-41E1-C26D-494904A85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gradFill>
            <a:gsLst>
              <a:gs pos="0">
                <a:schemeClr val="tx2"/>
              </a:gs>
              <a:gs pos="33000">
                <a:schemeClr val="tx2">
                  <a:lumMod val="20000"/>
                  <a:lumOff val="80000"/>
                </a:schemeClr>
              </a:gs>
              <a:gs pos="74000">
                <a:schemeClr val="tx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3674A1-965B-9AA9-2637-1E6E843EA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60000"/>
            <a:ext cx="10080000" cy="45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064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889" r:id="rId2"/>
    <p:sldLayoutId id="2147483890" r:id="rId3"/>
    <p:sldLayoutId id="2147483696" r:id="rId4"/>
    <p:sldLayoutId id="2147483956" r:id="rId5"/>
    <p:sldLayoutId id="2147483955" r:id="rId6"/>
    <p:sldLayoutId id="2147483945" r:id="rId7"/>
    <p:sldLayoutId id="2147483891" r:id="rId8"/>
    <p:sldLayoutId id="2147483900" r:id="rId9"/>
    <p:sldLayoutId id="2147483775" r:id="rId10"/>
    <p:sldLayoutId id="2147483686" r:id="rId11"/>
    <p:sldLayoutId id="2147483887" r:id="rId12"/>
    <p:sldLayoutId id="2147483907" r:id="rId13"/>
    <p:sldLayoutId id="2147483692" r:id="rId14"/>
    <p:sldLayoutId id="2147483946" r:id="rId15"/>
    <p:sldLayoutId id="2147483893" r:id="rId16"/>
    <p:sldLayoutId id="2147483892" r:id="rId17"/>
    <p:sldLayoutId id="2147483901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47" r:id="rId24"/>
    <p:sldLayoutId id="2147483929" r:id="rId25"/>
    <p:sldLayoutId id="2147483930" r:id="rId26"/>
    <p:sldLayoutId id="2147483931" r:id="rId27"/>
    <p:sldLayoutId id="2147483932" r:id="rId28"/>
    <p:sldLayoutId id="2147483933" r:id="rId29"/>
    <p:sldLayoutId id="2147483934" r:id="rId30"/>
    <p:sldLayoutId id="2147483935" r:id="rId31"/>
    <p:sldLayoutId id="2147483936" r:id="rId32"/>
    <p:sldLayoutId id="2147483948" r:id="rId33"/>
    <p:sldLayoutId id="2147483894" r:id="rId34"/>
    <p:sldLayoutId id="2147483897" r:id="rId35"/>
    <p:sldLayoutId id="214748390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50" r:id="rId42"/>
    <p:sldLayoutId id="2147483896" r:id="rId43"/>
    <p:sldLayoutId id="2147483895" r:id="rId44"/>
    <p:sldLayoutId id="2147483903" r:id="rId45"/>
    <p:sldLayoutId id="2147483918" r:id="rId46"/>
    <p:sldLayoutId id="2147483919" r:id="rId47"/>
    <p:sldLayoutId id="2147483920" r:id="rId48"/>
    <p:sldLayoutId id="2147483921" r:id="rId49"/>
    <p:sldLayoutId id="2147483922" r:id="rId50"/>
    <p:sldLayoutId id="2147483951" r:id="rId51"/>
    <p:sldLayoutId id="2147483937" r:id="rId52"/>
    <p:sldLayoutId id="2147483938" r:id="rId53"/>
    <p:sldLayoutId id="2147483939" r:id="rId54"/>
    <p:sldLayoutId id="2147483940" r:id="rId55"/>
    <p:sldLayoutId id="2147483941" r:id="rId56"/>
    <p:sldLayoutId id="2147483942" r:id="rId57"/>
    <p:sldLayoutId id="2147483943" r:id="rId58"/>
    <p:sldLayoutId id="2147483944" r:id="rId59"/>
    <p:sldLayoutId id="2147483957" r:id="rId60"/>
    <p:sldLayoutId id="2147483958" r:id="rId61"/>
    <p:sldLayoutId id="2147483959" r:id="rId62"/>
    <p:sldLayoutId id="2147483960" r:id="rId63"/>
    <p:sldLayoutId id="2147483961" r:id="rId64"/>
    <p:sldLayoutId id="2147483962" r:id="rId65"/>
    <p:sldLayoutId id="2147483963" r:id="rId66"/>
    <p:sldLayoutId id="2147483964" r:id="rId67"/>
    <p:sldLayoutId id="2147483965" r:id="rId68"/>
    <p:sldLayoutId id="2147483952" r:id="rId69"/>
    <p:sldLayoutId id="2147483898" r:id="rId70"/>
    <p:sldLayoutId id="2147483899" r:id="rId71"/>
    <p:sldLayoutId id="2147483904" r:id="rId72"/>
    <p:sldLayoutId id="2147483923" r:id="rId73"/>
    <p:sldLayoutId id="2147483924" r:id="rId74"/>
    <p:sldLayoutId id="2147483925" r:id="rId75"/>
    <p:sldLayoutId id="2147483926" r:id="rId76"/>
    <p:sldLayoutId id="2147483927" r:id="rId77"/>
    <p:sldLayoutId id="2147483928" r:id="rId78"/>
    <p:sldLayoutId id="2147483953" r:id="rId79"/>
    <p:sldLayoutId id="2147483886" r:id="rId80"/>
    <p:sldLayoutId id="2147483954" r:id="rId81"/>
    <p:sldLayoutId id="2147483905" r:id="rId82"/>
    <p:sldLayoutId id="2147483789" r:id="rId83"/>
    <p:sldLayoutId id="2147483906" r:id="rId84"/>
    <p:sldLayoutId id="2147483966" r:id="rId85"/>
    <p:sldLayoutId id="2147483967" r:id="rId86"/>
    <p:sldLayoutId id="2147483968" r:id="rId87"/>
    <p:sldLayoutId id="2147483969" r:id="rId88"/>
  </p:sldLayoutIdLst>
  <p:txStyles>
    <p:titleStyle>
      <a:lvl1pPr marL="715963" indent="0"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B1533-11E4-C3FB-4D3C-53B7630B4E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46150"/>
            <a:ext cx="12192000" cy="24606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TVET Benefits</a:t>
            </a:r>
            <a:endParaRPr kumimoji="0" lang="en-AU" sz="5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1CE5DE-DA9E-0F86-7CB9-EF01EB88C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>
            <a:normAutofit/>
          </a:bodyPr>
          <a:lstStyle/>
          <a:p>
            <a:pPr marL="2960688" algn="l"/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Level 1</a:t>
            </a:r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	S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tage 1	Core</a:t>
            </a:r>
          </a:p>
          <a:p>
            <a:pPr marL="2960688" algn="l"/>
            <a:r>
              <a:rPr lang="en-GB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Level 1	Stage 3	Leadership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+mn-lt"/>
              </a:rPr>
              <a:t> 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3917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8CA5-AC92-51D5-D232-DBC1B7885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Benefits to learners: Not just for young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E6C95-A15D-C0DE-E88A-06F83EAE2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fontAlgn="base"/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TVET prepares both young and older people to enter the workforce with the right skills and knowledge.</a:t>
            </a:r>
          </a:p>
          <a:p>
            <a:pPr marL="342900" indent="-342900" fontAlgn="base"/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Experienced workers can use TVET for professional development, especially in areas where new technology is changing the way people work.</a:t>
            </a:r>
            <a:endParaRPr lang="en-NZ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342900" indent="-342900" fontAlgn="base"/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Flexible schedules</a:t>
            </a:r>
          </a:p>
          <a:p>
            <a:pPr lvl="1" fontAlgn="base"/>
            <a:r>
              <a:rPr lang="en-NZ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TVET programs are typically designed to help non-traditional students who want to learn while juggling other responsibilities.</a:t>
            </a:r>
          </a:p>
          <a:p>
            <a:pPr lvl="1" fontAlgn="base"/>
            <a:r>
              <a:rPr lang="en-NZ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Evening, weekend, and online learning options make it easier for people who are trying to develop new skills while working full-time. </a:t>
            </a:r>
            <a:endParaRPr lang="en-NZ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50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3EBD96-32A3-CE2E-12EC-C0660C50C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0099" y="1980000"/>
            <a:ext cx="4959899" cy="4327282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12700"/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BB79CBFF-1FC2-07D0-6ABC-D4370744C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05538" y="2126886"/>
            <a:ext cx="3969803" cy="397116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3E063-8418-8CAE-6378-618B2F3E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</p:spPr>
        <p:txBody>
          <a:bodyPr anchor="b">
            <a:normAutofit/>
          </a:bodyPr>
          <a:lstStyle/>
          <a:p>
            <a:r>
              <a:rPr lang="en-US" dirty="0"/>
              <a:t>Benefits to learners: </a:t>
            </a:r>
            <a:br>
              <a:rPr lang="en-US" dirty="0"/>
            </a:br>
            <a:r>
              <a:rPr lang="en-US" dirty="0"/>
              <a:t>Leads to 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E9BD5-B3EF-5168-98C6-1F7F8EA8E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1994706"/>
            <a:ext cx="4842409" cy="4312576"/>
          </a:xfrm>
        </p:spPr>
        <p:txBody>
          <a:bodyPr>
            <a:norm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NZ" b="0" i="0" dirty="0">
                <a:effectLst/>
                <a:highlight>
                  <a:srgbClr val="FFFFFF"/>
                </a:highlight>
              </a:rPr>
              <a:t>TVET programs can lead to national qualifications.</a:t>
            </a:r>
          </a:p>
          <a:p>
            <a:pPr fontAlgn="base"/>
            <a:r>
              <a:rPr lang="en-NZ" b="0" i="0" dirty="0">
                <a:effectLst/>
                <a:highlight>
                  <a:srgbClr val="FFFFFF"/>
                </a:highlight>
              </a:rPr>
              <a:t>This can help with getting a job anywhere where the qualification is recognised.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NZ" b="0" i="0" dirty="0">
                <a:effectLst/>
                <a:highlight>
                  <a:srgbClr val="FFFFFF"/>
                </a:highlight>
              </a:rPr>
              <a:t>People’s existing knowledge and skills can be recognised and contribute to a qualification.</a:t>
            </a:r>
            <a:endParaRPr lang="en-US" sz="3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BF5310E-B306-1AA7-10E4-EA0C7E40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24318" y="2446346"/>
            <a:ext cx="3332242" cy="3332242"/>
          </a:xfrm>
          <a:noFill/>
        </p:spPr>
      </p:pic>
    </p:spTree>
    <p:extLst>
      <p:ext uri="{BB962C8B-B14F-4D97-AF65-F5344CB8AC3E}">
        <p14:creationId xmlns:p14="http://schemas.microsoft.com/office/powerpoint/2010/main" val="82540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5EC09-1ABB-6C4B-0EA1-865C4C5AC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700" dirty="0"/>
              <a:t>Benefits </a:t>
            </a:r>
            <a:r>
              <a:rPr lang="en-US" sz="3200" dirty="0"/>
              <a:t>to</a:t>
            </a:r>
            <a:r>
              <a:rPr lang="en-US" sz="3700" dirty="0"/>
              <a:t> learners: Self-reliance to self-employment</a:t>
            </a:r>
          </a:p>
        </p:txBody>
      </p:sp>
      <p:graphicFrame>
        <p:nvGraphicFramePr>
          <p:cNvPr id="5" name="Content Placeholder 2" descr="Promotes skills people can use throughout their entire life &#10;Learners gain confidence to find employment and improve their way of life&#10;It opens doors to employment, sustainable livelihoods, and self-reliance&#10;It can provide workers with additional skills that could lead to them becoming self-employed business owners&#10;">
            <a:extLst>
              <a:ext uri="{FF2B5EF4-FFF2-40B4-BE49-F238E27FC236}">
                <a16:creationId xmlns:a16="http://schemas.microsoft.com/office/drawing/2014/main" id="{3CDD1A31-5AB8-3298-24E4-225A260ED7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096848"/>
              </p:ext>
            </p:extLst>
          </p:nvPr>
        </p:nvGraphicFramePr>
        <p:xfrm>
          <a:off x="1069072" y="1277257"/>
          <a:ext cx="10079038" cy="5036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057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09B35-F858-6836-85A5-A0FD356B5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61" y="1259999"/>
            <a:ext cx="5417098" cy="5192755"/>
          </a:xfrm>
          <a:prstGeom prst="rect">
            <a:avLst/>
          </a:prstGeom>
          <a:ln>
            <a:noFill/>
          </a:ln>
          <a:effectLst>
            <a:softEdge rad="12700"/>
          </a:effectLst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3B171FC-2C2B-2B53-89C0-37A1E6538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183708" y="1870794"/>
            <a:ext cx="3969803" cy="397116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99C96F-EA2B-BF61-D149-7973C859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industry and the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2B27E-1C1F-4301-72DC-DE0A07E3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260000"/>
            <a:ext cx="5011940" cy="5192754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100" dirty="0"/>
              <a:t>Industries need TVET graduates in their workforce.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100" dirty="0"/>
              <a:t>Industry placements allow learners to gain work experience, which makes them more valuable to employers.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100" dirty="0"/>
              <a:t>TVET programs are usually designed to be relevant to the employment needs of the local community and country.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100" dirty="0"/>
              <a:t>Employers and the local economy also benefit from TVET programs that are built on local knowledge, skill and wisdom.</a:t>
            </a:r>
          </a:p>
          <a:p>
            <a:pPr>
              <a:spcBef>
                <a:spcPts val="500"/>
              </a:spcBef>
              <a:spcAft>
                <a:spcPts val="600"/>
              </a:spcAft>
            </a:pPr>
            <a:r>
              <a:rPr lang="en-US" sz="2100" dirty="0"/>
              <a:t>The aim is to incorporate industry best practice to meet international standards.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203F8-8453-B96C-3741-8AA831C46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r="9718"/>
          <a:stretch/>
        </p:blipFill>
        <p:spPr>
          <a:xfrm>
            <a:off x="7303482" y="1485959"/>
            <a:ext cx="3564000" cy="43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8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A73C1-E1E6-6EF2-2102-F6E5A6A8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More benefits to industry and the economy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C2E71-649D-0432-F939-8E979823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279050"/>
            <a:ext cx="5040000" cy="700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Skilled workers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352C3-A88E-D344-CE7F-4FB721977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50491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2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TVET provides industry with more skilled workers.</a:t>
            </a:r>
            <a:endParaRPr lang="en-NZ" sz="2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2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Employers need less time to train employees with TVET qualifications.</a:t>
            </a:r>
            <a:endParaRPr lang="en-NZ" sz="2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2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Skilled workers:</a:t>
            </a:r>
          </a:p>
          <a:p>
            <a:pPr lvl="1" fontAlgn="base"/>
            <a:r>
              <a:rPr lang="en-NZ" sz="19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produce higher quality products and services </a:t>
            </a:r>
          </a:p>
          <a:p>
            <a:pPr lvl="1" fontAlgn="base"/>
            <a:r>
              <a:rPr lang="en-NZ" sz="19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increase value for businesses. </a:t>
            </a:r>
            <a:endParaRPr lang="en-NZ" sz="19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2765B-0AE1-84C8-BE87-9EAA5AE1B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000" y="1279050"/>
            <a:ext cx="5040000" cy="702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AU" dirty="0"/>
              <a:t>Trained by industry experts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C9360-EB23-0AA9-33E9-C53D1F4BC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50491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2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TVET programs that include on-the-job work experience ensure graduates have been trained by industry practitioners.</a:t>
            </a:r>
            <a:endParaRPr lang="en-NZ" sz="2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2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Work-experience helps learners to understand:</a:t>
            </a:r>
          </a:p>
          <a:p>
            <a:pPr lvl="1" fontAlgn="base"/>
            <a:r>
              <a:rPr lang="en-NZ" sz="1900" b="0" i="0" dirty="0">
                <a:solidFill>
                  <a:srgbClr val="404040"/>
                </a:solidFill>
                <a:effectLst/>
              </a:rPr>
              <a:t>t</a:t>
            </a:r>
            <a:r>
              <a:rPr lang="en-NZ" sz="19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he value of work</a:t>
            </a:r>
          </a:p>
          <a:p>
            <a:pPr lvl="1" fontAlgn="base"/>
            <a:r>
              <a:rPr lang="en-NZ" sz="19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work ethics</a:t>
            </a:r>
          </a:p>
          <a:p>
            <a:pPr lvl="1" fontAlgn="base"/>
            <a:r>
              <a:rPr lang="en-NZ" sz="1900" b="0" i="0" dirty="0">
                <a:solidFill>
                  <a:srgbClr val="404040"/>
                </a:solidFill>
                <a:effectLst/>
              </a:rPr>
              <a:t>t</a:t>
            </a:r>
            <a:r>
              <a:rPr lang="en-NZ" sz="19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he need for punctuality</a:t>
            </a:r>
          </a:p>
          <a:p>
            <a:pPr lvl="1" fontAlgn="base"/>
            <a:r>
              <a:rPr lang="en-NZ" sz="19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 importance of teamwork and harmony in the workplace.</a:t>
            </a:r>
            <a:endParaRPr lang="en-NZ" sz="19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223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EA82D9-AFB6-14E6-A8E5-E5AC53F85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80000"/>
            <a:ext cx="12192000" cy="449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E6687-618A-3FD6-8413-42B194FA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Even more benefits to industry and the economy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B795-DD8D-11F1-9F29-93C70D98C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 anchor="ctr">
            <a:normAutofit/>
          </a:bodyPr>
          <a:lstStyle/>
          <a:p>
            <a:pPr algn="ctr"/>
            <a:r>
              <a:rPr lang="en-US" dirty="0"/>
              <a:t>Industry best practice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788A-870A-DE25-109F-6F3B93E93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000" y="2074036"/>
            <a:ext cx="5040000" cy="341236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23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 trained and skilled workforce maintains and raises the standards of work practices.   </a:t>
            </a:r>
            <a:endParaRPr lang="en-NZ" sz="23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23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TVET training combines classroom-based training to learn the theory with practical hands-on training.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sz="23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Learners:</a:t>
            </a:r>
          </a:p>
          <a:p>
            <a:pPr lvl="1" fontAlgn="base"/>
            <a:r>
              <a:rPr lang="en-NZ" sz="2100" dirty="0">
                <a:solidFill>
                  <a:srgbClr val="404040"/>
                </a:solidFill>
                <a:latin typeface="Arial" panose="020B0604020202020204" pitchFamily="34" charset="0"/>
              </a:rPr>
              <a:t>K</a:t>
            </a:r>
            <a:r>
              <a:rPr lang="en-NZ" sz="2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now how to work correctly and safely, using the right tools and techniques</a:t>
            </a:r>
          </a:p>
          <a:p>
            <a:pPr lvl="1" fontAlgn="base"/>
            <a:r>
              <a:rPr lang="en-NZ" sz="2100" dirty="0">
                <a:solidFill>
                  <a:srgbClr val="404040"/>
                </a:solidFill>
                <a:latin typeface="Arial" panose="020B0604020202020204" pitchFamily="34" charset="0"/>
              </a:rPr>
              <a:t>U</a:t>
            </a:r>
            <a:r>
              <a:rPr lang="en-NZ" sz="2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nderstand why this is important.</a:t>
            </a:r>
            <a:endParaRPr lang="en-NZ" sz="21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1515F2-0CDF-0CE8-5365-33F22D08DC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AU" dirty="0"/>
              <a:t>Relevant to the community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F77F58-796A-0DE3-51B0-38B938B31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2000" y="2074036"/>
            <a:ext cx="5040000" cy="341236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AU" sz="21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TVET programs are relevant to the employment needs of local communities, so there will be skilled people to work in priority industries and address skills shortages.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8035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89D7B74-013F-A731-53D3-AC93E0497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94417" y="1260001"/>
            <a:ext cx="4177583" cy="4211886"/>
            <a:chOff x="7294417" y="1260001"/>
            <a:chExt cx="4177583" cy="421188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68B8137-5E28-C744-27D2-801A50F04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4417" y="1260001"/>
              <a:ext cx="4177583" cy="4211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C7FAD54C-9168-F1F2-30C0-A12AE11334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3238" y="1818477"/>
              <a:ext cx="3219940" cy="3221043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819C52-2679-0033-7496-3C836804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3152C-8F34-BC19-EDD2-6CFA072A8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9" y="1260000"/>
            <a:ext cx="6084767" cy="4211886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en-US" sz="2100" dirty="0"/>
              <a:t>TVET training helps to address unemployment and supports economic growth:</a:t>
            </a:r>
            <a:endParaRPr lang="en-NZ" sz="2100" b="0" i="0" dirty="0">
              <a:effectLst/>
              <a:highlight>
                <a:srgbClr val="FFFFFF"/>
              </a:highlight>
            </a:endParaRPr>
          </a:p>
          <a:p>
            <a:pPr marL="342900" indent="-342900" fontAlgn="base"/>
            <a:r>
              <a:rPr lang="en-NZ" sz="1900" dirty="0">
                <a:highlight>
                  <a:srgbClr val="FFFFFF"/>
                </a:highlight>
              </a:rPr>
              <a:t>a</a:t>
            </a:r>
            <a:r>
              <a:rPr lang="en-NZ" sz="1900" b="0" i="0" dirty="0">
                <a:effectLst/>
                <a:highlight>
                  <a:srgbClr val="FFFFFF"/>
                </a:highlight>
              </a:rPr>
              <a:t>ddresses the impact of unemployment or school drop-out rates</a:t>
            </a:r>
          </a:p>
          <a:p>
            <a:pPr marL="342900" indent="-342900" fontAlgn="base"/>
            <a:r>
              <a:rPr lang="en-NZ" sz="1900" b="0" i="0" dirty="0">
                <a:effectLst/>
                <a:highlight>
                  <a:srgbClr val="FFFFFF"/>
                </a:highlight>
              </a:rPr>
              <a:t>increases the competence and productivity of workers</a:t>
            </a:r>
          </a:p>
          <a:p>
            <a:pPr marL="342900" indent="-342900" fontAlgn="base"/>
            <a:r>
              <a:rPr lang="en-NZ" sz="1900" b="0" i="0" dirty="0">
                <a:effectLst/>
                <a:highlight>
                  <a:srgbClr val="FFFFFF"/>
                </a:highlight>
              </a:rPr>
              <a:t>graduates have a higher chance of finding employment, which contributes to the community and the local economy</a:t>
            </a:r>
          </a:p>
          <a:p>
            <a:pPr marL="342900" indent="-342900" fontAlgn="base"/>
            <a:r>
              <a:rPr lang="en-NZ" sz="1900" b="0" i="0" dirty="0">
                <a:effectLst/>
                <a:highlight>
                  <a:srgbClr val="FFFFFF"/>
                </a:highlight>
              </a:rPr>
              <a:t>Higher employment and productivity lead to economic growth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A5D7A-D5E8-7379-C09E-60D51DE80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46" y="2093930"/>
            <a:ext cx="2522385" cy="252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8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7068-B0A4-4438-8360-FB06B18B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8BC4A-06EA-E2A6-F1D7-3953AEB23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Introduction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Benefits to learners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Benefits to industry and the economy</a:t>
            </a:r>
          </a:p>
        </p:txBody>
      </p:sp>
    </p:spTree>
    <p:extLst>
      <p:ext uri="{BB962C8B-B14F-4D97-AF65-F5344CB8AC3E}">
        <p14:creationId xmlns:p14="http://schemas.microsoft.com/office/powerpoint/2010/main" val="269413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6216-8950-2DB5-20EB-F6B420012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E343C-31B4-46FD-E589-E31256DA3B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This document explains the benefits of Technical and Vocational Education and Training (TVET) to industry.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It is designed to help people working in TVET talk about the benefits of TVET with:</a:t>
            </a:r>
          </a:p>
          <a:p>
            <a:pPr marL="685800"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/>
              <a:t>businesses</a:t>
            </a:r>
          </a:p>
          <a:p>
            <a:pPr marL="685800"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/>
              <a:t>communities</a:t>
            </a:r>
          </a:p>
          <a:p>
            <a:pPr marL="685800"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/>
              <a:t>learners</a:t>
            </a:r>
          </a:p>
          <a:p>
            <a:pPr marL="685800" lvl="2">
              <a:spcBef>
                <a:spcPts val="600"/>
              </a:spcBef>
              <a:spcAft>
                <a:spcPts val="1200"/>
              </a:spcAft>
            </a:pPr>
            <a:r>
              <a:rPr lang="en-US" sz="2100" dirty="0"/>
              <a:t>learners’ families.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The information in this document can be used to create marketing material to promote TVET programs.</a:t>
            </a:r>
          </a:p>
        </p:txBody>
      </p:sp>
    </p:spTree>
    <p:extLst>
      <p:ext uri="{BB962C8B-B14F-4D97-AF65-F5344CB8AC3E}">
        <p14:creationId xmlns:p14="http://schemas.microsoft.com/office/powerpoint/2010/main" val="315385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3EDD-5A0F-CF45-12F7-D771289B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What does TVET training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7B1B5-A5B4-F937-72EA-3DE39AA93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5782" y="1268999"/>
            <a:ext cx="5000069" cy="5051413"/>
          </a:xfrm>
          <a:solidFill>
            <a:schemeClr val="accent1"/>
          </a:solidFill>
          <a:effectLst>
            <a:softEdge rad="12700"/>
          </a:effectLst>
        </p:spPr>
        <p:txBody>
          <a:bodyPr/>
          <a:lstStyle/>
          <a:p>
            <a:endParaRPr lang="en-A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C5430F-CD41-7CB4-8577-51249B17ED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defTabSz="813816">
              <a:spcAft>
                <a:spcPts val="1068"/>
              </a:spcAft>
            </a:pPr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focuses on practical skills and knowledge, which are needed for specific trades or industries.</a:t>
            </a:r>
          </a:p>
          <a:p>
            <a:pPr defTabSz="813816"/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of specific trades or industries this includes:</a:t>
            </a:r>
          </a:p>
          <a:p>
            <a:pPr marL="406908" lvl="1" defTabSz="813816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construction</a:t>
            </a:r>
          </a:p>
          <a:p>
            <a:pPr marL="406908" lvl="1" defTabSz="813816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hairdressing</a:t>
            </a:r>
          </a:p>
          <a:p>
            <a:pPr marL="406908" lvl="1" defTabSz="813816">
              <a:spcAft>
                <a:spcPts val="1068"/>
              </a:spcAft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services.</a:t>
            </a:r>
          </a:p>
          <a:p>
            <a:pPr defTabSz="813816"/>
            <a:r>
              <a:rPr lang="en-US" sz="21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also courses to learn about business skills, such as:</a:t>
            </a:r>
          </a:p>
          <a:p>
            <a:pPr marL="406908" lvl="1" defTabSz="813816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marketing</a:t>
            </a:r>
          </a:p>
          <a:p>
            <a:pPr marL="406908" lvl="1" defTabSz="813816"/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project management.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C4714D1-3A6C-4A8E-22F3-FEBEE7C97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35816" y="2586300"/>
            <a:ext cx="2411172" cy="2412000"/>
            <a:chOff x="8508514" y="2697072"/>
            <a:chExt cx="2411172" cy="2412000"/>
          </a:xfrm>
        </p:grpSpPr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0D628145-7BB0-C3CB-0C60-A67BCD75DF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08514" y="2697072"/>
              <a:ext cx="2411172" cy="2412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7CD44C1-08D3-8888-F2E9-418B19EF9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86" t="21542" r="19803" b="21242"/>
            <a:stretch/>
          </p:blipFill>
          <p:spPr>
            <a:xfrm>
              <a:off x="8742100" y="2984003"/>
              <a:ext cx="1944000" cy="183813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595FA7-B5E0-1283-81A0-CBCAFE44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863354" y="1309054"/>
            <a:ext cx="2411172" cy="4953302"/>
            <a:chOff x="6147292" y="1315445"/>
            <a:chExt cx="2411172" cy="495330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6FD9EE-0AC4-8CF3-8B03-025EE12C001E}"/>
                </a:ext>
              </a:extLst>
            </p:cNvPr>
            <p:cNvGrpSpPr/>
            <p:nvPr/>
          </p:nvGrpSpPr>
          <p:grpSpPr>
            <a:xfrm>
              <a:off x="6147292" y="1315445"/>
              <a:ext cx="2411172" cy="2412000"/>
              <a:chOff x="6083877" y="2100334"/>
              <a:chExt cx="2411172" cy="2412000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8ADF5B75-AF61-DCF4-A212-805B210EFF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83877" y="2100334"/>
                <a:ext cx="2411172" cy="241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5" name="Picture 4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7DEBB065-65D9-C9A4-0A57-2AB38A81F4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35463" y="2283332"/>
                <a:ext cx="1908000" cy="1908000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DA12F8-E29C-86CE-5AC1-481066A15DD2}"/>
                </a:ext>
              </a:extLst>
            </p:cNvPr>
            <p:cNvGrpSpPr/>
            <p:nvPr/>
          </p:nvGrpSpPr>
          <p:grpSpPr>
            <a:xfrm>
              <a:off x="6147292" y="3856747"/>
              <a:ext cx="2411172" cy="2412000"/>
              <a:chOff x="8553763" y="2966529"/>
              <a:chExt cx="2411172" cy="241200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22BFB6F3-C896-53CB-7F92-A7840AFA5A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553763" y="2966529"/>
                <a:ext cx="2411172" cy="24120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9" name="Picture 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9E3DC53D-FF0B-83DB-D516-6764908847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928" r="10988"/>
              <a:stretch/>
            </p:blipFill>
            <p:spPr>
              <a:xfrm flipH="1">
                <a:off x="8805349" y="3124157"/>
                <a:ext cx="1908000" cy="20967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3519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61A97D9-8513-82DB-D60C-CF79A2020D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0099" y="1988456"/>
            <a:ext cx="4959899" cy="4318826"/>
            <a:chOff x="800099" y="1988456"/>
            <a:chExt cx="4959899" cy="431882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29BBB9-A8D0-6ABB-032F-8085069712E1}"/>
                </a:ext>
              </a:extLst>
            </p:cNvPr>
            <p:cNvSpPr/>
            <p:nvPr/>
          </p:nvSpPr>
          <p:spPr>
            <a:xfrm>
              <a:off x="800099" y="1988456"/>
              <a:ext cx="4959899" cy="4318826"/>
            </a:xfrm>
            <a:prstGeom prst="rect">
              <a:avLst/>
            </a:prstGeom>
            <a:ln>
              <a:noFill/>
            </a:ln>
            <a:effectLst>
              <a:softEdge rad="12700"/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DECE5A2B-8E63-218A-E3FE-50E85209D6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62670" y="2329869"/>
              <a:ext cx="3634755" cy="363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BA9995-6142-184D-E1B0-2D201A7EB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760000" cy="1800000"/>
          </a:xfrm>
        </p:spPr>
        <p:txBody>
          <a:bodyPr anchor="b">
            <a:normAutofit/>
          </a:bodyPr>
          <a:lstStyle/>
          <a:p>
            <a:r>
              <a:rPr lang="en-US" dirty="0"/>
              <a:t>What can TVET help people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6A88-BF8E-B5F0-0DC6-F7F6F798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0" y="1988456"/>
            <a:ext cx="5040000" cy="374559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500" dirty="0"/>
              <a:t>Prepare for work.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Succeed in their chosen career.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Retrain for a new career.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Develop new skills in their existing career.</a:t>
            </a:r>
          </a:p>
          <a:p>
            <a:pPr>
              <a:spcAft>
                <a:spcPts val="1200"/>
              </a:spcAft>
            </a:pPr>
            <a:r>
              <a:rPr lang="en-US" sz="2500" dirty="0"/>
              <a:t>Strengthen and update their skills.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EDE6E-9336-D987-F030-845676EB5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37" y="2388142"/>
            <a:ext cx="2946219" cy="29462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843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B96C4-64C6-88DE-A675-CB909C93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40000" cy="1080000"/>
          </a:xfrm>
        </p:spPr>
        <p:txBody>
          <a:bodyPr anchor="ctr">
            <a:normAutofit/>
          </a:bodyPr>
          <a:lstStyle/>
          <a:p>
            <a:r>
              <a:rPr lang="en-US" dirty="0"/>
              <a:t>Benefits to learners: Hands-on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84601-1AF8-1696-3C4B-3DC338B5A288}"/>
              </a:ext>
            </a:extLst>
          </p:cNvPr>
          <p:cNvSpPr>
            <a:spLocks/>
          </p:cNvSpPr>
          <p:nvPr/>
        </p:nvSpPr>
        <p:spPr>
          <a:xfrm>
            <a:off x="841664" y="1259999"/>
            <a:ext cx="5700955" cy="4486173"/>
          </a:xfrm>
          <a:prstGeom prst="rect">
            <a:avLst/>
          </a:prstGeom>
        </p:spPr>
        <p:txBody>
          <a:bodyPr/>
          <a:lstStyle/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TVET gives learners the practical skills required for specific trades and industries making them better prepared for the workforce and more employable.</a:t>
            </a:r>
          </a:p>
          <a:p>
            <a:pPr marL="342900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5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 are often small and focused on practical skills</a:t>
            </a:r>
            <a:r>
              <a:rPr lang="en-NZ" sz="2500" dirty="0"/>
              <a:t>, this means</a:t>
            </a:r>
          </a:p>
          <a:p>
            <a:pPr marL="800100" lvl="1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Trainers can give individual attention to each learner.</a:t>
            </a:r>
          </a:p>
          <a:p>
            <a:pPr marL="800100" lvl="1" indent="-34290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sz="2000" dirty="0"/>
              <a:t>Learners get to know their classmates well.</a:t>
            </a: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781154-EF22-9C67-90E6-EE31EB1A9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8881" y="1732200"/>
            <a:ext cx="4154617" cy="3393599"/>
            <a:chOff x="7060824" y="1461727"/>
            <a:chExt cx="4154617" cy="3393599"/>
          </a:xfrm>
        </p:grpSpPr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F813D57-4A22-BCA0-F886-F4822D4515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932" t="8458" r="5549" b="48750"/>
            <a:stretch/>
          </p:blipFill>
          <p:spPr>
            <a:xfrm>
              <a:off x="9986716" y="1461727"/>
              <a:ext cx="1228725" cy="1781175"/>
            </a:xfrm>
            <a:prstGeom prst="rect">
              <a:avLst/>
            </a:prstGeom>
          </p:spPr>
        </p:pic>
        <p:pic>
          <p:nvPicPr>
            <p:cNvPr id="9" name="Picture 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47D05A36-65A1-4D3B-8569-EA36C6DA3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95" t="52567" r="50115" b="10591"/>
            <a:stretch/>
          </p:blipFill>
          <p:spPr>
            <a:xfrm>
              <a:off x="7797060" y="3242902"/>
              <a:ext cx="1219200" cy="1533525"/>
            </a:xfrm>
            <a:prstGeom prst="rect">
              <a:avLst/>
            </a:prstGeom>
          </p:spPr>
        </p:pic>
        <p:pic>
          <p:nvPicPr>
            <p:cNvPr id="10" name="Picture 9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A7F93F8-C605-35A5-92EF-721C80FDCC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99" t="52489" r="19451" b="8773"/>
            <a:stretch/>
          </p:blipFill>
          <p:spPr>
            <a:xfrm>
              <a:off x="9334253" y="3242902"/>
              <a:ext cx="1304926" cy="1612424"/>
            </a:xfrm>
            <a:prstGeom prst="rect">
              <a:avLst/>
            </a:prstGeom>
          </p:spPr>
        </p:pic>
        <p:pic>
          <p:nvPicPr>
            <p:cNvPr id="12" name="Picture 11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D1C1905-62B7-81A4-C5D8-B69BF5F7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94" t="8458" r="34287" b="48750"/>
            <a:stretch/>
          </p:blipFill>
          <p:spPr>
            <a:xfrm>
              <a:off x="8523770" y="1461727"/>
              <a:ext cx="1228726" cy="1781175"/>
            </a:xfrm>
            <a:prstGeom prst="rect">
              <a:avLst/>
            </a:prstGeom>
          </p:spPr>
        </p:pic>
        <p:pic>
          <p:nvPicPr>
            <p:cNvPr id="13" name="Picture 1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2EB294A7-5FFA-FED0-462E-76EADE964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9" t="8458" r="63672" b="48750"/>
            <a:stretch/>
          </p:blipFill>
          <p:spPr>
            <a:xfrm>
              <a:off x="7060824" y="1461727"/>
              <a:ext cx="1228726" cy="1781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556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7AC9-F7DD-0110-D8E3-F0F2281E3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learners: Relevant to industry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D54F7A-07B9-987B-4DE6-1750BC341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129055" y="1300102"/>
            <a:ext cx="5862054" cy="5412426"/>
            <a:chOff x="6129055" y="1300102"/>
            <a:chExt cx="5862054" cy="5412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01ECE8-1F61-87A2-C1F9-8EE5E18C3303}"/>
                </a:ext>
              </a:extLst>
            </p:cNvPr>
            <p:cNvSpPr/>
            <p:nvPr/>
          </p:nvSpPr>
          <p:spPr>
            <a:xfrm>
              <a:off x="6129055" y="1300102"/>
              <a:ext cx="5862054" cy="541242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C349FD-69D1-A011-A5E8-1AD835F38C3C}"/>
                </a:ext>
              </a:extLst>
            </p:cNvPr>
            <p:cNvGrpSpPr/>
            <p:nvPr/>
          </p:nvGrpSpPr>
          <p:grpSpPr>
            <a:xfrm>
              <a:off x="9077882" y="2754081"/>
              <a:ext cx="2792322" cy="3827161"/>
              <a:chOff x="9077882" y="2754081"/>
              <a:chExt cx="2792322" cy="3827161"/>
            </a:xfrm>
          </p:grpSpPr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497EBD16-0791-56A6-D92E-EE9542AED7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077882" y="2754081"/>
                <a:ext cx="2792322" cy="3827161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C5EF33C-7E0D-D501-41A3-2DD650093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/>
            </p:nvGrpSpPr>
            <p:grpSpPr>
              <a:xfrm>
                <a:off x="9137856" y="2999208"/>
                <a:ext cx="2672374" cy="3336906"/>
                <a:chOff x="8915406" y="2059337"/>
                <a:chExt cx="2672374" cy="3336906"/>
              </a:xfrm>
            </p:grpSpPr>
            <p:pic>
              <p:nvPicPr>
                <p:cNvPr id="7" name="Picture 6" descr="A black background with a black square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682DC90A-1C65-6D3E-A378-258E50E87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98781" y="2059337"/>
                  <a:ext cx="2077460" cy="2077460"/>
                </a:xfrm>
                <a:prstGeom prst="rect">
                  <a:avLst/>
                </a:prstGeom>
              </p:spPr>
            </p:pic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201C7D55-B192-6BE5-7D49-2CD8A41DA5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915406" y="3605403"/>
                  <a:ext cx="2672374" cy="1790840"/>
                  <a:chOff x="5733618" y="4378626"/>
                  <a:chExt cx="5602638" cy="3754516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F24A6F2C-6D6A-3588-A407-D4938724115D}"/>
                      </a:ext>
                    </a:extLst>
                  </p:cNvPr>
                  <p:cNvGrpSpPr/>
                  <p:nvPr/>
                </p:nvGrpSpPr>
                <p:grpSpPr>
                  <a:xfrm>
                    <a:off x="6223604" y="5232700"/>
                    <a:ext cx="4574048" cy="599400"/>
                    <a:chOff x="-3902" y="3929700"/>
                    <a:chExt cx="4574048" cy="599400"/>
                  </a:xfrm>
                  <a:solidFill>
                    <a:schemeClr val="bg1"/>
                  </a:solidFill>
                </p:grpSpPr>
                <p:sp>
                  <p:nvSpPr>
                    <p:cNvPr id="35" name="Flowchart: Process 34">
                      <a:extLst>
                        <a:ext uri="{FF2B5EF4-FFF2-40B4-BE49-F238E27FC236}">
                          <a16:creationId xmlns:a16="http://schemas.microsoft.com/office/drawing/2014/main" id="{525499AE-AD69-57D9-2B4B-378109DF2E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02" y="3929700"/>
                      <a:ext cx="1188000" cy="144000"/>
                    </a:xfrm>
                    <a:prstGeom prst="flowChartProcess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36" name="Flowchart: Process 35">
                      <a:extLst>
                        <a:ext uri="{FF2B5EF4-FFF2-40B4-BE49-F238E27FC236}">
                          <a16:creationId xmlns:a16="http://schemas.microsoft.com/office/drawing/2014/main" id="{AC9F5F78-CE87-AB5A-BC71-BEECE4C652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46146" y="3929700"/>
                      <a:ext cx="1224000" cy="144000"/>
                    </a:xfrm>
                    <a:prstGeom prst="flowChartProcess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37" name="Flowchart: Process 36">
                      <a:extLst>
                        <a:ext uri="{FF2B5EF4-FFF2-40B4-BE49-F238E27FC236}">
                          <a16:creationId xmlns:a16="http://schemas.microsoft.com/office/drawing/2014/main" id="{167BCA26-376F-29A1-8140-F7C925BFE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46097" y="4385100"/>
                      <a:ext cx="1260000" cy="144000"/>
                    </a:xfrm>
                    <a:prstGeom prst="flowChartProcess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EF9831F6-0493-BAF3-70B9-D8C12B711D5A}"/>
                      </a:ext>
                    </a:extLst>
                  </p:cNvPr>
                  <p:cNvGrpSpPr/>
                  <p:nvPr/>
                </p:nvGrpSpPr>
                <p:grpSpPr>
                  <a:xfrm>
                    <a:off x="5733618" y="4378626"/>
                    <a:ext cx="5602638" cy="3754516"/>
                    <a:chOff x="-490563" y="3066976"/>
                    <a:chExt cx="5602638" cy="3754516"/>
                  </a:xfrm>
                </p:grpSpPr>
                <p:pic>
                  <p:nvPicPr>
                    <p:cNvPr id="30" name="Picture 29" descr="A black background with a black square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A34E30E6-1820-E69C-F72D-8C3294D6E77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-490563" y="3066976"/>
                      <a:ext cx="3924652" cy="375451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Picture 30" descr="A black background with a black square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7EF1FC4D-EF22-BE3D-8A68-69E0CD02A9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1187423" y="3066976"/>
                      <a:ext cx="3924652" cy="3754516"/>
                    </a:xfrm>
                    <a:prstGeom prst="rect">
                      <a:avLst/>
                    </a:prstGeom>
                  </p:spPr>
                </p:pic>
              </p:grpSp>
            </p:grpSp>
          </p:grp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6DAE8-DF73-4B31-537E-2CC5FD23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15" y="1300102"/>
            <a:ext cx="5014050" cy="4908571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TVET training is based on practical work skills relevant to each specific industry.</a:t>
            </a:r>
          </a:p>
          <a:p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Students learn how to do a job:</a:t>
            </a:r>
          </a:p>
          <a:p>
            <a:pPr lvl="1"/>
            <a:r>
              <a:rPr lang="en-NZ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  <a:t>c</a:t>
            </a:r>
            <a:r>
              <a:rPr lang="en-NZ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orrectly</a:t>
            </a:r>
          </a:p>
          <a:p>
            <a:pPr lvl="1"/>
            <a:r>
              <a:rPr lang="en-NZ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</a:rPr>
              <a:t>s</a:t>
            </a:r>
            <a:r>
              <a:rPr lang="en-NZ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afely</a:t>
            </a:r>
          </a:p>
          <a:p>
            <a:pPr lvl="1"/>
            <a:r>
              <a:rPr lang="en-NZ" sz="2000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 the expected standard.</a:t>
            </a:r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C3E06FF-E230-AA73-7799-22E7418B9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0597" y="1435411"/>
            <a:ext cx="2903759" cy="3987178"/>
            <a:chOff x="6210597" y="1435411"/>
            <a:chExt cx="2903759" cy="3987178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4EAC1B5E-BA6C-D4AD-018E-7E45C36D1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10597" y="1435411"/>
              <a:ext cx="2903759" cy="3987178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4C4E73-3C07-AE63-8042-3DDE9885C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449331" y="1837144"/>
              <a:ext cx="2426291" cy="3183713"/>
              <a:chOff x="6210598" y="1300102"/>
              <a:chExt cx="2426291" cy="3183713"/>
            </a:xfrm>
          </p:grpSpPr>
          <p:pic>
            <p:nvPicPr>
              <p:cNvPr id="9" name="Picture 8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7852D002-8315-9735-5921-7CBC26BF49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3743" y="1300102"/>
                <a:ext cx="1800000" cy="18000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8" name="Picture 27" descr="A group of people with chef hat&#10;&#10;Description automatically generated">
                <a:extLst>
                  <a:ext uri="{FF2B5EF4-FFF2-40B4-BE49-F238E27FC236}">
                    <a16:creationId xmlns:a16="http://schemas.microsoft.com/office/drawing/2014/main" id="{F7D54A9B-B085-5961-7291-C4111047BA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10598" y="2616389"/>
                <a:ext cx="2426291" cy="186742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06158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06D12-535B-8747-152A-B049C8EF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Benefits to learners: Employability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537B0D-F8BF-F00D-28D8-EA9B508DA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60000"/>
            <a:ext cx="4018107" cy="401810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2DA67-4F55-6B94-D45E-BD4CAEA0F32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anchor="ctr">
            <a:normAutofit/>
          </a:bodyPr>
          <a:lstStyle/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0" i="0" dirty="0">
                <a:effectLst/>
                <a:highlight>
                  <a:srgbClr val="FFFFFF"/>
                </a:highlight>
              </a:rPr>
              <a:t>Some TVET programs include work experience placements in industry.</a:t>
            </a:r>
          </a:p>
          <a:p>
            <a:pPr fontAlgn="base">
              <a:spcAft>
                <a:spcPts val="1200"/>
              </a:spcAft>
            </a:pPr>
            <a:r>
              <a:rPr lang="en-NZ" b="0" i="0" dirty="0">
                <a:effectLst/>
                <a:highlight>
                  <a:srgbClr val="FFFFFF"/>
                </a:highlight>
              </a:rPr>
              <a:t>This practical experience often leads to an apprenticeship or even a job offer.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Z" b="0" i="0" dirty="0">
                <a:effectLst/>
                <a:highlight>
                  <a:srgbClr val="FFFFFF"/>
                </a:highlight>
              </a:rPr>
              <a:t>Most TVET graduates will get a job.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6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36A92-1866-1CEE-E543-C58B4B25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Benefits to learners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484BF-03A8-515F-996B-5EC3DA272369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000" dirty="0"/>
              <a:t>Shorter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EF473-D28E-C78A-1210-FDD06684CC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TVET programs take different amounts of time, but generally, learners can complete their training in a short period of time, so they can join the workforce quickly.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D49B4-2132-5B3E-4C4E-6F07731AAF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3000" dirty="0"/>
              <a:t>Cost effective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41C90-8AFC-A8E2-CB87-1C81F12ABA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2462" y="2161267"/>
            <a:ext cx="4954474" cy="4159146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TVET programs are usually less expensive than a university program.</a:t>
            </a:r>
            <a:endParaRPr lang="en-NZ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Some TVET courses may qualify for government funding or subsidy .</a:t>
            </a:r>
            <a:endParaRPr lang="en-NZ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NZ" b="0" i="0" dirty="0">
                <a:solidFill>
                  <a:srgbClr val="40404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Some TVET programs can lead to apprenticeships, which means learners can earn while they learn.</a:t>
            </a:r>
            <a:endParaRPr lang="en-NZ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23870"/>
      </p:ext>
    </p:extLst>
  </p:cSld>
  <p:clrMapOvr>
    <a:masterClrMapping/>
  </p:clrMapOvr>
</p:sld>
</file>

<file path=ppt/theme/theme1.xml><?xml version="1.0" encoding="utf-8"?>
<a:theme xmlns:a="http://schemas.openxmlformats.org/drawingml/2006/main" name="Teal_Blues">
  <a:themeElements>
    <a:clrScheme name="CoL - Set 1 - Primary">
      <a:dk1>
        <a:sysClr val="windowText" lastClr="000000"/>
      </a:dk1>
      <a:lt1>
        <a:sysClr val="window" lastClr="FFFFFF"/>
      </a:lt1>
      <a:dk2>
        <a:srgbClr val="63918B"/>
      </a:dk2>
      <a:lt2>
        <a:srgbClr val="E8E8E8"/>
      </a:lt2>
      <a:accent1>
        <a:srgbClr val="2784BD"/>
      </a:accent1>
      <a:accent2>
        <a:srgbClr val="F13E75"/>
      </a:accent2>
      <a:accent3>
        <a:srgbClr val="03A46E"/>
      </a:accent3>
      <a:accent4>
        <a:srgbClr val="C8B188"/>
      </a:accent4>
      <a:accent5>
        <a:srgbClr val="D95153"/>
      </a:accent5>
      <a:accent6>
        <a:srgbClr val="F3D867"/>
      </a:accent6>
      <a:hlink>
        <a:srgbClr val="2784BD"/>
      </a:hlink>
      <a:folHlink>
        <a:srgbClr val="8A5873"/>
      </a:folHlink>
    </a:clrScheme>
    <a:fontScheme name="TVE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VET Toolkit Ppt Template Primary.potx" id="{614FC2B1-CC7D-46C6-AA1D-F0212BBBE0B0}" vid="{C76EBB72-CF2A-4599-8340-15F93B312AF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TVET Toolkit Ppt Template Primary</Template>
  <TotalTime>52</TotalTime>
  <Words>902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Teal_Blues</vt:lpstr>
      <vt:lpstr>TVET Benefits</vt:lpstr>
      <vt:lpstr>Contents </vt:lpstr>
      <vt:lpstr>Introduction </vt:lpstr>
      <vt:lpstr>What does TVET training do?</vt:lpstr>
      <vt:lpstr>What can TVET help people do?</vt:lpstr>
      <vt:lpstr>Benefits to learners: Hands-on training</vt:lpstr>
      <vt:lpstr>Benefits to learners: Relevant to industry</vt:lpstr>
      <vt:lpstr>Benefits to learners: Employability</vt:lpstr>
      <vt:lpstr>Benefits to learners</vt:lpstr>
      <vt:lpstr>Benefits to learners: Not just for young people</vt:lpstr>
      <vt:lpstr>Benefits to learners:  Leads to qualifications</vt:lpstr>
      <vt:lpstr>Benefits to learners: Self-reliance to self-employment</vt:lpstr>
      <vt:lpstr>Benefits to industry and the economy</vt:lpstr>
      <vt:lpstr>More benefits to industry and the economy</vt:lpstr>
      <vt:lpstr>Even more benefits to industry and the economy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 Ralston</dc:creator>
  <cp:lastModifiedBy>Cath Ralston</cp:lastModifiedBy>
  <cp:revision>1</cp:revision>
  <dcterms:created xsi:type="dcterms:W3CDTF">2024-08-25T07:59:41Z</dcterms:created>
  <dcterms:modified xsi:type="dcterms:W3CDTF">2024-08-25T08:52:28Z</dcterms:modified>
</cp:coreProperties>
</file>