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8" r:id="rId2"/>
    <p:sldId id="264" r:id="rId3"/>
    <p:sldId id="265" r:id="rId4"/>
    <p:sldId id="266" r:id="rId5"/>
    <p:sldId id="259" r:id="rId6"/>
    <p:sldId id="260" r:id="rId7"/>
    <p:sldId id="261" r:id="rId8"/>
    <p:sldId id="262" r:id="rId9"/>
    <p:sldId id="263"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2FA"/>
    <a:srgbClr val="2784BD"/>
    <a:srgbClr val="CDCDCD"/>
    <a:srgbClr val="E7E1CF"/>
    <a:srgbClr val="FDFCE3"/>
    <a:srgbClr val="081F68"/>
    <a:srgbClr val="FFFFFF"/>
    <a:srgbClr val="C00C42"/>
    <a:srgbClr val="89D2C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22063-9DD4-50D4-6D5E-C204A27F645E}" v="15" dt="2024-10-31T23:04:34.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78" d="100"/>
          <a:sy n="78" d="100"/>
        </p:scale>
        <p:origin x="144" y="396"/>
      </p:cViewPr>
      <p:guideLst/>
    </p:cSldViewPr>
  </p:slideViewPr>
  <p:outlineViewPr>
    <p:cViewPr>
      <p:scale>
        <a:sx n="33" d="100"/>
        <a:sy n="33" d="100"/>
      </p:scale>
      <p:origin x="0" y="-7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 Ralston" userId="2e2d3c5e-d76f-4913-89e4-fc755cbde569" providerId="ADAL" clId="{B9F07B57-6429-4BF1-B60F-36E30D6687CB}"/>
    <pc:docChg chg="undo custSel modSld">
      <pc:chgData name="Cath Ralston" userId="2e2d3c5e-d76f-4913-89e4-fc755cbde569" providerId="ADAL" clId="{B9F07B57-6429-4BF1-B60F-36E30D6687CB}" dt="2024-10-31T23:33:05.694" v="213" actId="13244"/>
      <pc:docMkLst>
        <pc:docMk/>
      </pc:docMkLst>
      <pc:sldChg chg="modSp mod modClrScheme chgLayout">
        <pc:chgData name="Cath Ralston" userId="2e2d3c5e-d76f-4913-89e4-fc755cbde569" providerId="ADAL" clId="{B9F07B57-6429-4BF1-B60F-36E30D6687CB}" dt="2024-10-31T23:32:27.841" v="208" actId="13244"/>
        <pc:sldMkLst>
          <pc:docMk/>
          <pc:sldMk cId="13628180" sldId="259"/>
        </pc:sldMkLst>
        <pc:spChg chg="mod ord">
          <ac:chgData name="Cath Ralston" userId="2e2d3c5e-d76f-4913-89e4-fc755cbde569" providerId="ADAL" clId="{B9F07B57-6429-4BF1-B60F-36E30D6687CB}" dt="2024-10-31T23:32:27.841" v="208" actId="13244"/>
          <ac:spMkLst>
            <pc:docMk/>
            <pc:sldMk cId="13628180" sldId="259"/>
            <ac:spMk id="2" creationId="{489CEE79-23AD-2B1A-9FF4-8A9B4BA846DA}"/>
          </ac:spMkLst>
        </pc:spChg>
        <pc:spChg chg="mod ord">
          <ac:chgData name="Cath Ralston" userId="2e2d3c5e-d76f-4913-89e4-fc755cbde569" providerId="ADAL" clId="{B9F07B57-6429-4BF1-B60F-36E30D6687CB}" dt="2024-10-31T23:16:51.819" v="107" actId="20577"/>
          <ac:spMkLst>
            <pc:docMk/>
            <pc:sldMk cId="13628180" sldId="259"/>
            <ac:spMk id="3" creationId="{47E838CF-ABDE-1959-4A48-0F42DB662DF0}"/>
          </ac:spMkLst>
        </pc:spChg>
        <pc:picChg chg="mod">
          <ac:chgData name="Cath Ralston" userId="2e2d3c5e-d76f-4913-89e4-fc755cbde569" providerId="ADAL" clId="{B9F07B57-6429-4BF1-B60F-36E30D6687CB}" dt="2024-10-31T23:31:51.471" v="176" actId="962"/>
          <ac:picMkLst>
            <pc:docMk/>
            <pc:sldMk cId="13628180" sldId="259"/>
            <ac:picMk id="5" creationId="{398D899D-0E30-77B8-9234-C99C20DA2609}"/>
          </ac:picMkLst>
        </pc:picChg>
        <pc:cxnChg chg="mod">
          <ac:chgData name="Cath Ralston" userId="2e2d3c5e-d76f-4913-89e4-fc755cbde569" providerId="ADAL" clId="{B9F07B57-6429-4BF1-B60F-36E30D6687CB}" dt="2024-10-31T23:31:52.542" v="178" actId="962"/>
          <ac:cxnSpMkLst>
            <pc:docMk/>
            <pc:sldMk cId="13628180" sldId="259"/>
            <ac:cxnSpMk id="8" creationId="{B4538B16-20A5-91E0-B2BA-0A9A2D0B24D8}"/>
          </ac:cxnSpMkLst>
        </pc:cxnChg>
        <pc:cxnChg chg="mod">
          <ac:chgData name="Cath Ralston" userId="2e2d3c5e-d76f-4913-89e4-fc755cbde569" providerId="ADAL" clId="{B9F07B57-6429-4BF1-B60F-36E30D6687CB}" dt="2024-10-31T23:31:53.452" v="180" actId="962"/>
          <ac:cxnSpMkLst>
            <pc:docMk/>
            <pc:sldMk cId="13628180" sldId="259"/>
            <ac:cxnSpMk id="9" creationId="{5E2DE9E7-D22F-EE18-BE61-6F68724FE3F7}"/>
          </ac:cxnSpMkLst>
        </pc:cxnChg>
      </pc:sldChg>
      <pc:sldChg chg="modSp mod modClrScheme chgLayout">
        <pc:chgData name="Cath Ralston" userId="2e2d3c5e-d76f-4913-89e4-fc755cbde569" providerId="ADAL" clId="{B9F07B57-6429-4BF1-B60F-36E30D6687CB}" dt="2024-10-31T23:32:39.825" v="209" actId="13244"/>
        <pc:sldMkLst>
          <pc:docMk/>
          <pc:sldMk cId="2919625523" sldId="260"/>
        </pc:sldMkLst>
        <pc:spChg chg="mod ord">
          <ac:chgData name="Cath Ralston" userId="2e2d3c5e-d76f-4913-89e4-fc755cbde569" providerId="ADAL" clId="{B9F07B57-6429-4BF1-B60F-36E30D6687CB}" dt="2024-10-31T23:32:39.825" v="209" actId="13244"/>
          <ac:spMkLst>
            <pc:docMk/>
            <pc:sldMk cId="2919625523" sldId="260"/>
            <ac:spMk id="2" creationId="{351BC143-1987-34DF-8CD8-4BB0174B773A}"/>
          </ac:spMkLst>
        </pc:spChg>
        <pc:spChg chg="mod ord">
          <ac:chgData name="Cath Ralston" userId="2e2d3c5e-d76f-4913-89e4-fc755cbde569" providerId="ADAL" clId="{B9F07B57-6429-4BF1-B60F-36E30D6687CB}" dt="2024-10-31T23:17:02.880" v="108" actId="255"/>
          <ac:spMkLst>
            <pc:docMk/>
            <pc:sldMk cId="2919625523" sldId="260"/>
            <ac:spMk id="3" creationId="{76BFA1A7-0BA1-F1FF-0283-46111FFC33BF}"/>
          </ac:spMkLst>
        </pc:spChg>
        <pc:picChg chg="mod">
          <ac:chgData name="Cath Ralston" userId="2e2d3c5e-d76f-4913-89e4-fc755cbde569" providerId="ADAL" clId="{B9F07B57-6429-4BF1-B60F-36E30D6687CB}" dt="2024-10-31T23:31:54.318" v="182" actId="962"/>
          <ac:picMkLst>
            <pc:docMk/>
            <pc:sldMk cId="2919625523" sldId="260"/>
            <ac:picMk id="7" creationId="{0BA59BC6-F9FB-7665-7894-F1959D65C496}"/>
          </ac:picMkLst>
        </pc:picChg>
        <pc:cxnChg chg="mod">
          <ac:chgData name="Cath Ralston" userId="2e2d3c5e-d76f-4913-89e4-fc755cbde569" providerId="ADAL" clId="{B9F07B57-6429-4BF1-B60F-36E30D6687CB}" dt="2024-10-31T23:31:55.218" v="184" actId="962"/>
          <ac:cxnSpMkLst>
            <pc:docMk/>
            <pc:sldMk cId="2919625523" sldId="260"/>
            <ac:cxnSpMk id="8" creationId="{C97C66AB-D31B-061D-2770-FC53FED47C5D}"/>
          </ac:cxnSpMkLst>
        </pc:cxnChg>
        <pc:cxnChg chg="mod">
          <ac:chgData name="Cath Ralston" userId="2e2d3c5e-d76f-4913-89e4-fc755cbde569" providerId="ADAL" clId="{B9F07B57-6429-4BF1-B60F-36E30D6687CB}" dt="2024-10-31T23:31:56.138" v="186" actId="962"/>
          <ac:cxnSpMkLst>
            <pc:docMk/>
            <pc:sldMk cId="2919625523" sldId="260"/>
            <ac:cxnSpMk id="11" creationId="{9687742A-B1E9-82C8-8B84-FA1D1D84BA59}"/>
          </ac:cxnSpMkLst>
        </pc:cxnChg>
      </pc:sldChg>
      <pc:sldChg chg="modSp mod modClrScheme chgLayout">
        <pc:chgData name="Cath Ralston" userId="2e2d3c5e-d76f-4913-89e4-fc755cbde569" providerId="ADAL" clId="{B9F07B57-6429-4BF1-B60F-36E30D6687CB}" dt="2024-10-31T23:32:45.524" v="210" actId="13244"/>
        <pc:sldMkLst>
          <pc:docMk/>
          <pc:sldMk cId="1317016581" sldId="261"/>
        </pc:sldMkLst>
        <pc:spChg chg="mod ord">
          <ac:chgData name="Cath Ralston" userId="2e2d3c5e-d76f-4913-89e4-fc755cbde569" providerId="ADAL" clId="{B9F07B57-6429-4BF1-B60F-36E30D6687CB}" dt="2024-10-31T23:32:45.524" v="210" actId="13244"/>
          <ac:spMkLst>
            <pc:docMk/>
            <pc:sldMk cId="1317016581" sldId="261"/>
            <ac:spMk id="2" creationId="{7EDB2AFA-006C-658B-E58B-826CF090A9B8}"/>
          </ac:spMkLst>
        </pc:spChg>
        <pc:spChg chg="mod ord">
          <ac:chgData name="Cath Ralston" userId="2e2d3c5e-d76f-4913-89e4-fc755cbde569" providerId="ADAL" clId="{B9F07B57-6429-4BF1-B60F-36E30D6687CB}" dt="2024-10-31T23:17:37.457" v="114" actId="14100"/>
          <ac:spMkLst>
            <pc:docMk/>
            <pc:sldMk cId="1317016581" sldId="261"/>
            <ac:spMk id="3" creationId="{0A6507AE-65D6-0227-0F70-87694B45B7F1}"/>
          </ac:spMkLst>
        </pc:spChg>
        <pc:picChg chg="mod">
          <ac:chgData name="Cath Ralston" userId="2e2d3c5e-d76f-4913-89e4-fc755cbde569" providerId="ADAL" clId="{B9F07B57-6429-4BF1-B60F-36E30D6687CB}" dt="2024-10-31T23:31:57.010" v="188" actId="962"/>
          <ac:picMkLst>
            <pc:docMk/>
            <pc:sldMk cId="1317016581" sldId="261"/>
            <ac:picMk id="5" creationId="{F5C84E52-F4DA-9D80-AD81-FB125A366543}"/>
          </ac:picMkLst>
        </pc:picChg>
        <pc:cxnChg chg="mod">
          <ac:chgData name="Cath Ralston" userId="2e2d3c5e-d76f-4913-89e4-fc755cbde569" providerId="ADAL" clId="{B9F07B57-6429-4BF1-B60F-36E30D6687CB}" dt="2024-10-31T23:31:57.848" v="190" actId="962"/>
          <ac:cxnSpMkLst>
            <pc:docMk/>
            <pc:sldMk cId="1317016581" sldId="261"/>
            <ac:cxnSpMk id="6" creationId="{245C5164-3D0B-97E6-5415-A12F1BD376AC}"/>
          </ac:cxnSpMkLst>
        </pc:cxnChg>
        <pc:cxnChg chg="mod">
          <ac:chgData name="Cath Ralston" userId="2e2d3c5e-d76f-4913-89e4-fc755cbde569" providerId="ADAL" clId="{B9F07B57-6429-4BF1-B60F-36E30D6687CB}" dt="2024-10-31T23:31:58.623" v="192" actId="962"/>
          <ac:cxnSpMkLst>
            <pc:docMk/>
            <pc:sldMk cId="1317016581" sldId="261"/>
            <ac:cxnSpMk id="12" creationId="{9226B2C6-145A-0AC3-59CD-82CD05A9F6AE}"/>
          </ac:cxnSpMkLst>
        </pc:cxnChg>
        <pc:cxnChg chg="mod">
          <ac:chgData name="Cath Ralston" userId="2e2d3c5e-d76f-4913-89e4-fc755cbde569" providerId="ADAL" clId="{B9F07B57-6429-4BF1-B60F-36E30D6687CB}" dt="2024-10-31T23:31:59.364" v="194" actId="962"/>
          <ac:cxnSpMkLst>
            <pc:docMk/>
            <pc:sldMk cId="1317016581" sldId="261"/>
            <ac:cxnSpMk id="14" creationId="{8C53D200-0D64-0BC8-0A7E-5FC902A7BDDA}"/>
          </ac:cxnSpMkLst>
        </pc:cxnChg>
      </pc:sldChg>
      <pc:sldChg chg="modSp mod modClrScheme chgLayout">
        <pc:chgData name="Cath Ralston" userId="2e2d3c5e-d76f-4913-89e4-fc755cbde569" providerId="ADAL" clId="{B9F07B57-6429-4BF1-B60F-36E30D6687CB}" dt="2024-10-31T23:32:50.434" v="211" actId="13244"/>
        <pc:sldMkLst>
          <pc:docMk/>
          <pc:sldMk cId="3513069373" sldId="262"/>
        </pc:sldMkLst>
        <pc:spChg chg="mod ord">
          <ac:chgData name="Cath Ralston" userId="2e2d3c5e-d76f-4913-89e4-fc755cbde569" providerId="ADAL" clId="{B9F07B57-6429-4BF1-B60F-36E30D6687CB}" dt="2024-10-31T23:32:50.434" v="211" actId="13244"/>
          <ac:spMkLst>
            <pc:docMk/>
            <pc:sldMk cId="3513069373" sldId="262"/>
            <ac:spMk id="2" creationId="{16496178-064E-5B3F-C9F1-6F4E96A25BF6}"/>
          </ac:spMkLst>
        </pc:spChg>
        <pc:spChg chg="mod ord">
          <ac:chgData name="Cath Ralston" userId="2e2d3c5e-d76f-4913-89e4-fc755cbde569" providerId="ADAL" clId="{B9F07B57-6429-4BF1-B60F-36E30D6687CB}" dt="2024-10-31T23:18:22.440" v="121" actId="255"/>
          <ac:spMkLst>
            <pc:docMk/>
            <pc:sldMk cId="3513069373" sldId="262"/>
            <ac:spMk id="3" creationId="{84785951-17E8-08A9-1376-15F5447F1685}"/>
          </ac:spMkLst>
        </pc:spChg>
        <pc:spChg chg="mod">
          <ac:chgData name="Cath Ralston" userId="2e2d3c5e-d76f-4913-89e4-fc755cbde569" providerId="ADAL" clId="{B9F07B57-6429-4BF1-B60F-36E30D6687CB}" dt="2024-10-31T23:32:01.045" v="198" actId="962"/>
          <ac:spMkLst>
            <pc:docMk/>
            <pc:sldMk cId="3513069373" sldId="262"/>
            <ac:spMk id="6" creationId="{E6A54ABC-DE91-EA11-BD95-08E526D9379B}"/>
          </ac:spMkLst>
        </pc:spChg>
        <pc:picChg chg="mod">
          <ac:chgData name="Cath Ralston" userId="2e2d3c5e-d76f-4913-89e4-fc755cbde569" providerId="ADAL" clId="{B9F07B57-6429-4BF1-B60F-36E30D6687CB}" dt="2024-10-31T23:32:00.248" v="196" actId="962"/>
          <ac:picMkLst>
            <pc:docMk/>
            <pc:sldMk cId="3513069373" sldId="262"/>
            <ac:picMk id="5" creationId="{E49D89CD-89D0-EFDE-F67F-2932456D7452}"/>
          </ac:picMkLst>
        </pc:picChg>
      </pc:sldChg>
      <pc:sldChg chg="modSp mod modClrScheme chgLayout">
        <pc:chgData name="Cath Ralston" userId="2e2d3c5e-d76f-4913-89e4-fc755cbde569" providerId="ADAL" clId="{B9F07B57-6429-4BF1-B60F-36E30D6687CB}" dt="2024-10-31T23:33:05.694" v="213" actId="13244"/>
        <pc:sldMkLst>
          <pc:docMk/>
          <pc:sldMk cId="2125561530" sldId="263"/>
        </pc:sldMkLst>
        <pc:spChg chg="mod ord">
          <ac:chgData name="Cath Ralston" userId="2e2d3c5e-d76f-4913-89e4-fc755cbde569" providerId="ADAL" clId="{B9F07B57-6429-4BF1-B60F-36E30D6687CB}" dt="2024-10-31T23:32:55.319" v="212" actId="13244"/>
          <ac:spMkLst>
            <pc:docMk/>
            <pc:sldMk cId="2125561530" sldId="263"/>
            <ac:spMk id="2" creationId="{F8909A6A-FE30-F960-A828-5A60E49C0C57}"/>
          </ac:spMkLst>
        </pc:spChg>
        <pc:spChg chg="mod ord">
          <ac:chgData name="Cath Ralston" userId="2e2d3c5e-d76f-4913-89e4-fc755cbde569" providerId="ADAL" clId="{B9F07B57-6429-4BF1-B60F-36E30D6687CB}" dt="2024-10-31T23:27:29.359" v="152" actId="14100"/>
          <ac:spMkLst>
            <pc:docMk/>
            <pc:sldMk cId="2125561530" sldId="263"/>
            <ac:spMk id="3" creationId="{D46BD087-9FE9-9F20-9815-2DF785152E24}"/>
          </ac:spMkLst>
        </pc:spChg>
        <pc:picChg chg="mod">
          <ac:chgData name="Cath Ralston" userId="2e2d3c5e-d76f-4913-89e4-fc755cbde569" providerId="ADAL" clId="{B9F07B57-6429-4BF1-B60F-36E30D6687CB}" dt="2024-10-31T23:32:01.946" v="200" actId="962"/>
          <ac:picMkLst>
            <pc:docMk/>
            <pc:sldMk cId="2125561530" sldId="263"/>
            <ac:picMk id="5" creationId="{89A31C3B-1ECE-953B-CC66-534C17A935F1}"/>
          </ac:picMkLst>
        </pc:picChg>
        <pc:picChg chg="mod">
          <ac:chgData name="Cath Ralston" userId="2e2d3c5e-d76f-4913-89e4-fc755cbde569" providerId="ADAL" clId="{B9F07B57-6429-4BF1-B60F-36E30D6687CB}" dt="2024-10-31T23:32:02.748" v="202" actId="962"/>
          <ac:picMkLst>
            <pc:docMk/>
            <pc:sldMk cId="2125561530" sldId="263"/>
            <ac:picMk id="6148" creationId="{D019E3A2-BA7D-F645-D054-424F2AAA3BC0}"/>
          </ac:picMkLst>
        </pc:picChg>
        <pc:cxnChg chg="mod ord">
          <ac:chgData name="Cath Ralston" userId="2e2d3c5e-d76f-4913-89e4-fc755cbde569" providerId="ADAL" clId="{B9F07B57-6429-4BF1-B60F-36E30D6687CB}" dt="2024-10-31T23:33:05.694" v="213" actId="13244"/>
          <ac:cxnSpMkLst>
            <pc:docMk/>
            <pc:sldMk cId="2125561530" sldId="263"/>
            <ac:cxnSpMk id="6" creationId="{45DD510C-9F11-3AE4-8291-55C3778ACD90}"/>
          </ac:cxnSpMkLst>
        </pc:cxnChg>
      </pc:sldChg>
      <pc:sldChg chg="modSp mod">
        <pc:chgData name="Cath Ralston" userId="2e2d3c5e-d76f-4913-89e4-fc755cbde569" providerId="ADAL" clId="{B9F07B57-6429-4BF1-B60F-36E30D6687CB}" dt="2024-10-31T23:08:00.538" v="0" actId="242"/>
        <pc:sldMkLst>
          <pc:docMk/>
          <pc:sldMk cId="1322935364" sldId="264"/>
        </pc:sldMkLst>
        <pc:spChg chg="mod">
          <ac:chgData name="Cath Ralston" userId="2e2d3c5e-d76f-4913-89e4-fc755cbde569" providerId="ADAL" clId="{B9F07B57-6429-4BF1-B60F-36E30D6687CB}" dt="2024-10-31T23:08:00.538" v="0" actId="242"/>
          <ac:spMkLst>
            <pc:docMk/>
            <pc:sldMk cId="1322935364" sldId="264"/>
            <ac:spMk id="2" creationId="{D603F1C4-6909-DF48-325F-70EDE3CDD433}"/>
          </ac:spMkLst>
        </pc:spChg>
      </pc:sldChg>
      <pc:sldChg chg="modSp mod">
        <pc:chgData name="Cath Ralston" userId="2e2d3c5e-d76f-4913-89e4-fc755cbde569" providerId="ADAL" clId="{B9F07B57-6429-4BF1-B60F-36E30D6687CB}" dt="2024-10-31T23:08:04.993" v="1" actId="242"/>
        <pc:sldMkLst>
          <pc:docMk/>
          <pc:sldMk cId="1786684813" sldId="265"/>
        </pc:sldMkLst>
        <pc:spChg chg="mod">
          <ac:chgData name="Cath Ralston" userId="2e2d3c5e-d76f-4913-89e4-fc755cbde569" providerId="ADAL" clId="{B9F07B57-6429-4BF1-B60F-36E30D6687CB}" dt="2024-10-31T23:08:04.993" v="1" actId="242"/>
          <ac:spMkLst>
            <pc:docMk/>
            <pc:sldMk cId="1786684813" sldId="265"/>
            <ac:spMk id="2" creationId="{71DE06E2-4772-679C-1DF2-27286C471686}"/>
          </ac:spMkLst>
        </pc:spChg>
      </pc:sldChg>
      <pc:sldChg chg="modSp mod modClrScheme chgLayout">
        <pc:chgData name="Cath Ralston" userId="2e2d3c5e-d76f-4913-89e4-fc755cbde569" providerId="ADAL" clId="{B9F07B57-6429-4BF1-B60F-36E30D6687CB}" dt="2024-10-31T23:32:14.031" v="207" actId="13244"/>
        <pc:sldMkLst>
          <pc:docMk/>
          <pc:sldMk cId="3184237174" sldId="266"/>
        </pc:sldMkLst>
        <pc:spChg chg="mod ord">
          <ac:chgData name="Cath Ralston" userId="2e2d3c5e-d76f-4913-89e4-fc755cbde569" providerId="ADAL" clId="{B9F07B57-6429-4BF1-B60F-36E30D6687CB}" dt="2024-10-31T23:32:14.031" v="207" actId="13244"/>
          <ac:spMkLst>
            <pc:docMk/>
            <pc:sldMk cId="3184237174" sldId="266"/>
            <ac:spMk id="2" creationId="{BC900D8A-08DB-1881-F4CA-01AAB5634DB3}"/>
          </ac:spMkLst>
        </pc:spChg>
        <pc:spChg chg="mod ord">
          <ac:chgData name="Cath Ralston" userId="2e2d3c5e-d76f-4913-89e4-fc755cbde569" providerId="ADAL" clId="{B9F07B57-6429-4BF1-B60F-36E30D6687CB}" dt="2024-10-31T23:25:31.477" v="134" actId="12"/>
          <ac:spMkLst>
            <pc:docMk/>
            <pc:sldMk cId="3184237174" sldId="266"/>
            <ac:spMk id="3" creationId="{B5B0C3F7-0172-8DE1-45BD-3FBE52DF993C}"/>
          </ac:spMkLst>
        </pc:spChg>
        <pc:picChg chg="mod">
          <ac:chgData name="Cath Ralston" userId="2e2d3c5e-d76f-4913-89e4-fc755cbde569" providerId="ADAL" clId="{B9F07B57-6429-4BF1-B60F-36E30D6687CB}" dt="2024-10-31T23:31:44.121" v="170" actId="962"/>
          <ac:picMkLst>
            <pc:docMk/>
            <pc:sldMk cId="3184237174" sldId="266"/>
            <ac:picMk id="15" creationId="{80FDEE9E-F66D-EC72-58CC-08AEE0FD6E0C}"/>
          </ac:picMkLst>
        </pc:picChg>
        <pc:cxnChg chg="mod">
          <ac:chgData name="Cath Ralston" userId="2e2d3c5e-d76f-4913-89e4-fc755cbde569" providerId="ADAL" clId="{B9F07B57-6429-4BF1-B60F-36E30D6687CB}" dt="2024-10-31T23:31:48.115" v="172" actId="962"/>
          <ac:cxnSpMkLst>
            <pc:docMk/>
            <pc:sldMk cId="3184237174" sldId="266"/>
            <ac:cxnSpMk id="8" creationId="{B4538B16-20A5-91E0-B2BA-0A9A2D0B24D8}"/>
          </ac:cxnSpMkLst>
        </pc:cxnChg>
        <pc:cxnChg chg="mod">
          <ac:chgData name="Cath Ralston" userId="2e2d3c5e-d76f-4913-89e4-fc755cbde569" providerId="ADAL" clId="{B9F07B57-6429-4BF1-B60F-36E30D6687CB}" dt="2024-10-31T23:31:49.974" v="174" actId="962"/>
          <ac:cxnSpMkLst>
            <pc:docMk/>
            <pc:sldMk cId="3184237174" sldId="266"/>
            <ac:cxnSpMk id="9" creationId="{5E2DE9E7-D22F-EE18-BE61-6F68724FE3F7}"/>
          </ac:cxnSpMkLst>
        </pc:cxnChg>
      </pc:sldChg>
      <pc:sldChg chg="addSp delSp modSp mod modClrScheme chgLayout">
        <pc:chgData name="Cath Ralston" userId="2e2d3c5e-d76f-4913-89e4-fc755cbde569" providerId="ADAL" clId="{B9F07B57-6429-4BF1-B60F-36E30D6687CB}" dt="2024-10-31T23:32:04.455" v="206" actId="962"/>
        <pc:sldMkLst>
          <pc:docMk/>
          <pc:sldMk cId="4284526362" sldId="267"/>
        </pc:sldMkLst>
        <pc:spChg chg="add mod ord">
          <ac:chgData name="Cath Ralston" userId="2e2d3c5e-d76f-4913-89e4-fc755cbde569" providerId="ADAL" clId="{B9F07B57-6429-4BF1-B60F-36E30D6687CB}" dt="2024-10-31T23:28:35.667" v="166" actId="242"/>
          <ac:spMkLst>
            <pc:docMk/>
            <pc:sldMk cId="4284526362" sldId="267"/>
            <ac:spMk id="3" creationId="{09758323-F192-778C-D85E-52B0B6DB4156}"/>
          </ac:spMkLst>
        </pc:spChg>
        <pc:spChg chg="mod ord">
          <ac:chgData name="Cath Ralston" userId="2e2d3c5e-d76f-4913-89e4-fc755cbde569" providerId="ADAL" clId="{B9F07B57-6429-4BF1-B60F-36E30D6687CB}" dt="2024-10-31T23:28:13.122" v="159" actId="700"/>
          <ac:spMkLst>
            <pc:docMk/>
            <pc:sldMk cId="4284526362" sldId="267"/>
            <ac:spMk id="7" creationId="{EFFDB97B-E7B8-71CF-F199-AA1CE0C3CD83}"/>
          </ac:spMkLst>
        </pc:spChg>
        <pc:spChg chg="del mod ord">
          <ac:chgData name="Cath Ralston" userId="2e2d3c5e-d76f-4913-89e4-fc755cbde569" providerId="ADAL" clId="{B9F07B57-6429-4BF1-B60F-36E30D6687CB}" dt="2024-10-31T23:28:40.186" v="167" actId="478"/>
          <ac:spMkLst>
            <pc:docMk/>
            <pc:sldMk cId="4284526362" sldId="267"/>
            <ac:spMk id="9" creationId="{1073FF8D-A5A5-2B67-C93F-FD0557661403}"/>
          </ac:spMkLst>
        </pc:spChg>
        <pc:grpChg chg="mod">
          <ac:chgData name="Cath Ralston" userId="2e2d3c5e-d76f-4913-89e4-fc755cbde569" providerId="ADAL" clId="{B9F07B57-6429-4BF1-B60F-36E30D6687CB}" dt="2024-10-31T23:32:04.455" v="206" actId="962"/>
          <ac:grpSpMkLst>
            <pc:docMk/>
            <pc:sldMk cId="4284526362" sldId="267"/>
            <ac:grpSpMk id="2" creationId="{6F2AE5AD-50E5-37AE-8F99-F28BFCCB1BD4}"/>
          </ac:grpSpMkLst>
        </pc:grpChg>
        <pc:picChg chg="mod">
          <ac:chgData name="Cath Ralston" userId="2e2d3c5e-d76f-4913-89e4-fc755cbde569" providerId="ADAL" clId="{B9F07B57-6429-4BF1-B60F-36E30D6687CB}" dt="2024-10-31T23:08:41.907" v="6" actId="1076"/>
          <ac:picMkLst>
            <pc:docMk/>
            <pc:sldMk cId="4284526362" sldId="267"/>
            <ac:picMk id="15" creationId="{4CBC7BB4-B0EC-12ED-356A-7E564A9A7287}"/>
          </ac:picMkLst>
        </pc:picChg>
      </pc:sld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2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5581992-5606-D31A-4C74-8E2968E26A4D}"/>
              </a:ext>
            </a:extLst>
          </p:cNvPr>
          <p:cNvSpPr/>
          <p:nvPr userDrawn="1"/>
        </p:nvSpPr>
        <p:spPr>
          <a:xfrm>
            <a:off x="0" y="0"/>
            <a:ext cx="12190230" cy="1080000"/>
          </a:xfrm>
          <a:prstGeom prst="rect">
            <a:avLst/>
          </a:prstGeom>
          <a:solidFill>
            <a:schemeClr val="tx2"/>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solidFill>
                <a:schemeClr val="tx1"/>
              </a:solidFill>
            </a:endParaRPr>
          </a:p>
        </p:txBody>
      </p:sp>
      <p:pic>
        <p:nvPicPr>
          <p:cNvPr id="6" name="Picture 1" descr="Logo for Commonwealth of Learning (image including a book and a globe)">
            <a:extLst>
              <a:ext uri="{FF2B5EF4-FFF2-40B4-BE49-F238E27FC236}">
                <a16:creationId xmlns:a16="http://schemas.microsoft.com/office/drawing/2014/main" id="{F597B9C4-D697-F172-F5DD-E71486BE85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98235" y="133234"/>
            <a:ext cx="3083849" cy="81353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F0B829F-9751-B3DA-D25A-CB0DE0C840FA}"/>
              </a:ext>
            </a:extLst>
          </p:cNvPr>
          <p:cNvSpPr txBox="1"/>
          <p:nvPr userDrawn="1"/>
        </p:nvSpPr>
        <p:spPr>
          <a:xfrm>
            <a:off x="3195540" y="189699"/>
            <a:ext cx="5691004" cy="634533"/>
          </a:xfrm>
          <a:prstGeom prst="rect">
            <a:avLst/>
          </a:prstGeom>
          <a:noFill/>
        </p:spPr>
        <p:txBody>
          <a:bodyPr wrap="square">
            <a:spAutoFit/>
          </a:bodyPr>
          <a:lstStyle/>
          <a:p>
            <a:pPr algn="r">
              <a:lnSpc>
                <a:spcPct val="115000"/>
              </a:lnSpc>
            </a:pPr>
            <a:r>
              <a:rPr lang="en-NZ" sz="1600" b="0" dirty="0">
                <a:solidFill>
                  <a:schemeClr val="tx1"/>
                </a:solidFill>
                <a:effectLst/>
                <a:latin typeface="+mj-lt"/>
              </a:rPr>
              <a:t>This resource was created by Commonwealth of Learning for the TVET Professional Development Toolkit for the Pacific</a:t>
            </a:r>
            <a:endParaRPr lang="en-AU" sz="1600" b="0" dirty="0">
              <a:solidFill>
                <a:schemeClr val="tx1"/>
              </a:solidFill>
              <a:effectLst/>
              <a:latin typeface="+mj-lt"/>
              <a:ea typeface="DengXian" panose="02010600030101010101" pitchFamily="2" charset="-122"/>
              <a:cs typeface="Cordia New" panose="020B0304020202020204" pitchFamily="34" charset="-34"/>
            </a:endParaRPr>
          </a:p>
        </p:txBody>
      </p:sp>
      <p:sp>
        <p:nvSpPr>
          <p:cNvPr id="5" name="Text Placeholder 4">
            <a:extLst>
              <a:ext uri="{FF2B5EF4-FFF2-40B4-BE49-F238E27FC236}">
                <a16:creationId xmlns:a16="http://schemas.microsoft.com/office/drawing/2014/main" id="{256AF4DB-0344-F3FD-AE92-7CADD74348FF}"/>
              </a:ext>
            </a:extLst>
          </p:cNvPr>
          <p:cNvSpPr>
            <a:spLocks noGrp="1"/>
          </p:cNvSpPr>
          <p:nvPr>
            <p:ph type="body" sz="quarter" idx="10"/>
          </p:nvPr>
        </p:nvSpPr>
        <p:spPr>
          <a:xfrm>
            <a:off x="812177" y="3647198"/>
            <a:ext cx="10581126" cy="950913"/>
          </a:xfrm>
        </p:spPr>
        <p:txBody>
          <a:bodyPr anchor="ctr"/>
          <a:lstStyle>
            <a:lvl1pPr marL="0" indent="0" algn="ctr">
              <a:buNone/>
              <a:defRPr/>
            </a:lvl1pPr>
            <a:lvl2pPr marL="457200" indent="0">
              <a:buNone/>
              <a:defRPr/>
            </a:lvl2pPr>
          </a:lstStyle>
          <a:p>
            <a:pPr lvl="0"/>
            <a:r>
              <a:rPr lang="en-GB"/>
              <a:t>Click to edit Master text styles</a:t>
            </a:r>
          </a:p>
        </p:txBody>
      </p:sp>
      <p:grpSp>
        <p:nvGrpSpPr>
          <p:cNvPr id="29" name="Group 28">
            <a:extLst>
              <a:ext uri="{FF2B5EF4-FFF2-40B4-BE49-F238E27FC236}">
                <a16:creationId xmlns:a16="http://schemas.microsoft.com/office/drawing/2014/main" id="{02A3A5B9-EC79-8870-845B-E4EBECC9A9CD}"/>
              </a:ext>
            </a:extLst>
          </p:cNvPr>
          <p:cNvGrpSpPr>
            <a:grpSpLocks noChangeAspect="1"/>
          </p:cNvGrpSpPr>
          <p:nvPr userDrawn="1"/>
        </p:nvGrpSpPr>
        <p:grpSpPr>
          <a:xfrm>
            <a:off x="483429" y="4817111"/>
            <a:ext cx="11223371" cy="1872000"/>
            <a:chOff x="2043947" y="4871940"/>
            <a:chExt cx="8633359" cy="1440000"/>
          </a:xfrm>
        </p:grpSpPr>
        <p:sp>
          <p:nvSpPr>
            <p:cNvPr id="21" name="Freeform 3">
              <a:extLst>
                <a:ext uri="{FF2B5EF4-FFF2-40B4-BE49-F238E27FC236}">
                  <a16:creationId xmlns:a16="http://schemas.microsoft.com/office/drawing/2014/main" id="{24530A15-0DB8-48E0-C4EF-E2C64E452BFA}"/>
                </a:ext>
              </a:extLst>
            </p:cNvPr>
            <p:cNvSpPr>
              <a:spLocks noChangeAspect="1"/>
            </p:cNvSpPr>
            <p:nvPr userDrawn="1"/>
          </p:nvSpPr>
          <p:spPr>
            <a:xfrm rot="5400000">
              <a:off x="9237306"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3"/>
              <a:stretch>
                <a:fillRect l="-83237" t="-68320" r="-85556" b="-100472"/>
              </a:stretch>
            </a:blipFill>
          </p:spPr>
          <p:txBody>
            <a:bodyPr/>
            <a:lstStyle/>
            <a:p>
              <a:endParaRPr lang="en-AU"/>
            </a:p>
          </p:txBody>
        </p:sp>
        <p:sp>
          <p:nvSpPr>
            <p:cNvPr id="24" name="Freeform 4">
              <a:extLst>
                <a:ext uri="{FF2B5EF4-FFF2-40B4-BE49-F238E27FC236}">
                  <a16:creationId xmlns:a16="http://schemas.microsoft.com/office/drawing/2014/main" id="{EA6C1692-2916-F598-7540-F5F82F5611CC}"/>
                </a:ext>
              </a:extLst>
            </p:cNvPr>
            <p:cNvSpPr>
              <a:spLocks noChangeAspect="1"/>
            </p:cNvSpPr>
            <p:nvPr userDrawn="1"/>
          </p:nvSpPr>
          <p:spPr>
            <a:xfrm rot="5400000">
              <a:off x="7796238"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4"/>
              <a:stretch>
                <a:fillRect l="-83237" t="-68320" r="-85556" b="-100472"/>
              </a:stretch>
            </a:blipFill>
          </p:spPr>
          <p:txBody>
            <a:bodyPr/>
            <a:lstStyle/>
            <a:p>
              <a:endParaRPr lang="en-AU"/>
            </a:p>
          </p:txBody>
        </p:sp>
        <p:sp>
          <p:nvSpPr>
            <p:cNvPr id="25" name="Freeform 5">
              <a:extLst>
                <a:ext uri="{FF2B5EF4-FFF2-40B4-BE49-F238E27FC236}">
                  <a16:creationId xmlns:a16="http://schemas.microsoft.com/office/drawing/2014/main" id="{9B3C5406-BB00-2F14-245F-1F6E268D7435}"/>
                </a:ext>
              </a:extLst>
            </p:cNvPr>
            <p:cNvSpPr>
              <a:spLocks noChangeAspect="1"/>
            </p:cNvSpPr>
            <p:nvPr userDrawn="1"/>
          </p:nvSpPr>
          <p:spPr>
            <a:xfrm rot="5400000">
              <a:off x="6355169"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5"/>
              <a:stretch>
                <a:fillRect l="-83237" t="-68320" r="-85556" b="-100472"/>
              </a:stretch>
            </a:blipFill>
          </p:spPr>
          <p:txBody>
            <a:bodyPr/>
            <a:lstStyle/>
            <a:p>
              <a:endParaRPr lang="en-AU"/>
            </a:p>
          </p:txBody>
        </p:sp>
        <p:sp>
          <p:nvSpPr>
            <p:cNvPr id="26" name="Freeform 6">
              <a:extLst>
                <a:ext uri="{FF2B5EF4-FFF2-40B4-BE49-F238E27FC236}">
                  <a16:creationId xmlns:a16="http://schemas.microsoft.com/office/drawing/2014/main" id="{D158C990-9B3C-FA07-B916-ACF4640B507A}"/>
                </a:ext>
              </a:extLst>
            </p:cNvPr>
            <p:cNvSpPr>
              <a:spLocks noChangeAspect="1"/>
            </p:cNvSpPr>
            <p:nvPr userDrawn="1"/>
          </p:nvSpPr>
          <p:spPr>
            <a:xfrm rot="5400000">
              <a:off x="4921795"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6"/>
              <a:stretch>
                <a:fillRect l="-83237" t="-68320" r="-85556" b="-100472"/>
              </a:stretch>
            </a:blipFill>
          </p:spPr>
          <p:txBody>
            <a:bodyPr/>
            <a:lstStyle/>
            <a:p>
              <a:endParaRPr lang="en-AU"/>
            </a:p>
          </p:txBody>
        </p:sp>
        <p:sp>
          <p:nvSpPr>
            <p:cNvPr id="27" name="Freeform 7">
              <a:extLst>
                <a:ext uri="{FF2B5EF4-FFF2-40B4-BE49-F238E27FC236}">
                  <a16:creationId xmlns:a16="http://schemas.microsoft.com/office/drawing/2014/main" id="{FBFABC7C-BC01-B78A-03CA-F6F17DD53E11}"/>
                </a:ext>
              </a:extLst>
            </p:cNvPr>
            <p:cNvSpPr>
              <a:spLocks noChangeAspect="1"/>
            </p:cNvSpPr>
            <p:nvPr userDrawn="1"/>
          </p:nvSpPr>
          <p:spPr>
            <a:xfrm rot="5400000">
              <a:off x="3480726"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7"/>
              <a:stretch>
                <a:fillRect l="-83237" t="-68320" r="-85556" b="-100472"/>
              </a:stretch>
            </a:blipFill>
          </p:spPr>
          <p:txBody>
            <a:bodyPr/>
            <a:lstStyle/>
            <a:p>
              <a:endParaRPr lang="en-AU"/>
            </a:p>
          </p:txBody>
        </p:sp>
        <p:sp>
          <p:nvSpPr>
            <p:cNvPr id="28" name="Freeform 8">
              <a:extLst>
                <a:ext uri="{FF2B5EF4-FFF2-40B4-BE49-F238E27FC236}">
                  <a16:creationId xmlns:a16="http://schemas.microsoft.com/office/drawing/2014/main" id="{6AB0A91E-B709-3B96-77BF-632883184452}"/>
                </a:ext>
              </a:extLst>
            </p:cNvPr>
            <p:cNvSpPr>
              <a:spLocks noChangeAspect="1"/>
            </p:cNvSpPr>
            <p:nvPr userDrawn="1"/>
          </p:nvSpPr>
          <p:spPr>
            <a:xfrm rot="5400000">
              <a:off x="2043947"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8"/>
              <a:stretch>
                <a:fillRect l="-83237" t="-68320" r="-85556" b="-100472"/>
              </a:stretch>
            </a:blipFill>
          </p:spPr>
          <p:txBody>
            <a:bodyPr/>
            <a:lstStyle/>
            <a:p>
              <a:endParaRPr lang="en-AU"/>
            </a:p>
          </p:txBody>
        </p:sp>
      </p:grpSp>
      <p:sp>
        <p:nvSpPr>
          <p:cNvPr id="4" name="Text Placeholder 3">
            <a:extLst>
              <a:ext uri="{FF2B5EF4-FFF2-40B4-BE49-F238E27FC236}">
                <a16:creationId xmlns:a16="http://schemas.microsoft.com/office/drawing/2014/main" id="{086E9F48-E534-4CF5-2538-1CA93437896E}"/>
              </a:ext>
            </a:extLst>
          </p:cNvPr>
          <p:cNvSpPr>
            <a:spLocks noGrp="1"/>
          </p:cNvSpPr>
          <p:nvPr>
            <p:ph type="body" sz="quarter" idx="11"/>
          </p:nvPr>
        </p:nvSpPr>
        <p:spPr>
          <a:xfrm>
            <a:off x="0" y="1088198"/>
            <a:ext cx="12192000" cy="2340000"/>
          </a:xfrm>
        </p:spPr>
        <p:txBody>
          <a:bodyPr anchor="b">
            <a:normAutofit/>
          </a:bodyPr>
          <a:lstStyle>
            <a:lvl1pPr marL="0" indent="0" algn="ctr">
              <a:buNone/>
              <a:defRPr sz="5000"/>
            </a:lvl1pPr>
          </a:lstStyle>
          <a:p>
            <a:pPr lvl="0"/>
            <a:r>
              <a:rPr lang="en-GB"/>
              <a:t>Click to edit Master text styles</a:t>
            </a:r>
          </a:p>
        </p:txBody>
      </p:sp>
    </p:spTree>
    <p:extLst>
      <p:ext uri="{BB962C8B-B14F-4D97-AF65-F5344CB8AC3E}">
        <p14:creationId xmlns:p14="http://schemas.microsoft.com/office/powerpoint/2010/main" val="336888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1" name="Group 20">
            <a:extLst>
              <a:ext uri="{FF2B5EF4-FFF2-40B4-BE49-F238E27FC236}">
                <a16:creationId xmlns:a16="http://schemas.microsoft.com/office/drawing/2014/main" id="{C303DF49-3C23-3905-9581-309875B34BAF}"/>
              </a:ext>
            </a:extLst>
          </p:cNvPr>
          <p:cNvGrpSpPr>
            <a:grpSpLocks noChangeAspect="1"/>
          </p:cNvGrpSpPr>
          <p:nvPr userDrawn="1"/>
        </p:nvGrpSpPr>
        <p:grpSpPr>
          <a:xfrm>
            <a:off x="155486" y="5687028"/>
            <a:ext cx="11881028" cy="1080000"/>
            <a:chOff x="-297246" y="5643486"/>
            <a:chExt cx="12277062" cy="1116000"/>
          </a:xfrm>
        </p:grpSpPr>
        <p:pic>
          <p:nvPicPr>
            <p:cNvPr id="22" name="Picture 21" descr="A blue and black logo&#10;&#10;Description automatically generated">
              <a:extLst>
                <a:ext uri="{FF2B5EF4-FFF2-40B4-BE49-F238E27FC236}">
                  <a16:creationId xmlns:a16="http://schemas.microsoft.com/office/drawing/2014/main" id="{84A5EE3D-3F2E-2847-EBEA-8BCACB1A67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p:spPr>
        </p:pic>
        <p:pic>
          <p:nvPicPr>
            <p:cNvPr id="23" name="Picture 22" descr="A blue and black logo&#10;&#10;Description automatically generated">
              <a:extLst>
                <a:ext uri="{FF2B5EF4-FFF2-40B4-BE49-F238E27FC236}">
                  <a16:creationId xmlns:a16="http://schemas.microsoft.com/office/drawing/2014/main" id="{18E9C0CA-BD10-5905-9D2A-7AF21E161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p:spPr>
        </p:pic>
        <p:pic>
          <p:nvPicPr>
            <p:cNvPr id="24" name="Picture 23" descr="A blue and black logo&#10;&#10;Description automatically generated">
              <a:extLst>
                <a:ext uri="{FF2B5EF4-FFF2-40B4-BE49-F238E27FC236}">
                  <a16:creationId xmlns:a16="http://schemas.microsoft.com/office/drawing/2014/main" id="{38C1A8E7-14F0-0A9E-295C-5309BB201E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2736" y="5643486"/>
              <a:ext cx="1117416" cy="1116000"/>
            </a:xfrm>
            <a:prstGeom prst="rect">
              <a:avLst/>
            </a:prstGeom>
          </p:spPr>
        </p:pic>
        <p:pic>
          <p:nvPicPr>
            <p:cNvPr id="25" name="Picture 24" descr="A blue and black logo&#10;&#10;Description automatically generated">
              <a:extLst>
                <a:ext uri="{FF2B5EF4-FFF2-40B4-BE49-F238E27FC236}">
                  <a16:creationId xmlns:a16="http://schemas.microsoft.com/office/drawing/2014/main" id="{E701C03A-4BAD-003B-8EC2-83B7002B83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152" y="5643486"/>
              <a:ext cx="1117416" cy="1116000"/>
            </a:xfrm>
            <a:prstGeom prst="rect">
              <a:avLst/>
            </a:prstGeom>
          </p:spPr>
        </p:pic>
        <p:pic>
          <p:nvPicPr>
            <p:cNvPr id="26" name="Picture 25" descr="A blue and black logo&#10;&#10;Description automatically generated">
              <a:extLst>
                <a:ext uri="{FF2B5EF4-FFF2-40B4-BE49-F238E27FC236}">
                  <a16:creationId xmlns:a16="http://schemas.microsoft.com/office/drawing/2014/main" id="{C3AFF7E9-3DDE-B303-FF4B-7E14642233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7568" y="5643486"/>
              <a:ext cx="1117416" cy="1116000"/>
            </a:xfrm>
            <a:prstGeom prst="rect">
              <a:avLst/>
            </a:prstGeom>
          </p:spPr>
        </p:pic>
        <p:pic>
          <p:nvPicPr>
            <p:cNvPr id="27" name="Picture 26" descr="A blue and black logo&#10;&#10;Description automatically generated">
              <a:extLst>
                <a:ext uri="{FF2B5EF4-FFF2-40B4-BE49-F238E27FC236}">
                  <a16:creationId xmlns:a16="http://schemas.microsoft.com/office/drawing/2014/main" id="{289E3127-3C9C-ADF9-64FF-976779262C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4984" y="5643486"/>
              <a:ext cx="1117416" cy="1116000"/>
            </a:xfrm>
            <a:prstGeom prst="rect">
              <a:avLst/>
            </a:prstGeom>
          </p:spPr>
        </p:pic>
        <p:pic>
          <p:nvPicPr>
            <p:cNvPr id="28" name="Picture 27" descr="A blue and black logo&#10;&#10;Description automatically generated">
              <a:extLst>
                <a:ext uri="{FF2B5EF4-FFF2-40B4-BE49-F238E27FC236}">
                  <a16:creationId xmlns:a16="http://schemas.microsoft.com/office/drawing/2014/main" id="{2E97B4D3-AD2D-E4CA-7678-AA7CA943A0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2400" y="5643486"/>
              <a:ext cx="1117416" cy="1116000"/>
            </a:xfrm>
            <a:prstGeom prst="rect">
              <a:avLst/>
            </a:prstGeom>
          </p:spPr>
        </p:pic>
        <p:pic>
          <p:nvPicPr>
            <p:cNvPr id="29" name="Picture 28" descr="A blue and black logo&#10;&#10;Description automatically generated">
              <a:extLst>
                <a:ext uri="{FF2B5EF4-FFF2-40B4-BE49-F238E27FC236}">
                  <a16:creationId xmlns:a16="http://schemas.microsoft.com/office/drawing/2014/main" id="{E1FE6FD8-05E1-8EC9-8BD3-C4FEDA039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p:spPr>
        </p:pic>
        <p:pic>
          <p:nvPicPr>
            <p:cNvPr id="30" name="Picture 29" descr="A blue and black logo&#10;&#10;Description automatically generated">
              <a:extLst>
                <a:ext uri="{FF2B5EF4-FFF2-40B4-BE49-F238E27FC236}">
                  <a16:creationId xmlns:a16="http://schemas.microsoft.com/office/drawing/2014/main" id="{377E86AC-6D5A-845A-A8D8-75E888DE05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p:spPr>
        </p:pic>
        <p:pic>
          <p:nvPicPr>
            <p:cNvPr id="31" name="Picture 30" descr="A blue and black logo&#10;&#10;Description automatically generated">
              <a:extLst>
                <a:ext uri="{FF2B5EF4-FFF2-40B4-BE49-F238E27FC236}">
                  <a16:creationId xmlns:a16="http://schemas.microsoft.com/office/drawing/2014/main" id="{8EAB0D67-5BF9-1D5F-809E-FEE92EA4DA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p:spPr>
        </p:pic>
        <p:pic>
          <p:nvPicPr>
            <p:cNvPr id="32" name="Picture 31" descr="A blue and black logo&#10;&#10;Description automatically generated">
              <a:extLst>
                <a:ext uri="{FF2B5EF4-FFF2-40B4-BE49-F238E27FC236}">
                  <a16:creationId xmlns:a16="http://schemas.microsoft.com/office/drawing/2014/main" id="{247A6D87-6107-F0B4-419F-D445B207F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p:spPr>
        </p:pic>
      </p:grpSp>
    </p:spTree>
    <p:extLst>
      <p:ext uri="{BB962C8B-B14F-4D97-AF65-F5344CB8AC3E}">
        <p14:creationId xmlns:p14="http://schemas.microsoft.com/office/powerpoint/2010/main" val="382598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b"/>
          <a:lstStyle>
            <a:lvl1pPr marL="36195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0C067421-5222-7E95-A680-97FA473BF8FE}"/>
              </a:ext>
            </a:extLst>
          </p:cNvPr>
          <p:cNvGrpSpPr>
            <a:grpSpLocks noChangeAspect="1"/>
          </p:cNvGrpSpPr>
          <p:nvPr userDrawn="1"/>
        </p:nvGrpSpPr>
        <p:grpSpPr>
          <a:xfrm rot="5400000">
            <a:off x="8201248" y="2786991"/>
            <a:ext cx="6689983" cy="1116000"/>
            <a:chOff x="-297246" y="5643486"/>
            <a:chExt cx="6689982" cy="1116000"/>
          </a:xfrm>
        </p:grpSpPr>
        <p:pic>
          <p:nvPicPr>
            <p:cNvPr id="8" name="Picture 7" descr="A blue and black logo&#10;&#10;Description automatically generated">
              <a:extLst>
                <a:ext uri="{FF2B5EF4-FFF2-40B4-BE49-F238E27FC236}">
                  <a16:creationId xmlns:a16="http://schemas.microsoft.com/office/drawing/2014/main" id="{F8AE7A4C-2966-3C34-DD58-03FA738037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p:spPr>
        </p:pic>
        <p:pic>
          <p:nvPicPr>
            <p:cNvPr id="9" name="Picture 8" descr="A blue and black logo&#10;&#10;Description automatically generated">
              <a:extLst>
                <a:ext uri="{FF2B5EF4-FFF2-40B4-BE49-F238E27FC236}">
                  <a16:creationId xmlns:a16="http://schemas.microsoft.com/office/drawing/2014/main" id="{6CF3DAF3-98D1-B9DE-399B-5DE7AF9EA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p:spPr>
        </p:pic>
        <p:pic>
          <p:nvPicPr>
            <p:cNvPr id="10" name="Picture 9" descr="A blue and black logo&#10;&#10;Description automatically generated">
              <a:extLst>
                <a:ext uri="{FF2B5EF4-FFF2-40B4-BE49-F238E27FC236}">
                  <a16:creationId xmlns:a16="http://schemas.microsoft.com/office/drawing/2014/main" id="{45064545-4AFF-5331-0781-926575EA01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p:spPr>
        </p:pic>
        <p:pic>
          <p:nvPicPr>
            <p:cNvPr id="11" name="Picture 10" descr="A blue and black logo&#10;&#10;Description automatically generated">
              <a:extLst>
                <a:ext uri="{FF2B5EF4-FFF2-40B4-BE49-F238E27FC236}">
                  <a16:creationId xmlns:a16="http://schemas.microsoft.com/office/drawing/2014/main" id="{3CA65401-2EB5-BFEE-4BC1-B0F1115C39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p:spPr>
        </p:pic>
        <p:pic>
          <p:nvPicPr>
            <p:cNvPr id="12" name="Picture 11" descr="A blue and black logo&#10;&#10;Description automatically generated">
              <a:extLst>
                <a:ext uri="{FF2B5EF4-FFF2-40B4-BE49-F238E27FC236}">
                  <a16:creationId xmlns:a16="http://schemas.microsoft.com/office/drawing/2014/main" id="{F4A6C529-92E4-4B40-1A84-D80735E28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63D68535-B9EB-F4E1-DCB6-AB9BAE792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p:spPr>
        </p:pic>
      </p:gr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4293549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DD660C9A-13C4-0ECA-8AB3-6CE50EF8BFA0}"/>
              </a:ext>
            </a:extLst>
          </p:cNvPr>
          <p:cNvGrpSpPr>
            <a:grpSpLocks noChangeAspect="1"/>
          </p:cNvGrpSpPr>
          <p:nvPr userDrawn="1"/>
        </p:nvGrpSpPr>
        <p:grpSpPr>
          <a:xfrm>
            <a:off x="155486" y="5687028"/>
            <a:ext cx="11881028" cy="1080000"/>
            <a:chOff x="-297246" y="5643486"/>
            <a:chExt cx="12277062" cy="1116000"/>
          </a:xfrm>
        </p:grpSpPr>
        <p:pic>
          <p:nvPicPr>
            <p:cNvPr id="5" name="Picture 4" descr="A blue and black logo&#10;&#10;Description automatically generated">
              <a:extLst>
                <a:ext uri="{FF2B5EF4-FFF2-40B4-BE49-F238E27FC236}">
                  <a16:creationId xmlns:a16="http://schemas.microsoft.com/office/drawing/2014/main" id="{03B91300-9E4E-5645-EC50-4B24DD7E77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p:spPr>
        </p:pic>
        <p:pic>
          <p:nvPicPr>
            <p:cNvPr id="21" name="Picture 20" descr="A blue and black logo&#10;&#10;Description automatically generated">
              <a:extLst>
                <a:ext uri="{FF2B5EF4-FFF2-40B4-BE49-F238E27FC236}">
                  <a16:creationId xmlns:a16="http://schemas.microsoft.com/office/drawing/2014/main" id="{DE720B61-EBED-0EA1-05B2-5252768CF9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p:spPr>
        </p:pic>
        <p:pic>
          <p:nvPicPr>
            <p:cNvPr id="22" name="Picture 21" descr="A blue and black logo&#10;&#10;Description automatically generated">
              <a:extLst>
                <a:ext uri="{FF2B5EF4-FFF2-40B4-BE49-F238E27FC236}">
                  <a16:creationId xmlns:a16="http://schemas.microsoft.com/office/drawing/2014/main" id="{1456886C-3F54-D715-7843-E74EE5A6E2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2736" y="5643486"/>
              <a:ext cx="1117416" cy="1116000"/>
            </a:xfrm>
            <a:prstGeom prst="rect">
              <a:avLst/>
            </a:prstGeom>
          </p:spPr>
        </p:pic>
        <p:pic>
          <p:nvPicPr>
            <p:cNvPr id="23" name="Picture 22" descr="A blue and black logo&#10;&#10;Description automatically generated">
              <a:extLst>
                <a:ext uri="{FF2B5EF4-FFF2-40B4-BE49-F238E27FC236}">
                  <a16:creationId xmlns:a16="http://schemas.microsoft.com/office/drawing/2014/main" id="{C6805046-EA70-2A03-05E2-5D1A650928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152" y="5643486"/>
              <a:ext cx="1117416" cy="1116000"/>
            </a:xfrm>
            <a:prstGeom prst="rect">
              <a:avLst/>
            </a:prstGeom>
          </p:spPr>
        </p:pic>
        <p:pic>
          <p:nvPicPr>
            <p:cNvPr id="24" name="Picture 23" descr="A blue and black logo&#10;&#10;Description automatically generated">
              <a:extLst>
                <a:ext uri="{FF2B5EF4-FFF2-40B4-BE49-F238E27FC236}">
                  <a16:creationId xmlns:a16="http://schemas.microsoft.com/office/drawing/2014/main" id="{9FCE85BA-94B7-841A-29DF-6589D2116A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7568" y="5643486"/>
              <a:ext cx="1117416" cy="1116000"/>
            </a:xfrm>
            <a:prstGeom prst="rect">
              <a:avLst/>
            </a:prstGeom>
          </p:spPr>
        </p:pic>
        <p:pic>
          <p:nvPicPr>
            <p:cNvPr id="25" name="Picture 24" descr="A blue and black logo&#10;&#10;Description automatically generated">
              <a:extLst>
                <a:ext uri="{FF2B5EF4-FFF2-40B4-BE49-F238E27FC236}">
                  <a16:creationId xmlns:a16="http://schemas.microsoft.com/office/drawing/2014/main" id="{ABD66203-3120-9A50-BFB2-D07E327AC6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4984" y="5643486"/>
              <a:ext cx="1117416" cy="1116000"/>
            </a:xfrm>
            <a:prstGeom prst="rect">
              <a:avLst/>
            </a:prstGeom>
          </p:spPr>
        </p:pic>
        <p:pic>
          <p:nvPicPr>
            <p:cNvPr id="26" name="Picture 25" descr="A blue and black logo&#10;&#10;Description automatically generated">
              <a:extLst>
                <a:ext uri="{FF2B5EF4-FFF2-40B4-BE49-F238E27FC236}">
                  <a16:creationId xmlns:a16="http://schemas.microsoft.com/office/drawing/2014/main" id="{3133D7E7-FE91-9BD0-6C8E-BAC8E41C0D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2400" y="5643486"/>
              <a:ext cx="1117416" cy="1116000"/>
            </a:xfrm>
            <a:prstGeom prst="rect">
              <a:avLst/>
            </a:prstGeom>
          </p:spPr>
        </p:pic>
        <p:pic>
          <p:nvPicPr>
            <p:cNvPr id="27" name="Picture 26" descr="A blue and black logo&#10;&#10;Description automatically generated">
              <a:extLst>
                <a:ext uri="{FF2B5EF4-FFF2-40B4-BE49-F238E27FC236}">
                  <a16:creationId xmlns:a16="http://schemas.microsoft.com/office/drawing/2014/main" id="{C75F8137-B51F-E8FD-D095-E7C6671B0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p:spPr>
        </p:pic>
        <p:pic>
          <p:nvPicPr>
            <p:cNvPr id="28" name="Picture 27" descr="A blue and black logo&#10;&#10;Description automatically generated">
              <a:extLst>
                <a:ext uri="{FF2B5EF4-FFF2-40B4-BE49-F238E27FC236}">
                  <a16:creationId xmlns:a16="http://schemas.microsoft.com/office/drawing/2014/main" id="{A957DA6D-AFAF-0BCB-1244-15E8414BA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p:spPr>
        </p:pic>
        <p:pic>
          <p:nvPicPr>
            <p:cNvPr id="29" name="Picture 28" descr="A blue and black logo&#10;&#10;Description automatically generated">
              <a:extLst>
                <a:ext uri="{FF2B5EF4-FFF2-40B4-BE49-F238E27FC236}">
                  <a16:creationId xmlns:a16="http://schemas.microsoft.com/office/drawing/2014/main" id="{98DEDC3D-9316-D372-9786-EFF1962225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p:spPr>
        </p:pic>
        <p:pic>
          <p:nvPicPr>
            <p:cNvPr id="30" name="Picture 29" descr="A blue and black logo&#10;&#10;Description automatically generated">
              <a:extLst>
                <a:ext uri="{FF2B5EF4-FFF2-40B4-BE49-F238E27FC236}">
                  <a16:creationId xmlns:a16="http://schemas.microsoft.com/office/drawing/2014/main" id="{A3C60C84-3657-2024-FED4-7F50F4C940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p:spPr>
        </p:pic>
      </p:grpSp>
    </p:spTree>
    <p:extLst>
      <p:ext uri="{BB962C8B-B14F-4D97-AF65-F5344CB8AC3E}">
        <p14:creationId xmlns:p14="http://schemas.microsoft.com/office/powerpoint/2010/main" val="1941495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B495B522-321D-7DE1-5626-2CC2C3A1088A}"/>
              </a:ext>
            </a:extLst>
          </p:cNvPr>
          <p:cNvGrpSpPr>
            <a:grpSpLocks noChangeAspect="1"/>
          </p:cNvGrpSpPr>
          <p:nvPr userDrawn="1"/>
        </p:nvGrpSpPr>
        <p:grpSpPr>
          <a:xfrm rot="5400000">
            <a:off x="8201248" y="2786991"/>
            <a:ext cx="6689983" cy="1116000"/>
            <a:chOff x="-297246" y="5643486"/>
            <a:chExt cx="6689982" cy="1116000"/>
          </a:xfrm>
        </p:grpSpPr>
        <p:pic>
          <p:nvPicPr>
            <p:cNvPr id="8" name="Picture 7" descr="A blue and black logo&#10;&#10;Description automatically generated">
              <a:extLst>
                <a:ext uri="{FF2B5EF4-FFF2-40B4-BE49-F238E27FC236}">
                  <a16:creationId xmlns:a16="http://schemas.microsoft.com/office/drawing/2014/main" id="{0B38ACF5-B142-5E6F-500B-0B7DD3F61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p:spPr>
        </p:pic>
        <p:pic>
          <p:nvPicPr>
            <p:cNvPr id="9" name="Picture 8" descr="A blue and black logo&#10;&#10;Description automatically generated">
              <a:extLst>
                <a:ext uri="{FF2B5EF4-FFF2-40B4-BE49-F238E27FC236}">
                  <a16:creationId xmlns:a16="http://schemas.microsoft.com/office/drawing/2014/main" id="{B937B286-AE9D-A8BE-1ADF-508B20DC92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p:spPr>
        </p:pic>
        <p:pic>
          <p:nvPicPr>
            <p:cNvPr id="10" name="Picture 9" descr="A blue and black logo&#10;&#10;Description automatically generated">
              <a:extLst>
                <a:ext uri="{FF2B5EF4-FFF2-40B4-BE49-F238E27FC236}">
                  <a16:creationId xmlns:a16="http://schemas.microsoft.com/office/drawing/2014/main" id="{E8D8B8F1-4632-5217-FAD8-E4B2A68049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p:spPr>
        </p:pic>
        <p:pic>
          <p:nvPicPr>
            <p:cNvPr id="11" name="Picture 10" descr="A blue and black logo&#10;&#10;Description automatically generated">
              <a:extLst>
                <a:ext uri="{FF2B5EF4-FFF2-40B4-BE49-F238E27FC236}">
                  <a16:creationId xmlns:a16="http://schemas.microsoft.com/office/drawing/2014/main" id="{2DFFD7A4-B2F4-DDC9-87AD-2F24A911E9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p:spPr>
        </p:pic>
        <p:pic>
          <p:nvPicPr>
            <p:cNvPr id="12" name="Picture 11" descr="A blue and black logo&#10;&#10;Description automatically generated">
              <a:extLst>
                <a:ext uri="{FF2B5EF4-FFF2-40B4-BE49-F238E27FC236}">
                  <a16:creationId xmlns:a16="http://schemas.microsoft.com/office/drawing/2014/main" id="{25A1E68E-E385-88CF-C7AE-00CC86E35E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73F9CECA-5424-8CE2-5D75-47BF941F1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p:spPr>
        </p:pic>
      </p:grpSp>
    </p:spTree>
    <p:extLst>
      <p:ext uri="{BB962C8B-B14F-4D97-AF65-F5344CB8AC3E}">
        <p14:creationId xmlns:p14="http://schemas.microsoft.com/office/powerpoint/2010/main" val="2319423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3D8A0064-40D0-1EB0-7475-16A79EE8DF7B}"/>
              </a:ext>
            </a:extLst>
          </p:cNvPr>
          <p:cNvGrpSpPr>
            <a:grpSpLocks noChangeAspect="1"/>
          </p:cNvGrpSpPr>
          <p:nvPr userDrawn="1"/>
        </p:nvGrpSpPr>
        <p:grpSpPr>
          <a:xfrm rot="5400000">
            <a:off x="8201248" y="2786991"/>
            <a:ext cx="6689983" cy="1116000"/>
            <a:chOff x="-297246" y="5643486"/>
            <a:chExt cx="6689982" cy="1116000"/>
          </a:xfrm>
        </p:grpSpPr>
        <p:pic>
          <p:nvPicPr>
            <p:cNvPr id="5" name="Picture 4" descr="A blue and black logo&#10;&#10;Description automatically generated">
              <a:extLst>
                <a:ext uri="{FF2B5EF4-FFF2-40B4-BE49-F238E27FC236}">
                  <a16:creationId xmlns:a16="http://schemas.microsoft.com/office/drawing/2014/main" id="{3A1979A2-7FFD-4369-1480-181AE91BA5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p:spPr>
        </p:pic>
        <p:pic>
          <p:nvPicPr>
            <p:cNvPr id="6" name="Picture 5" descr="A blue and black logo&#10;&#10;Description automatically generated">
              <a:extLst>
                <a:ext uri="{FF2B5EF4-FFF2-40B4-BE49-F238E27FC236}">
                  <a16:creationId xmlns:a16="http://schemas.microsoft.com/office/drawing/2014/main" id="{A862CAAB-8E49-6DE8-5F5D-8DF93DCC62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p:spPr>
        </p:pic>
        <p:pic>
          <p:nvPicPr>
            <p:cNvPr id="7" name="Picture 6" descr="A blue and black logo&#10;&#10;Description automatically generated">
              <a:extLst>
                <a:ext uri="{FF2B5EF4-FFF2-40B4-BE49-F238E27FC236}">
                  <a16:creationId xmlns:a16="http://schemas.microsoft.com/office/drawing/2014/main" id="{3F9FE90D-0F7D-7089-9E64-243260C031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p:spPr>
        </p:pic>
        <p:pic>
          <p:nvPicPr>
            <p:cNvPr id="8" name="Picture 7" descr="A blue and black logo&#10;&#10;Description automatically generated">
              <a:extLst>
                <a:ext uri="{FF2B5EF4-FFF2-40B4-BE49-F238E27FC236}">
                  <a16:creationId xmlns:a16="http://schemas.microsoft.com/office/drawing/2014/main" id="{D7B7C819-1400-CB96-036B-43AB14157C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p:spPr>
        </p:pic>
        <p:pic>
          <p:nvPicPr>
            <p:cNvPr id="9" name="Picture 8" descr="A blue and black logo&#10;&#10;Description automatically generated">
              <a:extLst>
                <a:ext uri="{FF2B5EF4-FFF2-40B4-BE49-F238E27FC236}">
                  <a16:creationId xmlns:a16="http://schemas.microsoft.com/office/drawing/2014/main" id="{8FD64CCC-9B12-C349-740B-7ADCC2355A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p:spPr>
        </p:pic>
        <p:pic>
          <p:nvPicPr>
            <p:cNvPr id="10" name="Picture 9" descr="A blue and black logo&#10;&#10;Description automatically generated">
              <a:extLst>
                <a:ext uri="{FF2B5EF4-FFF2-40B4-BE49-F238E27FC236}">
                  <a16:creationId xmlns:a16="http://schemas.microsoft.com/office/drawing/2014/main" id="{71EAC353-991A-8C76-5A9B-F4E110499C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p:spPr>
        </p:pic>
      </p:grpSp>
    </p:spTree>
    <p:extLst>
      <p:ext uri="{BB962C8B-B14F-4D97-AF65-F5344CB8AC3E}">
        <p14:creationId xmlns:p14="http://schemas.microsoft.com/office/powerpoint/2010/main" val="337672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Title Only">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88BC32D-D8FC-C9FB-03FB-D1122E4472E1}"/>
              </a:ext>
            </a:extLst>
          </p:cNvPr>
          <p:cNvGrpSpPr/>
          <p:nvPr userDrawn="1"/>
        </p:nvGrpSpPr>
        <p:grpSpPr>
          <a:xfrm>
            <a:off x="37701" y="5569262"/>
            <a:ext cx="12152695" cy="1188000"/>
            <a:chOff x="37701" y="5569262"/>
            <a:chExt cx="12152695" cy="1188000"/>
          </a:xfrm>
        </p:grpSpPr>
        <p:pic>
          <p:nvPicPr>
            <p:cNvPr id="3" name="Picture 2" descr="A gold flower with black background&#10;&#10;Description automatically generated">
              <a:extLst>
                <a:ext uri="{FF2B5EF4-FFF2-40B4-BE49-F238E27FC236}">
                  <a16:creationId xmlns:a16="http://schemas.microsoft.com/office/drawing/2014/main" id="{3DCF2BE2-BCC1-8AAA-CEC3-45FB582209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701" y="5569262"/>
              <a:ext cx="1188000" cy="1188000"/>
            </a:xfrm>
            <a:prstGeom prst="rect">
              <a:avLst/>
            </a:prstGeom>
            <a:noFill/>
          </p:spPr>
        </p:pic>
        <p:pic>
          <p:nvPicPr>
            <p:cNvPr id="4" name="Picture 3" descr="A green flower with a black background&#10;&#10;Description automatically generated">
              <a:extLst>
                <a:ext uri="{FF2B5EF4-FFF2-40B4-BE49-F238E27FC236}">
                  <a16:creationId xmlns:a16="http://schemas.microsoft.com/office/drawing/2014/main" id="{99BF30CD-192C-2B26-C18B-9DC7AD937B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480000" flipH="1">
              <a:off x="2230639" y="5569262"/>
              <a:ext cx="1188000" cy="1188000"/>
            </a:xfrm>
            <a:prstGeom prst="rect">
              <a:avLst/>
            </a:prstGeom>
            <a:noFill/>
          </p:spPr>
        </p:pic>
        <p:pic>
          <p:nvPicPr>
            <p:cNvPr id="5" name="Picture 4" descr="A pink flower with a black background&#10;&#10;Description automatically generated">
              <a:extLst>
                <a:ext uri="{FF2B5EF4-FFF2-40B4-BE49-F238E27FC236}">
                  <a16:creationId xmlns:a16="http://schemas.microsoft.com/office/drawing/2014/main" id="{30E7DA83-6E14-1789-EEDC-DD42A35354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9480000" flipH="1">
              <a:off x="5520046" y="5569262"/>
              <a:ext cx="1188000" cy="1188000"/>
            </a:xfrm>
            <a:prstGeom prst="rect">
              <a:avLst/>
            </a:prstGeom>
            <a:noFill/>
          </p:spPr>
        </p:pic>
        <p:pic>
          <p:nvPicPr>
            <p:cNvPr id="6" name="Picture 5" descr="A yellow flower with black background&#10;&#10;Description automatically generated">
              <a:extLst>
                <a:ext uri="{FF2B5EF4-FFF2-40B4-BE49-F238E27FC236}">
                  <a16:creationId xmlns:a16="http://schemas.microsoft.com/office/drawing/2014/main" id="{CF82D568-70FC-C460-D0B7-3D661D504E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9480000" flipH="1">
              <a:off x="3327108" y="5569262"/>
              <a:ext cx="1188000" cy="1188000"/>
            </a:xfrm>
            <a:prstGeom prst="rect">
              <a:avLst/>
            </a:prstGeom>
            <a:noFill/>
          </p:spPr>
        </p:pic>
        <p:pic>
          <p:nvPicPr>
            <p:cNvPr id="7" name="Picture 6" descr="A blue flower with a black background&#10;&#10;Description automatically generated">
              <a:extLst>
                <a:ext uri="{FF2B5EF4-FFF2-40B4-BE49-F238E27FC236}">
                  <a16:creationId xmlns:a16="http://schemas.microsoft.com/office/drawing/2014/main" id="{FC07B7CD-D0F1-B246-ABF8-3513150A77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9480000" flipH="1">
              <a:off x="4423577" y="5569262"/>
              <a:ext cx="1188000" cy="1188000"/>
            </a:xfrm>
            <a:prstGeom prst="rect">
              <a:avLst/>
            </a:prstGeom>
            <a:noFill/>
          </p:spPr>
        </p:pic>
        <p:pic>
          <p:nvPicPr>
            <p:cNvPr id="8" name="Picture 7" descr="A red flower with a black background&#10;&#10;Description automatically generated">
              <a:extLst>
                <a:ext uri="{FF2B5EF4-FFF2-40B4-BE49-F238E27FC236}">
                  <a16:creationId xmlns:a16="http://schemas.microsoft.com/office/drawing/2014/main" id="{5FECA35F-24DD-A4E4-5901-0E87406127A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9480000" flipH="1">
              <a:off x="1134170" y="5569262"/>
              <a:ext cx="1188000" cy="1188000"/>
            </a:xfrm>
            <a:prstGeom prst="rect">
              <a:avLst/>
            </a:prstGeom>
            <a:noFill/>
          </p:spPr>
        </p:pic>
        <p:pic>
          <p:nvPicPr>
            <p:cNvPr id="9" name="Picture 8" descr="A gold flower with black background&#10;&#10;Description automatically generated">
              <a:extLst>
                <a:ext uri="{FF2B5EF4-FFF2-40B4-BE49-F238E27FC236}">
                  <a16:creationId xmlns:a16="http://schemas.microsoft.com/office/drawing/2014/main" id="{99B8C82C-8637-5D60-B734-71450F21F5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1002396" y="5569262"/>
              <a:ext cx="1188000" cy="1188000"/>
            </a:xfrm>
            <a:prstGeom prst="rect">
              <a:avLst/>
            </a:prstGeom>
            <a:noFill/>
          </p:spPr>
        </p:pic>
        <p:pic>
          <p:nvPicPr>
            <p:cNvPr id="10" name="Picture 9" descr="A green flower with a black background&#10;&#10;Description automatically generated">
              <a:extLst>
                <a:ext uri="{FF2B5EF4-FFF2-40B4-BE49-F238E27FC236}">
                  <a16:creationId xmlns:a16="http://schemas.microsoft.com/office/drawing/2014/main" id="{F76651AF-CF14-97DC-6048-669F644407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280000" flipH="1">
              <a:off x="8809453" y="5569262"/>
              <a:ext cx="1188000" cy="1188000"/>
            </a:xfrm>
            <a:prstGeom prst="rect">
              <a:avLst/>
            </a:prstGeom>
            <a:noFill/>
          </p:spPr>
        </p:pic>
        <p:pic>
          <p:nvPicPr>
            <p:cNvPr id="11" name="Picture 10" descr="A yellow flower with black background&#10;&#10;Description automatically generated">
              <a:extLst>
                <a:ext uri="{FF2B5EF4-FFF2-40B4-BE49-F238E27FC236}">
                  <a16:creationId xmlns:a16="http://schemas.microsoft.com/office/drawing/2014/main" id="{04902207-53B5-F11C-B1D1-BC29B9F3077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280000" flipH="1">
              <a:off x="7712984" y="5569262"/>
              <a:ext cx="1188000" cy="1188000"/>
            </a:xfrm>
            <a:prstGeom prst="rect">
              <a:avLst/>
            </a:prstGeom>
            <a:noFill/>
          </p:spPr>
        </p:pic>
        <p:pic>
          <p:nvPicPr>
            <p:cNvPr id="12" name="Picture 11" descr="A blue flower with a black background&#10;&#10;Description automatically generated">
              <a:extLst>
                <a:ext uri="{FF2B5EF4-FFF2-40B4-BE49-F238E27FC236}">
                  <a16:creationId xmlns:a16="http://schemas.microsoft.com/office/drawing/2014/main" id="{99FC3D0B-3385-34FB-371E-E81DA5A6EA7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280000" flipH="1">
              <a:off x="6616515" y="5569262"/>
              <a:ext cx="1188000" cy="1188000"/>
            </a:xfrm>
            <a:prstGeom prst="rect">
              <a:avLst/>
            </a:prstGeom>
            <a:noFill/>
          </p:spPr>
        </p:pic>
        <p:pic>
          <p:nvPicPr>
            <p:cNvPr id="13" name="Picture 12" descr="A red flower with a black background&#10;&#10;Description automatically generated">
              <a:extLst>
                <a:ext uri="{FF2B5EF4-FFF2-40B4-BE49-F238E27FC236}">
                  <a16:creationId xmlns:a16="http://schemas.microsoft.com/office/drawing/2014/main" id="{DBF4D0C8-EF31-88F9-2690-64678B6CAA4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20280000" flipH="1">
              <a:off x="9905922" y="5569262"/>
              <a:ext cx="1188000" cy="1188000"/>
            </a:xfrm>
            <a:prstGeom prst="rect">
              <a:avLst/>
            </a:prstGeom>
            <a:noFill/>
          </p:spPr>
        </p:pic>
      </p:grpSp>
      <p:sp>
        <p:nvSpPr>
          <p:cNvPr id="14" name="Title 1">
            <a:extLst>
              <a:ext uri="{FF2B5EF4-FFF2-40B4-BE49-F238E27FC236}">
                <a16:creationId xmlns:a16="http://schemas.microsoft.com/office/drawing/2014/main" id="{3F0C559A-FB7F-9D83-9905-26ED596E755E}"/>
              </a:ext>
            </a:extLst>
          </p:cNvPr>
          <p:cNvSpPr txBox="1">
            <a:spLocks/>
          </p:cNvSpPr>
          <p:nvPr userDrawn="1"/>
        </p:nvSpPr>
        <p:spPr>
          <a:xfrm>
            <a:off x="2133036" y="1890484"/>
            <a:ext cx="7925927" cy="3077029"/>
          </a:xfrm>
          <a:prstGeom prst="rect">
            <a:avLst/>
          </a:prstGeom>
          <a:gradFill flip="none" rotWithShape="1">
            <a:gsLst>
              <a:gs pos="0">
                <a:schemeClr val="tx2"/>
              </a:gs>
              <a:gs pos="33000">
                <a:schemeClr val="tx2">
                  <a:lumMod val="20000"/>
                  <a:lumOff val="80000"/>
                </a:schemeClr>
              </a:gs>
              <a:gs pos="74000">
                <a:schemeClr val="tx2">
                  <a:lumMod val="60000"/>
                  <a:lumOff val="40000"/>
                </a:schemeClr>
              </a:gs>
              <a:gs pos="100000">
                <a:schemeClr val="tx2"/>
              </a:gs>
            </a:gsLst>
            <a:lin ang="0" scaled="1"/>
            <a:tileRect/>
          </a:gradFill>
        </p:spPr>
        <p:txBody>
          <a:bodyPr vert="horz" lIns="91440" tIns="45720" rIns="91440" bIns="45720" rtlCol="0" anchor="ctr">
            <a:normAutofit/>
          </a:bodyPr>
          <a:lstStyle>
            <a:lvl1pPr marL="0" indent="0" algn="ctr" defTabSz="914400" rtl="0" eaLnBrk="1" latinLnBrk="0" hangingPunct="1">
              <a:lnSpc>
                <a:spcPct val="10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GB"/>
              <a:t>Click to edit Master title style</a:t>
            </a:r>
            <a:endParaRPr lang="en-AU" dirty="0"/>
          </a:p>
        </p:txBody>
      </p:sp>
    </p:spTree>
    <p:extLst>
      <p:ext uri="{BB962C8B-B14F-4D97-AF65-F5344CB8AC3E}">
        <p14:creationId xmlns:p14="http://schemas.microsoft.com/office/powerpoint/2010/main" val="3512189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2" name="Group 31">
            <a:extLst>
              <a:ext uri="{FF2B5EF4-FFF2-40B4-BE49-F238E27FC236}">
                <a16:creationId xmlns:a16="http://schemas.microsoft.com/office/drawing/2014/main" id="{23FEDB84-8E0B-9168-E680-921BB0D3D262}"/>
              </a:ext>
            </a:extLst>
          </p:cNvPr>
          <p:cNvGrpSpPr/>
          <p:nvPr userDrawn="1"/>
        </p:nvGrpSpPr>
        <p:grpSpPr>
          <a:xfrm>
            <a:off x="37701" y="5569262"/>
            <a:ext cx="12152695" cy="1188000"/>
            <a:chOff x="37701" y="5569262"/>
            <a:chExt cx="12152695" cy="1188000"/>
          </a:xfrm>
        </p:grpSpPr>
        <p:pic>
          <p:nvPicPr>
            <p:cNvPr id="13" name="Picture 12" descr="A gold flower with black background&#10;&#10;Description automatically generated">
              <a:extLst>
                <a:ext uri="{FF2B5EF4-FFF2-40B4-BE49-F238E27FC236}">
                  <a16:creationId xmlns:a16="http://schemas.microsoft.com/office/drawing/2014/main" id="{9D5F9214-9C7D-F11C-7BDA-01F6BF673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701" y="5569262"/>
              <a:ext cx="1188000" cy="1188000"/>
            </a:xfrm>
            <a:prstGeom prst="rect">
              <a:avLst/>
            </a:prstGeom>
            <a:noFill/>
          </p:spPr>
        </p:pic>
        <p:pic>
          <p:nvPicPr>
            <p:cNvPr id="16" name="Picture 15" descr="A green flower with a black background&#10;&#10;Description automatically generated">
              <a:extLst>
                <a:ext uri="{FF2B5EF4-FFF2-40B4-BE49-F238E27FC236}">
                  <a16:creationId xmlns:a16="http://schemas.microsoft.com/office/drawing/2014/main" id="{286823C3-62E5-860C-E2D9-4F0D2844A7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480000" flipH="1">
              <a:off x="2230639" y="5569262"/>
              <a:ext cx="1188000" cy="1188000"/>
            </a:xfrm>
            <a:prstGeom prst="rect">
              <a:avLst/>
            </a:prstGeom>
            <a:noFill/>
          </p:spPr>
        </p:pic>
        <p:pic>
          <p:nvPicPr>
            <p:cNvPr id="21" name="Picture 20" descr="A pink flower with a black background&#10;&#10;Description automatically generated">
              <a:extLst>
                <a:ext uri="{FF2B5EF4-FFF2-40B4-BE49-F238E27FC236}">
                  <a16:creationId xmlns:a16="http://schemas.microsoft.com/office/drawing/2014/main" id="{A40D5911-674C-C97D-3A60-04CC2CEF46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9480000" flipH="1">
              <a:off x="5520046" y="5569262"/>
              <a:ext cx="1188000" cy="1188000"/>
            </a:xfrm>
            <a:prstGeom prst="rect">
              <a:avLst/>
            </a:prstGeom>
            <a:noFill/>
          </p:spPr>
        </p:pic>
        <p:pic>
          <p:nvPicPr>
            <p:cNvPr id="22" name="Picture 21" descr="A yellow flower with black background&#10;&#10;Description automatically generated">
              <a:extLst>
                <a:ext uri="{FF2B5EF4-FFF2-40B4-BE49-F238E27FC236}">
                  <a16:creationId xmlns:a16="http://schemas.microsoft.com/office/drawing/2014/main" id="{1DE5E621-2448-3BF6-BAAE-18871B860B0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9480000" flipH="1">
              <a:off x="3327108" y="5569262"/>
              <a:ext cx="1188000" cy="1188000"/>
            </a:xfrm>
            <a:prstGeom prst="rect">
              <a:avLst/>
            </a:prstGeom>
            <a:noFill/>
          </p:spPr>
        </p:pic>
        <p:pic>
          <p:nvPicPr>
            <p:cNvPr id="23" name="Picture 22" descr="A blue flower with a black background&#10;&#10;Description automatically generated">
              <a:extLst>
                <a:ext uri="{FF2B5EF4-FFF2-40B4-BE49-F238E27FC236}">
                  <a16:creationId xmlns:a16="http://schemas.microsoft.com/office/drawing/2014/main" id="{04B5D95D-B1F4-B284-E80C-F2A8788E89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9480000" flipH="1">
              <a:off x="4423577" y="5569262"/>
              <a:ext cx="1188000" cy="1188000"/>
            </a:xfrm>
            <a:prstGeom prst="rect">
              <a:avLst/>
            </a:prstGeom>
            <a:noFill/>
          </p:spPr>
        </p:pic>
        <p:pic>
          <p:nvPicPr>
            <p:cNvPr id="24" name="Picture 23" descr="A red flower with a black background&#10;&#10;Description automatically generated">
              <a:extLst>
                <a:ext uri="{FF2B5EF4-FFF2-40B4-BE49-F238E27FC236}">
                  <a16:creationId xmlns:a16="http://schemas.microsoft.com/office/drawing/2014/main" id="{EF28F32D-3D6E-CAC4-8696-CB8E489FAC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9480000" flipH="1">
              <a:off x="1134170" y="5569262"/>
              <a:ext cx="1188000" cy="1188000"/>
            </a:xfrm>
            <a:prstGeom prst="rect">
              <a:avLst/>
            </a:prstGeom>
            <a:noFill/>
          </p:spPr>
        </p:pic>
        <p:pic>
          <p:nvPicPr>
            <p:cNvPr id="26" name="Picture 25" descr="A gold flower with black background&#10;&#10;Description automatically generated">
              <a:extLst>
                <a:ext uri="{FF2B5EF4-FFF2-40B4-BE49-F238E27FC236}">
                  <a16:creationId xmlns:a16="http://schemas.microsoft.com/office/drawing/2014/main" id="{654398C8-945A-6E69-1570-AB86703417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1002396" y="5569262"/>
              <a:ext cx="1188000" cy="1188000"/>
            </a:xfrm>
            <a:prstGeom prst="rect">
              <a:avLst/>
            </a:prstGeom>
            <a:noFill/>
          </p:spPr>
        </p:pic>
        <p:pic>
          <p:nvPicPr>
            <p:cNvPr id="27" name="Picture 26" descr="A green flower with a black background&#10;&#10;Description automatically generated">
              <a:extLst>
                <a:ext uri="{FF2B5EF4-FFF2-40B4-BE49-F238E27FC236}">
                  <a16:creationId xmlns:a16="http://schemas.microsoft.com/office/drawing/2014/main" id="{C5889948-9A79-AC3C-788D-8AC8A7818B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280000" flipH="1">
              <a:off x="8809453" y="5569262"/>
              <a:ext cx="1188000" cy="1188000"/>
            </a:xfrm>
            <a:prstGeom prst="rect">
              <a:avLst/>
            </a:prstGeom>
            <a:noFill/>
          </p:spPr>
        </p:pic>
        <p:pic>
          <p:nvPicPr>
            <p:cNvPr id="29" name="Picture 28" descr="A yellow flower with black background&#10;&#10;Description automatically generated">
              <a:extLst>
                <a:ext uri="{FF2B5EF4-FFF2-40B4-BE49-F238E27FC236}">
                  <a16:creationId xmlns:a16="http://schemas.microsoft.com/office/drawing/2014/main" id="{5D516EDB-A2B2-2694-A6AA-C77023FFF7D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280000" flipH="1">
              <a:off x="7712984" y="5569262"/>
              <a:ext cx="1188000" cy="1188000"/>
            </a:xfrm>
            <a:prstGeom prst="rect">
              <a:avLst/>
            </a:prstGeom>
            <a:noFill/>
          </p:spPr>
        </p:pic>
        <p:pic>
          <p:nvPicPr>
            <p:cNvPr id="30" name="Picture 29" descr="A blue flower with a black background&#10;&#10;Description automatically generated">
              <a:extLst>
                <a:ext uri="{FF2B5EF4-FFF2-40B4-BE49-F238E27FC236}">
                  <a16:creationId xmlns:a16="http://schemas.microsoft.com/office/drawing/2014/main" id="{75330CF6-D74F-E1FF-8C8C-A66FC4355B5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280000" flipH="1">
              <a:off x="6616515" y="5569262"/>
              <a:ext cx="1188000" cy="1188000"/>
            </a:xfrm>
            <a:prstGeom prst="rect">
              <a:avLst/>
            </a:prstGeom>
            <a:noFill/>
          </p:spPr>
        </p:pic>
        <p:pic>
          <p:nvPicPr>
            <p:cNvPr id="31" name="Picture 30" descr="A red flower with a black background&#10;&#10;Description automatically generated">
              <a:extLst>
                <a:ext uri="{FF2B5EF4-FFF2-40B4-BE49-F238E27FC236}">
                  <a16:creationId xmlns:a16="http://schemas.microsoft.com/office/drawing/2014/main" id="{4A2B2008-4C59-1F9D-B6D5-F020015ECEA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20280000" flipH="1">
              <a:off x="9905922" y="5569262"/>
              <a:ext cx="1188000" cy="1188000"/>
            </a:xfrm>
            <a:prstGeom prst="rect">
              <a:avLst/>
            </a:prstGeom>
            <a:noFill/>
          </p:spPr>
        </p:pic>
      </p:grpSp>
      <p:sp>
        <p:nvSpPr>
          <p:cNvPr id="33" name="Title 1">
            <a:extLst>
              <a:ext uri="{FF2B5EF4-FFF2-40B4-BE49-F238E27FC236}">
                <a16:creationId xmlns:a16="http://schemas.microsoft.com/office/drawing/2014/main" id="{A7E61D07-B1A4-6CBE-65DB-C13ADA0065BD}"/>
              </a:ext>
            </a:extLst>
          </p:cNvPr>
          <p:cNvSpPr>
            <a:spLocks noGrp="1"/>
          </p:cNvSpPr>
          <p:nvPr>
            <p:ph type="title"/>
          </p:nvPr>
        </p:nvSpPr>
        <p:spPr>
          <a:xfrm>
            <a:off x="0" y="0"/>
            <a:ext cx="12192000" cy="1080000"/>
          </a:xfrm>
          <a:prstGeom prst="rect">
            <a:avLst/>
          </a:prstGeom>
        </p:spPr>
        <p:txBody>
          <a:bodyPr anchor="b"/>
          <a:lstStyle>
            <a:lvl1pPr marL="180975" indent="0">
              <a:defRPr/>
            </a:lvl1pPr>
          </a:lstStyle>
          <a:p>
            <a:r>
              <a:rPr lang="en-GB"/>
              <a:t>Click to edit Master title style</a:t>
            </a:r>
            <a:endParaRPr lang="en-AU" dirty="0"/>
          </a:p>
        </p:txBody>
      </p:sp>
    </p:spTree>
    <p:extLst>
      <p:ext uri="{BB962C8B-B14F-4D97-AF65-F5344CB8AC3E}">
        <p14:creationId xmlns:p14="http://schemas.microsoft.com/office/powerpoint/2010/main" val="1351912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0900229" cy="1080000"/>
          </a:xfrm>
          <a:prstGeom prst="rect">
            <a:avLst/>
          </a:prstGeom>
        </p:spPr>
        <p:txBody>
          <a:bodyPr anchor="b"/>
          <a:lstStyle/>
          <a:p>
            <a:r>
              <a:rPr lang="en-GB"/>
              <a:t>Click to edit Master title style</a:t>
            </a:r>
            <a:endParaRPr lang="en-AU" dirty="0"/>
          </a:p>
        </p:txBody>
      </p:sp>
      <p:grpSp>
        <p:nvGrpSpPr>
          <p:cNvPr id="2" name="Group 1">
            <a:extLst>
              <a:ext uri="{FF2B5EF4-FFF2-40B4-BE49-F238E27FC236}">
                <a16:creationId xmlns:a16="http://schemas.microsoft.com/office/drawing/2014/main" id="{EC9113EE-97C8-2967-34C6-789ECC9DAAF2}"/>
              </a:ext>
            </a:extLst>
          </p:cNvPr>
          <p:cNvGrpSpPr>
            <a:grpSpLocks noChangeAspect="1"/>
          </p:cNvGrpSpPr>
          <p:nvPr userDrawn="1"/>
        </p:nvGrpSpPr>
        <p:grpSpPr>
          <a:xfrm rot="5400000" flipH="1">
            <a:off x="8170346" y="2798999"/>
            <a:ext cx="6783307" cy="1260000"/>
            <a:chOff x="693036" y="5185924"/>
            <a:chExt cx="9001750" cy="1672076"/>
          </a:xfrm>
          <a:noFill/>
        </p:grpSpPr>
        <p:pic>
          <p:nvPicPr>
            <p:cNvPr id="3" name="Picture 2" descr="A gold flower with black background&#10;&#10;Description automatically generated">
              <a:extLst>
                <a:ext uri="{FF2B5EF4-FFF2-40B4-BE49-F238E27FC236}">
                  <a16:creationId xmlns:a16="http://schemas.microsoft.com/office/drawing/2014/main" id="{51ABE7C3-5909-0B19-C973-9448307E75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320000">
              <a:off x="693036" y="5238000"/>
              <a:ext cx="1620000" cy="1620000"/>
            </a:xfrm>
            <a:prstGeom prst="rect">
              <a:avLst/>
            </a:prstGeom>
            <a:grpFill/>
          </p:spPr>
        </p:pic>
        <p:pic>
          <p:nvPicPr>
            <p:cNvPr id="5" name="Picture 4" descr="A green flower with a black background&#10;&#10;Description automatically generated">
              <a:extLst>
                <a:ext uri="{FF2B5EF4-FFF2-40B4-BE49-F238E27FC236}">
                  <a16:creationId xmlns:a16="http://schemas.microsoft.com/office/drawing/2014/main" id="{6044B900-8221-249D-6973-928B054297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320000">
              <a:off x="3645736" y="5211963"/>
              <a:ext cx="1620000" cy="1620000"/>
            </a:xfrm>
            <a:prstGeom prst="rect">
              <a:avLst/>
            </a:prstGeom>
            <a:grpFill/>
          </p:spPr>
        </p:pic>
        <p:pic>
          <p:nvPicPr>
            <p:cNvPr id="12" name="Picture 11" descr="A pink flower with a black background&#10;&#10;Description automatically generated">
              <a:extLst>
                <a:ext uri="{FF2B5EF4-FFF2-40B4-BE49-F238E27FC236}">
                  <a16:creationId xmlns:a16="http://schemas.microsoft.com/office/drawing/2014/main" id="{B3A6F9FB-B490-A101-1B44-7527B795A4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320000">
              <a:off x="8074786" y="5211963"/>
              <a:ext cx="1620000" cy="1620000"/>
            </a:xfrm>
            <a:prstGeom prst="rect">
              <a:avLst/>
            </a:prstGeom>
            <a:grpFill/>
          </p:spPr>
        </p:pic>
        <p:pic>
          <p:nvPicPr>
            <p:cNvPr id="13" name="Picture 12" descr="A yellow flower with black background&#10;&#10;Description automatically generated">
              <a:extLst>
                <a:ext uri="{FF2B5EF4-FFF2-40B4-BE49-F238E27FC236}">
                  <a16:creationId xmlns:a16="http://schemas.microsoft.com/office/drawing/2014/main" id="{5444940C-3F95-1F97-FE34-BF966C3D226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320000">
              <a:off x="5122086" y="5185924"/>
              <a:ext cx="1620000" cy="1620000"/>
            </a:xfrm>
            <a:prstGeom prst="rect">
              <a:avLst/>
            </a:prstGeom>
            <a:grpFill/>
          </p:spPr>
        </p:pic>
        <p:pic>
          <p:nvPicPr>
            <p:cNvPr id="14" name="Picture 13" descr="A blue flower with a black background&#10;&#10;Description automatically generated">
              <a:extLst>
                <a:ext uri="{FF2B5EF4-FFF2-40B4-BE49-F238E27FC236}">
                  <a16:creationId xmlns:a16="http://schemas.microsoft.com/office/drawing/2014/main" id="{351A3DE9-3045-3970-3009-C79F99EB936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320000">
              <a:off x="6598436" y="5211962"/>
              <a:ext cx="1620000" cy="1620000"/>
            </a:xfrm>
            <a:prstGeom prst="rect">
              <a:avLst/>
            </a:prstGeom>
            <a:grpFill/>
          </p:spPr>
        </p:pic>
        <p:pic>
          <p:nvPicPr>
            <p:cNvPr id="15" name="Picture 14" descr="A red flower with a black background&#10;&#10;Description automatically generated">
              <a:extLst>
                <a:ext uri="{FF2B5EF4-FFF2-40B4-BE49-F238E27FC236}">
                  <a16:creationId xmlns:a16="http://schemas.microsoft.com/office/drawing/2014/main" id="{0C1D290A-B881-64C2-BE94-EBEBB85CADB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320000">
              <a:off x="2169386" y="5238000"/>
              <a:ext cx="1620000" cy="1620000"/>
            </a:xfrm>
            <a:prstGeom prst="rect">
              <a:avLst/>
            </a:prstGeom>
            <a:grpFill/>
          </p:spPr>
        </p:pic>
      </p:grpSp>
    </p:spTree>
    <p:extLst>
      <p:ext uri="{BB962C8B-B14F-4D97-AF65-F5344CB8AC3E}">
        <p14:creationId xmlns:p14="http://schemas.microsoft.com/office/powerpoint/2010/main" val="3368016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04965" y="0"/>
            <a:ext cx="10787035" cy="1080000"/>
          </a:xfrm>
          <a:prstGeom prst="rect">
            <a:avLst/>
          </a:prstGeom>
        </p:spPr>
        <p:txBody>
          <a:bodyPr anchor="b"/>
          <a:lstStyle>
            <a:lvl1pPr marL="180975" indent="0">
              <a:defRPr/>
            </a:lvl1pPr>
          </a:lstStyle>
          <a:p>
            <a:r>
              <a:rPr lang="en-GB"/>
              <a:t>Click to edit Master title style</a:t>
            </a:r>
            <a:endParaRPr lang="en-AU" dirty="0"/>
          </a:p>
        </p:txBody>
      </p:sp>
      <p:grpSp>
        <p:nvGrpSpPr>
          <p:cNvPr id="2" name="Group 1">
            <a:extLst>
              <a:ext uri="{FF2B5EF4-FFF2-40B4-BE49-F238E27FC236}">
                <a16:creationId xmlns:a16="http://schemas.microsoft.com/office/drawing/2014/main" id="{ED8F285C-849D-AEF5-25D5-4448818BDF43}"/>
              </a:ext>
            </a:extLst>
          </p:cNvPr>
          <p:cNvGrpSpPr>
            <a:grpSpLocks noChangeAspect="1"/>
          </p:cNvGrpSpPr>
          <p:nvPr userDrawn="1"/>
        </p:nvGrpSpPr>
        <p:grpSpPr>
          <a:xfrm rot="5400000" flipH="1">
            <a:off x="-2761654" y="2798999"/>
            <a:ext cx="6783307" cy="1260000"/>
            <a:chOff x="693036" y="5185924"/>
            <a:chExt cx="9001750" cy="1672076"/>
          </a:xfrm>
          <a:noFill/>
        </p:grpSpPr>
        <p:pic>
          <p:nvPicPr>
            <p:cNvPr id="3" name="Picture 2" descr="A gold flower with black background&#10;&#10;Description automatically generated">
              <a:extLst>
                <a:ext uri="{FF2B5EF4-FFF2-40B4-BE49-F238E27FC236}">
                  <a16:creationId xmlns:a16="http://schemas.microsoft.com/office/drawing/2014/main" id="{B0402C06-DDF2-1E41-939B-8ADA143296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320000">
              <a:off x="693036" y="5238000"/>
              <a:ext cx="1620000" cy="1620000"/>
            </a:xfrm>
            <a:prstGeom prst="rect">
              <a:avLst/>
            </a:prstGeom>
            <a:grpFill/>
          </p:spPr>
        </p:pic>
        <p:pic>
          <p:nvPicPr>
            <p:cNvPr id="4" name="Picture 3" descr="A green flower with a black background&#10;&#10;Description automatically generated">
              <a:extLst>
                <a:ext uri="{FF2B5EF4-FFF2-40B4-BE49-F238E27FC236}">
                  <a16:creationId xmlns:a16="http://schemas.microsoft.com/office/drawing/2014/main" id="{98CA65FD-71FF-D44E-48B4-011CB015D9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320000">
              <a:off x="3645736" y="5211963"/>
              <a:ext cx="1620000" cy="1620000"/>
            </a:xfrm>
            <a:prstGeom prst="rect">
              <a:avLst/>
            </a:prstGeom>
            <a:grpFill/>
          </p:spPr>
        </p:pic>
        <p:pic>
          <p:nvPicPr>
            <p:cNvPr id="6" name="Picture 5" descr="A pink flower with a black background&#10;&#10;Description automatically generated">
              <a:extLst>
                <a:ext uri="{FF2B5EF4-FFF2-40B4-BE49-F238E27FC236}">
                  <a16:creationId xmlns:a16="http://schemas.microsoft.com/office/drawing/2014/main" id="{251BAAE4-F8FC-9DF0-B8A5-64E708C011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320000">
              <a:off x="8074786" y="5211963"/>
              <a:ext cx="1620000" cy="1620000"/>
            </a:xfrm>
            <a:prstGeom prst="rect">
              <a:avLst/>
            </a:prstGeom>
            <a:grpFill/>
          </p:spPr>
        </p:pic>
        <p:pic>
          <p:nvPicPr>
            <p:cNvPr id="7" name="Picture 6" descr="A yellow flower with black background&#10;&#10;Description automatically generated">
              <a:extLst>
                <a:ext uri="{FF2B5EF4-FFF2-40B4-BE49-F238E27FC236}">
                  <a16:creationId xmlns:a16="http://schemas.microsoft.com/office/drawing/2014/main" id="{A93823D0-39CB-5F9B-9336-5189A48D0FC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320000">
              <a:off x="5122086" y="5185924"/>
              <a:ext cx="1620000" cy="1620000"/>
            </a:xfrm>
            <a:prstGeom prst="rect">
              <a:avLst/>
            </a:prstGeom>
            <a:grpFill/>
          </p:spPr>
        </p:pic>
        <p:pic>
          <p:nvPicPr>
            <p:cNvPr id="8" name="Picture 7" descr="A blue flower with a black background&#10;&#10;Description automatically generated">
              <a:extLst>
                <a:ext uri="{FF2B5EF4-FFF2-40B4-BE49-F238E27FC236}">
                  <a16:creationId xmlns:a16="http://schemas.microsoft.com/office/drawing/2014/main" id="{3AA80D56-A10D-E9C2-1061-CF15F0DBA41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320000">
              <a:off x="6598436" y="5211962"/>
              <a:ext cx="1620000" cy="1620000"/>
            </a:xfrm>
            <a:prstGeom prst="rect">
              <a:avLst/>
            </a:prstGeom>
            <a:grpFill/>
          </p:spPr>
        </p:pic>
        <p:pic>
          <p:nvPicPr>
            <p:cNvPr id="9" name="Picture 8" descr="A red flower with a black background&#10;&#10;Description automatically generated">
              <a:extLst>
                <a:ext uri="{FF2B5EF4-FFF2-40B4-BE49-F238E27FC236}">
                  <a16:creationId xmlns:a16="http://schemas.microsoft.com/office/drawing/2014/main" id="{677EF4AB-65EF-411D-016B-FDB8EA2058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320000">
              <a:off x="2169386" y="5238000"/>
              <a:ext cx="1620000" cy="1620000"/>
            </a:xfrm>
            <a:prstGeom prst="rect">
              <a:avLst/>
            </a:prstGeom>
            <a:grpFill/>
          </p:spPr>
        </p:pic>
      </p:grpSp>
    </p:spTree>
    <p:extLst>
      <p:ext uri="{BB962C8B-B14F-4D97-AF65-F5344CB8AC3E}">
        <p14:creationId xmlns:p14="http://schemas.microsoft.com/office/powerpoint/2010/main" val="139166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00840577-FFE3-31DC-711F-765CC1DBE331}"/>
              </a:ext>
            </a:extLst>
          </p:cNvPr>
          <p:cNvGrpSpPr/>
          <p:nvPr userDrawn="1"/>
        </p:nvGrpSpPr>
        <p:grpSpPr>
          <a:xfrm>
            <a:off x="39305" y="5670436"/>
            <a:ext cx="12152695" cy="1188000"/>
            <a:chOff x="37701" y="5569262"/>
            <a:chExt cx="12152695" cy="1188000"/>
          </a:xfrm>
        </p:grpSpPr>
        <p:pic>
          <p:nvPicPr>
            <p:cNvPr id="8" name="Picture 7" descr="A gold flower with black background&#10;&#10;Description automatically generated">
              <a:extLst>
                <a:ext uri="{FF2B5EF4-FFF2-40B4-BE49-F238E27FC236}">
                  <a16:creationId xmlns:a16="http://schemas.microsoft.com/office/drawing/2014/main" id="{EF566800-FB4C-50E2-57F3-0D9F0F803B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701" y="5569262"/>
              <a:ext cx="1188000" cy="1188000"/>
            </a:xfrm>
            <a:prstGeom prst="rect">
              <a:avLst/>
            </a:prstGeom>
            <a:noFill/>
          </p:spPr>
        </p:pic>
        <p:pic>
          <p:nvPicPr>
            <p:cNvPr id="9" name="Picture 8" descr="A green flower with a black background&#10;&#10;Description automatically generated">
              <a:extLst>
                <a:ext uri="{FF2B5EF4-FFF2-40B4-BE49-F238E27FC236}">
                  <a16:creationId xmlns:a16="http://schemas.microsoft.com/office/drawing/2014/main" id="{B2F95D95-BB83-4D6F-482C-91C9FB2263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480000" flipH="1">
              <a:off x="2230639" y="5569262"/>
              <a:ext cx="1188000" cy="1188000"/>
            </a:xfrm>
            <a:prstGeom prst="rect">
              <a:avLst/>
            </a:prstGeom>
            <a:noFill/>
          </p:spPr>
        </p:pic>
        <p:pic>
          <p:nvPicPr>
            <p:cNvPr id="10" name="Picture 9" descr="A pink flower with a black background&#10;&#10;Description automatically generated">
              <a:extLst>
                <a:ext uri="{FF2B5EF4-FFF2-40B4-BE49-F238E27FC236}">
                  <a16:creationId xmlns:a16="http://schemas.microsoft.com/office/drawing/2014/main" id="{72C84DA1-E824-8363-B32E-154B6DE94E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9480000" flipH="1">
              <a:off x="5520046" y="5569262"/>
              <a:ext cx="1188000" cy="1188000"/>
            </a:xfrm>
            <a:prstGeom prst="rect">
              <a:avLst/>
            </a:prstGeom>
            <a:noFill/>
          </p:spPr>
        </p:pic>
        <p:pic>
          <p:nvPicPr>
            <p:cNvPr id="11" name="Picture 10" descr="A yellow flower with black background&#10;&#10;Description automatically generated">
              <a:extLst>
                <a:ext uri="{FF2B5EF4-FFF2-40B4-BE49-F238E27FC236}">
                  <a16:creationId xmlns:a16="http://schemas.microsoft.com/office/drawing/2014/main" id="{36B90785-3DE7-1B17-D24D-662D5160019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9480000" flipH="1">
              <a:off x="3327108" y="5569262"/>
              <a:ext cx="1188000" cy="1188000"/>
            </a:xfrm>
            <a:prstGeom prst="rect">
              <a:avLst/>
            </a:prstGeom>
            <a:noFill/>
          </p:spPr>
        </p:pic>
        <p:pic>
          <p:nvPicPr>
            <p:cNvPr id="12" name="Picture 11" descr="A blue flower with a black background&#10;&#10;Description automatically generated">
              <a:extLst>
                <a:ext uri="{FF2B5EF4-FFF2-40B4-BE49-F238E27FC236}">
                  <a16:creationId xmlns:a16="http://schemas.microsoft.com/office/drawing/2014/main" id="{B9B59F11-B821-0658-0A27-A74511A1325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9480000" flipH="1">
              <a:off x="4423577" y="5569262"/>
              <a:ext cx="1188000" cy="1188000"/>
            </a:xfrm>
            <a:prstGeom prst="rect">
              <a:avLst/>
            </a:prstGeom>
            <a:noFill/>
          </p:spPr>
        </p:pic>
        <p:pic>
          <p:nvPicPr>
            <p:cNvPr id="13" name="Picture 12" descr="A red flower with a black background&#10;&#10;Description automatically generated">
              <a:extLst>
                <a:ext uri="{FF2B5EF4-FFF2-40B4-BE49-F238E27FC236}">
                  <a16:creationId xmlns:a16="http://schemas.microsoft.com/office/drawing/2014/main" id="{EC0AA0DA-B3B1-476A-2CB7-768E494E1BD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9480000" flipH="1">
              <a:off x="1134170" y="5569262"/>
              <a:ext cx="1188000" cy="1188000"/>
            </a:xfrm>
            <a:prstGeom prst="rect">
              <a:avLst/>
            </a:prstGeom>
            <a:noFill/>
          </p:spPr>
        </p:pic>
        <p:pic>
          <p:nvPicPr>
            <p:cNvPr id="14" name="Picture 13" descr="A gold flower with black background&#10;&#10;Description automatically generated">
              <a:extLst>
                <a:ext uri="{FF2B5EF4-FFF2-40B4-BE49-F238E27FC236}">
                  <a16:creationId xmlns:a16="http://schemas.microsoft.com/office/drawing/2014/main" id="{D0454370-7109-8E8B-CB97-7A41323D2A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1002396" y="5569262"/>
              <a:ext cx="1188000" cy="1188000"/>
            </a:xfrm>
            <a:prstGeom prst="rect">
              <a:avLst/>
            </a:prstGeom>
            <a:noFill/>
          </p:spPr>
        </p:pic>
        <p:pic>
          <p:nvPicPr>
            <p:cNvPr id="15" name="Picture 14" descr="A green flower with a black background&#10;&#10;Description automatically generated">
              <a:extLst>
                <a:ext uri="{FF2B5EF4-FFF2-40B4-BE49-F238E27FC236}">
                  <a16:creationId xmlns:a16="http://schemas.microsoft.com/office/drawing/2014/main" id="{EB482A99-3DA9-FC2E-89F1-BC6F4202B6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280000" flipH="1">
              <a:off x="8809453" y="5569262"/>
              <a:ext cx="1188000" cy="1188000"/>
            </a:xfrm>
            <a:prstGeom prst="rect">
              <a:avLst/>
            </a:prstGeom>
            <a:noFill/>
          </p:spPr>
        </p:pic>
        <p:pic>
          <p:nvPicPr>
            <p:cNvPr id="16" name="Picture 15" descr="A yellow flower with black background&#10;&#10;Description automatically generated">
              <a:extLst>
                <a:ext uri="{FF2B5EF4-FFF2-40B4-BE49-F238E27FC236}">
                  <a16:creationId xmlns:a16="http://schemas.microsoft.com/office/drawing/2014/main" id="{420DFF78-7CE3-5B65-5B54-83AFF243B5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280000" flipH="1">
              <a:off x="7712984" y="5569262"/>
              <a:ext cx="1188000" cy="1188000"/>
            </a:xfrm>
            <a:prstGeom prst="rect">
              <a:avLst/>
            </a:prstGeom>
            <a:noFill/>
          </p:spPr>
        </p:pic>
        <p:pic>
          <p:nvPicPr>
            <p:cNvPr id="17" name="Picture 16" descr="A blue flower with a black background&#10;&#10;Description automatically generated">
              <a:extLst>
                <a:ext uri="{FF2B5EF4-FFF2-40B4-BE49-F238E27FC236}">
                  <a16:creationId xmlns:a16="http://schemas.microsoft.com/office/drawing/2014/main" id="{157BA1EB-B1A5-539B-8FCC-9D92F04B7AE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280000" flipH="1">
              <a:off x="6616515" y="5569262"/>
              <a:ext cx="1188000" cy="1188000"/>
            </a:xfrm>
            <a:prstGeom prst="rect">
              <a:avLst/>
            </a:prstGeom>
            <a:noFill/>
          </p:spPr>
        </p:pic>
        <p:pic>
          <p:nvPicPr>
            <p:cNvPr id="18" name="Picture 17" descr="A red flower with a black background&#10;&#10;Description automatically generated">
              <a:extLst>
                <a:ext uri="{FF2B5EF4-FFF2-40B4-BE49-F238E27FC236}">
                  <a16:creationId xmlns:a16="http://schemas.microsoft.com/office/drawing/2014/main" id="{F145AD2A-8E73-6412-9FFF-72A51409733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20280000" flipH="1">
              <a:off x="9905922" y="5569262"/>
              <a:ext cx="1188000" cy="1188000"/>
            </a:xfrm>
            <a:prstGeom prst="rect">
              <a:avLst/>
            </a:prstGeom>
            <a:noFill/>
          </p:spPr>
        </p:pic>
      </p:grpSp>
    </p:spTree>
    <p:extLst>
      <p:ext uri="{BB962C8B-B14F-4D97-AF65-F5344CB8AC3E}">
        <p14:creationId xmlns:p14="http://schemas.microsoft.com/office/powerpoint/2010/main" val="45117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ransition">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p:ph type="title"/>
          </p:nvPr>
        </p:nvSpPr>
        <p:spPr>
          <a:xfrm>
            <a:off x="3541382" y="1936228"/>
            <a:ext cx="6587356" cy="3077029"/>
          </a:xfrm>
          <a:prstGeom prst="rect">
            <a:avLst/>
          </a:prstGeom>
          <a:gradFill flip="none" rotWithShape="1">
            <a:gsLst>
              <a:gs pos="0">
                <a:schemeClr val="tx2"/>
              </a:gs>
              <a:gs pos="33000">
                <a:schemeClr val="tx2">
                  <a:lumMod val="20000"/>
                  <a:lumOff val="80000"/>
                </a:schemeClr>
              </a:gs>
              <a:gs pos="74000">
                <a:schemeClr val="tx2">
                  <a:lumMod val="60000"/>
                  <a:lumOff val="40000"/>
                </a:schemeClr>
              </a:gs>
              <a:gs pos="100000">
                <a:schemeClr val="tx2"/>
              </a:gs>
            </a:gsLst>
            <a:lin ang="0" scaled="1"/>
            <a:tileRect/>
          </a:gradFill>
        </p:spPr>
        <p:txBody>
          <a:bodyPr anchor="ctr">
            <a:normAutofit/>
          </a:bodyPr>
          <a:lstStyle>
            <a:lvl1pPr marL="0" indent="0" algn="ctr">
              <a:lnSpc>
                <a:spcPct val="100000"/>
              </a:lnSpc>
              <a:defRPr sz="4000"/>
            </a:lvl1pPr>
          </a:lstStyle>
          <a:p>
            <a:r>
              <a:rPr lang="en-GB"/>
              <a:t>Click to edit Master title style</a:t>
            </a:r>
            <a:endParaRPr lang="en-AU" dirty="0"/>
          </a:p>
        </p:txBody>
      </p:sp>
      <p:pic>
        <p:nvPicPr>
          <p:cNvPr id="12" name="Picture 11" descr="A blue turtle in a diamond shape&#10;&#10;Description automatically generated">
            <a:extLst>
              <a:ext uri="{FF2B5EF4-FFF2-40B4-BE49-F238E27FC236}">
                <a16:creationId xmlns:a16="http://schemas.microsoft.com/office/drawing/2014/main" id="{BC616370-D2D9-B02C-22F4-5922DBADBC34}"/>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rot="2700000">
            <a:off x="1852745" y="1582244"/>
            <a:ext cx="1609837" cy="1548000"/>
          </a:xfrm>
          <a:prstGeom prst="rect">
            <a:avLst/>
          </a:prstGeom>
          <a:solidFill>
            <a:schemeClr val="accent1"/>
          </a:solidFill>
        </p:spPr>
      </p:pic>
      <p:pic>
        <p:nvPicPr>
          <p:cNvPr id="13" name="Picture 12" descr="A blue turtle in a diamond shape&#10;&#10;Description automatically generated">
            <a:extLst>
              <a:ext uri="{FF2B5EF4-FFF2-40B4-BE49-F238E27FC236}">
                <a16:creationId xmlns:a16="http://schemas.microsoft.com/office/drawing/2014/main" id="{756C2086-90D5-25B9-AD98-C5D9346B560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rot="2700000">
            <a:off x="1883634" y="3819242"/>
            <a:ext cx="1609838" cy="1548000"/>
          </a:xfrm>
          <a:prstGeom prst="rect">
            <a:avLst/>
          </a:prstGeom>
          <a:solidFill>
            <a:schemeClr val="accent6"/>
          </a:solidFill>
        </p:spPr>
      </p:pic>
      <p:pic>
        <p:nvPicPr>
          <p:cNvPr id="7" name="Picture 6" descr="A blue turtle in a diamond shape&#10;&#10;Description automatically generated">
            <a:extLst>
              <a:ext uri="{FF2B5EF4-FFF2-40B4-BE49-F238E27FC236}">
                <a16:creationId xmlns:a16="http://schemas.microsoft.com/office/drawing/2014/main" id="{BBD4FCC4-46D8-45BB-94C3-CADF17BF9A0E}"/>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rot="2700000">
            <a:off x="485244" y="2663955"/>
            <a:ext cx="1609838" cy="1548000"/>
          </a:xfrm>
          <a:prstGeom prst="rect">
            <a:avLst/>
          </a:prstGeom>
          <a:solidFill>
            <a:schemeClr val="accent3"/>
          </a:solidFill>
        </p:spPr>
      </p:pic>
      <p:pic>
        <p:nvPicPr>
          <p:cNvPr id="10" name="Picture 9" descr="A blue turtle in a diamond shape&#10;&#10;Description automatically generated">
            <a:extLst>
              <a:ext uri="{FF2B5EF4-FFF2-40B4-BE49-F238E27FC236}">
                <a16:creationId xmlns:a16="http://schemas.microsoft.com/office/drawing/2014/main" id="{86B3018F-1559-E8E5-7F91-312AF8D5E14F}"/>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rot="2688424">
            <a:off x="445187" y="403025"/>
            <a:ext cx="1609838" cy="1548000"/>
          </a:xfrm>
          <a:prstGeom prst="rect">
            <a:avLst/>
          </a:prstGeom>
          <a:solidFill>
            <a:schemeClr val="accent2"/>
          </a:solidFill>
        </p:spPr>
      </p:pic>
      <p:pic>
        <p:nvPicPr>
          <p:cNvPr id="15" name="Picture 14" descr="A blue turtle in a diamond shape&#10;&#10;Description automatically generated">
            <a:extLst>
              <a:ext uri="{FF2B5EF4-FFF2-40B4-BE49-F238E27FC236}">
                <a16:creationId xmlns:a16="http://schemas.microsoft.com/office/drawing/2014/main" id="{1774C23B-1989-9C0C-B09D-191F613F32E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rot="2700000">
            <a:off x="529901" y="4955804"/>
            <a:ext cx="1609838" cy="1548000"/>
          </a:xfrm>
          <a:prstGeom prst="rect">
            <a:avLst/>
          </a:prstGeom>
          <a:solidFill>
            <a:schemeClr val="accent5"/>
          </a:solidFill>
        </p:spPr>
      </p:pic>
      <p:pic>
        <p:nvPicPr>
          <p:cNvPr id="17" name="Picture 16" descr="A blue turtle in a diamond shape&#10;&#10;Description automatically generated">
            <a:extLst>
              <a:ext uri="{FF2B5EF4-FFF2-40B4-BE49-F238E27FC236}">
                <a16:creationId xmlns:a16="http://schemas.microsoft.com/office/drawing/2014/main" id="{BDFB8FC4-978C-6A56-AF0B-4A7F41012C8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rot="2700000">
            <a:off x="10137045" y="2635874"/>
            <a:ext cx="1609837" cy="1548000"/>
          </a:xfrm>
          <a:prstGeom prst="rect">
            <a:avLst/>
          </a:prstGeom>
          <a:solidFill>
            <a:schemeClr val="accent4"/>
          </a:solidFill>
        </p:spPr>
      </p:pic>
    </p:spTree>
    <p:extLst>
      <p:ext uri="{BB962C8B-B14F-4D97-AF65-F5344CB8AC3E}">
        <p14:creationId xmlns:p14="http://schemas.microsoft.com/office/powerpoint/2010/main" val="2538532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b"/>
          <a:lstStyle>
            <a:lvl1pPr marL="36195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grpSp>
        <p:nvGrpSpPr>
          <p:cNvPr id="3" name="Group 2">
            <a:extLst>
              <a:ext uri="{FF2B5EF4-FFF2-40B4-BE49-F238E27FC236}">
                <a16:creationId xmlns:a16="http://schemas.microsoft.com/office/drawing/2014/main" id="{21E23FA5-D3D1-9495-0302-5E0E248A8D56}"/>
              </a:ext>
            </a:extLst>
          </p:cNvPr>
          <p:cNvGrpSpPr>
            <a:grpSpLocks noChangeAspect="1"/>
          </p:cNvGrpSpPr>
          <p:nvPr userDrawn="1"/>
        </p:nvGrpSpPr>
        <p:grpSpPr>
          <a:xfrm rot="5400000" flipH="1">
            <a:off x="8170346" y="2798999"/>
            <a:ext cx="6783307" cy="1260000"/>
            <a:chOff x="693036" y="5185924"/>
            <a:chExt cx="9001750" cy="1672076"/>
          </a:xfrm>
          <a:noFill/>
        </p:grpSpPr>
        <p:pic>
          <p:nvPicPr>
            <p:cNvPr id="5" name="Picture 4" descr="A gold flower with black background&#10;&#10;Description automatically generated">
              <a:extLst>
                <a:ext uri="{FF2B5EF4-FFF2-40B4-BE49-F238E27FC236}">
                  <a16:creationId xmlns:a16="http://schemas.microsoft.com/office/drawing/2014/main" id="{E9B9F5F3-44CB-928A-332F-E839FFA292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320000">
              <a:off x="693036" y="5238000"/>
              <a:ext cx="1620000" cy="1620000"/>
            </a:xfrm>
            <a:prstGeom prst="rect">
              <a:avLst/>
            </a:prstGeom>
            <a:grpFill/>
          </p:spPr>
        </p:pic>
        <p:pic>
          <p:nvPicPr>
            <p:cNvPr id="15" name="Picture 14" descr="A green flower with a black background&#10;&#10;Description automatically generated">
              <a:extLst>
                <a:ext uri="{FF2B5EF4-FFF2-40B4-BE49-F238E27FC236}">
                  <a16:creationId xmlns:a16="http://schemas.microsoft.com/office/drawing/2014/main" id="{AD4CA51D-87D8-286F-E459-B223B0E8F9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320000">
              <a:off x="3645736" y="5211963"/>
              <a:ext cx="1620000" cy="1620000"/>
            </a:xfrm>
            <a:prstGeom prst="rect">
              <a:avLst/>
            </a:prstGeom>
            <a:grpFill/>
          </p:spPr>
        </p:pic>
        <p:pic>
          <p:nvPicPr>
            <p:cNvPr id="16" name="Picture 15" descr="A pink flower with a black background&#10;&#10;Description automatically generated">
              <a:extLst>
                <a:ext uri="{FF2B5EF4-FFF2-40B4-BE49-F238E27FC236}">
                  <a16:creationId xmlns:a16="http://schemas.microsoft.com/office/drawing/2014/main" id="{0F37FC7D-CE45-F043-4DC6-AA9D03B21C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320000">
              <a:off x="8074786" y="5211963"/>
              <a:ext cx="1620000" cy="1620000"/>
            </a:xfrm>
            <a:prstGeom prst="rect">
              <a:avLst/>
            </a:prstGeom>
            <a:grpFill/>
          </p:spPr>
        </p:pic>
        <p:pic>
          <p:nvPicPr>
            <p:cNvPr id="17" name="Picture 16" descr="A yellow flower with black background&#10;&#10;Description automatically generated">
              <a:extLst>
                <a:ext uri="{FF2B5EF4-FFF2-40B4-BE49-F238E27FC236}">
                  <a16:creationId xmlns:a16="http://schemas.microsoft.com/office/drawing/2014/main" id="{21B7F274-030C-8987-A19E-38E7FB5F4B6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320000">
              <a:off x="5122086" y="5185924"/>
              <a:ext cx="1620000" cy="1620000"/>
            </a:xfrm>
            <a:prstGeom prst="rect">
              <a:avLst/>
            </a:prstGeom>
            <a:grpFill/>
          </p:spPr>
        </p:pic>
        <p:pic>
          <p:nvPicPr>
            <p:cNvPr id="18" name="Picture 17" descr="A blue flower with a black background&#10;&#10;Description automatically generated">
              <a:extLst>
                <a:ext uri="{FF2B5EF4-FFF2-40B4-BE49-F238E27FC236}">
                  <a16:creationId xmlns:a16="http://schemas.microsoft.com/office/drawing/2014/main" id="{B1BAD0D3-1C98-C736-3081-0833B19CD64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320000">
              <a:off x="6598436" y="5211962"/>
              <a:ext cx="1620000" cy="1620000"/>
            </a:xfrm>
            <a:prstGeom prst="rect">
              <a:avLst/>
            </a:prstGeom>
            <a:grpFill/>
          </p:spPr>
        </p:pic>
        <p:pic>
          <p:nvPicPr>
            <p:cNvPr id="19" name="Picture 18" descr="A red flower with a black background&#10;&#10;Description automatically generated">
              <a:extLst>
                <a:ext uri="{FF2B5EF4-FFF2-40B4-BE49-F238E27FC236}">
                  <a16:creationId xmlns:a16="http://schemas.microsoft.com/office/drawing/2014/main" id="{862DEC9A-58B9-43BC-A508-DF0337556CC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320000">
              <a:off x="2169386" y="5238000"/>
              <a:ext cx="1620000" cy="1620000"/>
            </a:xfrm>
            <a:prstGeom prst="rect">
              <a:avLst/>
            </a:prstGeom>
            <a:grpFill/>
          </p:spPr>
        </p:pic>
      </p:grpSp>
    </p:spTree>
    <p:extLst>
      <p:ext uri="{BB962C8B-B14F-4D97-AF65-F5344CB8AC3E}">
        <p14:creationId xmlns:p14="http://schemas.microsoft.com/office/powerpoint/2010/main" val="540278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9D53E11A-A81F-C2BE-2C4F-4E641DAF3510}"/>
              </a:ext>
            </a:extLst>
          </p:cNvPr>
          <p:cNvGrpSpPr/>
          <p:nvPr userDrawn="1"/>
        </p:nvGrpSpPr>
        <p:grpSpPr>
          <a:xfrm>
            <a:off x="39305" y="5670436"/>
            <a:ext cx="12152695" cy="1188000"/>
            <a:chOff x="37701" y="5569262"/>
            <a:chExt cx="12152695" cy="1188000"/>
          </a:xfrm>
        </p:grpSpPr>
        <p:pic>
          <p:nvPicPr>
            <p:cNvPr id="8" name="Picture 7" descr="A gold flower with black background&#10;&#10;Description automatically generated">
              <a:extLst>
                <a:ext uri="{FF2B5EF4-FFF2-40B4-BE49-F238E27FC236}">
                  <a16:creationId xmlns:a16="http://schemas.microsoft.com/office/drawing/2014/main" id="{08BC8670-C257-3780-D35C-7B2BC98B3F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701" y="5569262"/>
              <a:ext cx="1188000" cy="1188000"/>
            </a:xfrm>
            <a:prstGeom prst="rect">
              <a:avLst/>
            </a:prstGeom>
            <a:noFill/>
          </p:spPr>
        </p:pic>
        <p:pic>
          <p:nvPicPr>
            <p:cNvPr id="9" name="Picture 8" descr="A green flower with a black background&#10;&#10;Description automatically generated">
              <a:extLst>
                <a:ext uri="{FF2B5EF4-FFF2-40B4-BE49-F238E27FC236}">
                  <a16:creationId xmlns:a16="http://schemas.microsoft.com/office/drawing/2014/main" id="{68DEB32A-B89A-9D4E-B09B-A96FAC195E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480000" flipH="1">
              <a:off x="2230639" y="5569262"/>
              <a:ext cx="1188000" cy="1188000"/>
            </a:xfrm>
            <a:prstGeom prst="rect">
              <a:avLst/>
            </a:prstGeom>
            <a:noFill/>
          </p:spPr>
        </p:pic>
        <p:pic>
          <p:nvPicPr>
            <p:cNvPr id="10" name="Picture 9" descr="A pink flower with a black background&#10;&#10;Description automatically generated">
              <a:extLst>
                <a:ext uri="{FF2B5EF4-FFF2-40B4-BE49-F238E27FC236}">
                  <a16:creationId xmlns:a16="http://schemas.microsoft.com/office/drawing/2014/main" id="{EB9BE524-F94C-F26E-F0AB-066EE06FCD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9480000" flipH="1">
              <a:off x="5520046" y="5569262"/>
              <a:ext cx="1188000" cy="1188000"/>
            </a:xfrm>
            <a:prstGeom prst="rect">
              <a:avLst/>
            </a:prstGeom>
            <a:noFill/>
          </p:spPr>
        </p:pic>
        <p:pic>
          <p:nvPicPr>
            <p:cNvPr id="11" name="Picture 10" descr="A yellow flower with black background&#10;&#10;Description automatically generated">
              <a:extLst>
                <a:ext uri="{FF2B5EF4-FFF2-40B4-BE49-F238E27FC236}">
                  <a16:creationId xmlns:a16="http://schemas.microsoft.com/office/drawing/2014/main" id="{F602D86E-4ED4-CC29-909C-84D53570070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9480000" flipH="1">
              <a:off x="3327108" y="5569262"/>
              <a:ext cx="1188000" cy="1188000"/>
            </a:xfrm>
            <a:prstGeom prst="rect">
              <a:avLst/>
            </a:prstGeom>
            <a:noFill/>
          </p:spPr>
        </p:pic>
        <p:pic>
          <p:nvPicPr>
            <p:cNvPr id="12" name="Picture 11" descr="A blue flower with a black background&#10;&#10;Description automatically generated">
              <a:extLst>
                <a:ext uri="{FF2B5EF4-FFF2-40B4-BE49-F238E27FC236}">
                  <a16:creationId xmlns:a16="http://schemas.microsoft.com/office/drawing/2014/main" id="{FC41C0E4-D299-785D-70D7-F003FBF6D8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9480000" flipH="1">
              <a:off x="4423577" y="5569262"/>
              <a:ext cx="1188000" cy="1188000"/>
            </a:xfrm>
            <a:prstGeom prst="rect">
              <a:avLst/>
            </a:prstGeom>
            <a:noFill/>
          </p:spPr>
        </p:pic>
        <p:pic>
          <p:nvPicPr>
            <p:cNvPr id="13" name="Picture 12" descr="A red flower with a black background&#10;&#10;Description automatically generated">
              <a:extLst>
                <a:ext uri="{FF2B5EF4-FFF2-40B4-BE49-F238E27FC236}">
                  <a16:creationId xmlns:a16="http://schemas.microsoft.com/office/drawing/2014/main" id="{E78C7F01-7A13-AD97-3ED7-5CD10A9B10D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9480000" flipH="1">
              <a:off x="1134170" y="5569262"/>
              <a:ext cx="1188000" cy="1188000"/>
            </a:xfrm>
            <a:prstGeom prst="rect">
              <a:avLst/>
            </a:prstGeom>
            <a:noFill/>
          </p:spPr>
        </p:pic>
        <p:pic>
          <p:nvPicPr>
            <p:cNvPr id="14" name="Picture 13" descr="A gold flower with black background&#10;&#10;Description automatically generated">
              <a:extLst>
                <a:ext uri="{FF2B5EF4-FFF2-40B4-BE49-F238E27FC236}">
                  <a16:creationId xmlns:a16="http://schemas.microsoft.com/office/drawing/2014/main" id="{B8CFFFBD-A454-6AC2-0B76-E3F9EF0667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1002396" y="5569262"/>
              <a:ext cx="1188000" cy="1188000"/>
            </a:xfrm>
            <a:prstGeom prst="rect">
              <a:avLst/>
            </a:prstGeom>
            <a:noFill/>
          </p:spPr>
        </p:pic>
        <p:pic>
          <p:nvPicPr>
            <p:cNvPr id="15" name="Picture 14" descr="A green flower with a black background&#10;&#10;Description automatically generated">
              <a:extLst>
                <a:ext uri="{FF2B5EF4-FFF2-40B4-BE49-F238E27FC236}">
                  <a16:creationId xmlns:a16="http://schemas.microsoft.com/office/drawing/2014/main" id="{FCDB1066-C795-52DE-D35B-F1579C59C1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280000" flipH="1">
              <a:off x="8809453" y="5569262"/>
              <a:ext cx="1188000" cy="1188000"/>
            </a:xfrm>
            <a:prstGeom prst="rect">
              <a:avLst/>
            </a:prstGeom>
            <a:noFill/>
          </p:spPr>
        </p:pic>
        <p:pic>
          <p:nvPicPr>
            <p:cNvPr id="16" name="Picture 15" descr="A yellow flower with black background&#10;&#10;Description automatically generated">
              <a:extLst>
                <a:ext uri="{FF2B5EF4-FFF2-40B4-BE49-F238E27FC236}">
                  <a16:creationId xmlns:a16="http://schemas.microsoft.com/office/drawing/2014/main" id="{382CEEA8-94FA-64A3-A480-4920A443465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0280000" flipH="1">
              <a:off x="7712984" y="5569262"/>
              <a:ext cx="1188000" cy="1188000"/>
            </a:xfrm>
            <a:prstGeom prst="rect">
              <a:avLst/>
            </a:prstGeom>
            <a:noFill/>
          </p:spPr>
        </p:pic>
        <p:pic>
          <p:nvPicPr>
            <p:cNvPr id="17" name="Picture 16" descr="A blue flower with a black background&#10;&#10;Description automatically generated">
              <a:extLst>
                <a:ext uri="{FF2B5EF4-FFF2-40B4-BE49-F238E27FC236}">
                  <a16:creationId xmlns:a16="http://schemas.microsoft.com/office/drawing/2014/main" id="{3442BB2E-A8EC-D2F7-AB43-8A2C832C935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280000" flipH="1">
              <a:off x="6616515" y="5569262"/>
              <a:ext cx="1188000" cy="1188000"/>
            </a:xfrm>
            <a:prstGeom prst="rect">
              <a:avLst/>
            </a:prstGeom>
            <a:noFill/>
          </p:spPr>
        </p:pic>
        <p:pic>
          <p:nvPicPr>
            <p:cNvPr id="18" name="Picture 17" descr="A red flower with a black background&#10;&#10;Description automatically generated">
              <a:extLst>
                <a:ext uri="{FF2B5EF4-FFF2-40B4-BE49-F238E27FC236}">
                  <a16:creationId xmlns:a16="http://schemas.microsoft.com/office/drawing/2014/main" id="{FFD9678F-4D7C-D86B-5C18-A8ADFDE086B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20280000" flipH="1">
              <a:off x="9905922" y="5569262"/>
              <a:ext cx="1188000" cy="1188000"/>
            </a:xfrm>
            <a:prstGeom prst="rect">
              <a:avLst/>
            </a:prstGeom>
            <a:noFill/>
          </p:spPr>
        </p:pic>
      </p:grpSp>
    </p:spTree>
    <p:extLst>
      <p:ext uri="{BB962C8B-B14F-4D97-AF65-F5344CB8AC3E}">
        <p14:creationId xmlns:p14="http://schemas.microsoft.com/office/powerpoint/2010/main" val="2261164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B7FA533D-E74B-A5F1-6A34-3C64E5364D50}"/>
              </a:ext>
            </a:extLst>
          </p:cNvPr>
          <p:cNvGrpSpPr>
            <a:grpSpLocks noChangeAspect="1"/>
          </p:cNvGrpSpPr>
          <p:nvPr userDrawn="1"/>
        </p:nvGrpSpPr>
        <p:grpSpPr>
          <a:xfrm rot="5400000" flipH="1">
            <a:off x="8170346" y="2798999"/>
            <a:ext cx="6783307" cy="1260000"/>
            <a:chOff x="693036" y="5185924"/>
            <a:chExt cx="9001750" cy="1672076"/>
          </a:xfrm>
          <a:noFill/>
        </p:grpSpPr>
        <p:pic>
          <p:nvPicPr>
            <p:cNvPr id="20" name="Picture 19" descr="A gold flower with black background&#10;&#10;Description automatically generated">
              <a:extLst>
                <a:ext uri="{FF2B5EF4-FFF2-40B4-BE49-F238E27FC236}">
                  <a16:creationId xmlns:a16="http://schemas.microsoft.com/office/drawing/2014/main" id="{E9FF9A17-48B0-6BE6-A01E-29D3AE291C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320000">
              <a:off x="693036" y="5238000"/>
              <a:ext cx="1620000" cy="1620000"/>
            </a:xfrm>
            <a:prstGeom prst="rect">
              <a:avLst/>
            </a:prstGeom>
            <a:grpFill/>
          </p:spPr>
        </p:pic>
        <p:pic>
          <p:nvPicPr>
            <p:cNvPr id="21" name="Picture 20" descr="A green flower with a black background&#10;&#10;Description automatically generated">
              <a:extLst>
                <a:ext uri="{FF2B5EF4-FFF2-40B4-BE49-F238E27FC236}">
                  <a16:creationId xmlns:a16="http://schemas.microsoft.com/office/drawing/2014/main" id="{E89B85A4-C808-E1FD-5A7A-6C6414F495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320000">
              <a:off x="3645736" y="5211963"/>
              <a:ext cx="1620000" cy="1620000"/>
            </a:xfrm>
            <a:prstGeom prst="rect">
              <a:avLst/>
            </a:prstGeom>
            <a:grpFill/>
          </p:spPr>
        </p:pic>
        <p:pic>
          <p:nvPicPr>
            <p:cNvPr id="22" name="Picture 21" descr="A pink flower with a black background&#10;&#10;Description automatically generated">
              <a:extLst>
                <a:ext uri="{FF2B5EF4-FFF2-40B4-BE49-F238E27FC236}">
                  <a16:creationId xmlns:a16="http://schemas.microsoft.com/office/drawing/2014/main" id="{3D492DFC-1041-AB07-629A-FA19A783BA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320000">
              <a:off x="8074786" y="5211963"/>
              <a:ext cx="1620000" cy="1620000"/>
            </a:xfrm>
            <a:prstGeom prst="rect">
              <a:avLst/>
            </a:prstGeom>
            <a:grpFill/>
          </p:spPr>
        </p:pic>
        <p:pic>
          <p:nvPicPr>
            <p:cNvPr id="23" name="Picture 22" descr="A yellow flower with black background&#10;&#10;Description automatically generated">
              <a:extLst>
                <a:ext uri="{FF2B5EF4-FFF2-40B4-BE49-F238E27FC236}">
                  <a16:creationId xmlns:a16="http://schemas.microsoft.com/office/drawing/2014/main" id="{51AB274A-09E1-B4D9-0E4F-04EAB1FFDC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320000">
              <a:off x="5122086" y="5185924"/>
              <a:ext cx="1620000" cy="1620000"/>
            </a:xfrm>
            <a:prstGeom prst="rect">
              <a:avLst/>
            </a:prstGeom>
            <a:grpFill/>
          </p:spPr>
        </p:pic>
        <p:pic>
          <p:nvPicPr>
            <p:cNvPr id="24" name="Picture 23" descr="A blue flower with a black background&#10;&#10;Description automatically generated">
              <a:extLst>
                <a:ext uri="{FF2B5EF4-FFF2-40B4-BE49-F238E27FC236}">
                  <a16:creationId xmlns:a16="http://schemas.microsoft.com/office/drawing/2014/main" id="{5298FC39-3AAD-549D-3CE7-A5DAE432882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320000">
              <a:off x="6598436" y="5211962"/>
              <a:ext cx="1620000" cy="1620000"/>
            </a:xfrm>
            <a:prstGeom prst="rect">
              <a:avLst/>
            </a:prstGeom>
            <a:grpFill/>
          </p:spPr>
        </p:pic>
        <p:pic>
          <p:nvPicPr>
            <p:cNvPr id="25" name="Picture 24" descr="A red flower with a black background&#10;&#10;Description automatically generated">
              <a:extLst>
                <a:ext uri="{FF2B5EF4-FFF2-40B4-BE49-F238E27FC236}">
                  <a16:creationId xmlns:a16="http://schemas.microsoft.com/office/drawing/2014/main" id="{26F46F99-DBC4-A654-9B05-544724D4F0C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320000">
              <a:off x="2169386" y="5238000"/>
              <a:ext cx="1620000" cy="1620000"/>
            </a:xfrm>
            <a:prstGeom prst="rect">
              <a:avLst/>
            </a:prstGeom>
            <a:grpFill/>
          </p:spPr>
        </p:pic>
      </p:grpSp>
    </p:spTree>
    <p:extLst>
      <p:ext uri="{BB962C8B-B14F-4D97-AF65-F5344CB8AC3E}">
        <p14:creationId xmlns:p14="http://schemas.microsoft.com/office/powerpoint/2010/main" val="1768748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1" name="Group 10">
            <a:extLst>
              <a:ext uri="{FF2B5EF4-FFF2-40B4-BE49-F238E27FC236}">
                <a16:creationId xmlns:a16="http://schemas.microsoft.com/office/drawing/2014/main" id="{67FA9518-D4B4-8A20-E461-673496BC331D}"/>
              </a:ext>
            </a:extLst>
          </p:cNvPr>
          <p:cNvGrpSpPr>
            <a:grpSpLocks noChangeAspect="1"/>
          </p:cNvGrpSpPr>
          <p:nvPr userDrawn="1"/>
        </p:nvGrpSpPr>
        <p:grpSpPr>
          <a:xfrm rot="5400000" flipH="1">
            <a:off x="8170346" y="2798999"/>
            <a:ext cx="6783307" cy="1260000"/>
            <a:chOff x="693036" y="5185924"/>
            <a:chExt cx="9001750" cy="1672076"/>
          </a:xfrm>
          <a:noFill/>
        </p:grpSpPr>
        <p:pic>
          <p:nvPicPr>
            <p:cNvPr id="12" name="Picture 11" descr="A gold flower with black background&#10;&#10;Description automatically generated">
              <a:extLst>
                <a:ext uri="{FF2B5EF4-FFF2-40B4-BE49-F238E27FC236}">
                  <a16:creationId xmlns:a16="http://schemas.microsoft.com/office/drawing/2014/main" id="{CF5DDC7D-7821-8091-9C74-CA12357B6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320000">
              <a:off x="693036" y="5238000"/>
              <a:ext cx="1620000" cy="1620000"/>
            </a:xfrm>
            <a:prstGeom prst="rect">
              <a:avLst/>
            </a:prstGeom>
            <a:grpFill/>
          </p:spPr>
        </p:pic>
        <p:pic>
          <p:nvPicPr>
            <p:cNvPr id="13" name="Picture 12" descr="A green flower with a black background&#10;&#10;Description automatically generated">
              <a:extLst>
                <a:ext uri="{FF2B5EF4-FFF2-40B4-BE49-F238E27FC236}">
                  <a16:creationId xmlns:a16="http://schemas.microsoft.com/office/drawing/2014/main" id="{8BA890D6-2E5B-3341-E940-8C4BDBD439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320000">
              <a:off x="3645736" y="5211963"/>
              <a:ext cx="1620000" cy="1620000"/>
            </a:xfrm>
            <a:prstGeom prst="rect">
              <a:avLst/>
            </a:prstGeom>
            <a:grpFill/>
          </p:spPr>
        </p:pic>
        <p:pic>
          <p:nvPicPr>
            <p:cNvPr id="15" name="Picture 14" descr="A pink flower with a black background&#10;&#10;Description automatically generated">
              <a:extLst>
                <a:ext uri="{FF2B5EF4-FFF2-40B4-BE49-F238E27FC236}">
                  <a16:creationId xmlns:a16="http://schemas.microsoft.com/office/drawing/2014/main" id="{D6A68009-2B39-374D-418D-0AB6D96E19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320000">
              <a:off x="8074786" y="5211963"/>
              <a:ext cx="1620000" cy="1620000"/>
            </a:xfrm>
            <a:prstGeom prst="rect">
              <a:avLst/>
            </a:prstGeom>
            <a:grpFill/>
          </p:spPr>
        </p:pic>
        <p:pic>
          <p:nvPicPr>
            <p:cNvPr id="16" name="Picture 15" descr="A yellow flower with black background&#10;&#10;Description automatically generated">
              <a:extLst>
                <a:ext uri="{FF2B5EF4-FFF2-40B4-BE49-F238E27FC236}">
                  <a16:creationId xmlns:a16="http://schemas.microsoft.com/office/drawing/2014/main" id="{2B9779D1-EFCA-8EB1-823B-0D705A7A22D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320000">
              <a:off x="5122086" y="5185924"/>
              <a:ext cx="1620000" cy="1620000"/>
            </a:xfrm>
            <a:prstGeom prst="rect">
              <a:avLst/>
            </a:prstGeom>
            <a:grpFill/>
          </p:spPr>
        </p:pic>
        <p:pic>
          <p:nvPicPr>
            <p:cNvPr id="17" name="Picture 16" descr="A blue flower with a black background&#10;&#10;Description automatically generated">
              <a:extLst>
                <a:ext uri="{FF2B5EF4-FFF2-40B4-BE49-F238E27FC236}">
                  <a16:creationId xmlns:a16="http://schemas.microsoft.com/office/drawing/2014/main" id="{E82423FD-EA6F-814C-144D-28EA9BF088C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320000">
              <a:off x="6598436" y="5211962"/>
              <a:ext cx="1620000" cy="1620000"/>
            </a:xfrm>
            <a:prstGeom prst="rect">
              <a:avLst/>
            </a:prstGeom>
            <a:grpFill/>
          </p:spPr>
        </p:pic>
        <p:pic>
          <p:nvPicPr>
            <p:cNvPr id="18" name="Picture 17" descr="A red flower with a black background&#10;&#10;Description automatically generated">
              <a:extLst>
                <a:ext uri="{FF2B5EF4-FFF2-40B4-BE49-F238E27FC236}">
                  <a16:creationId xmlns:a16="http://schemas.microsoft.com/office/drawing/2014/main" id="{32AD346F-9011-7ABF-F5EA-44831228F4B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320000">
              <a:off x="2169386" y="5238000"/>
              <a:ext cx="1620000" cy="1620000"/>
            </a:xfrm>
            <a:prstGeom prst="rect">
              <a:avLst/>
            </a:prstGeom>
            <a:grpFill/>
          </p:spPr>
        </p:pic>
      </p:grpSp>
    </p:spTree>
    <p:extLst>
      <p:ext uri="{BB962C8B-B14F-4D97-AF65-F5344CB8AC3E}">
        <p14:creationId xmlns:p14="http://schemas.microsoft.com/office/powerpoint/2010/main" val="2407816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le Only">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F0C559A-FB7F-9D83-9905-26ED596E755E}"/>
              </a:ext>
            </a:extLst>
          </p:cNvPr>
          <p:cNvSpPr txBox="1">
            <a:spLocks/>
          </p:cNvSpPr>
          <p:nvPr userDrawn="1"/>
        </p:nvSpPr>
        <p:spPr>
          <a:xfrm>
            <a:off x="2133036" y="1890484"/>
            <a:ext cx="7925927" cy="3077029"/>
          </a:xfrm>
          <a:prstGeom prst="rect">
            <a:avLst/>
          </a:prstGeom>
          <a:gradFill flip="none" rotWithShape="1">
            <a:gsLst>
              <a:gs pos="0">
                <a:schemeClr val="tx2"/>
              </a:gs>
              <a:gs pos="33000">
                <a:schemeClr val="tx2">
                  <a:lumMod val="20000"/>
                  <a:lumOff val="80000"/>
                </a:schemeClr>
              </a:gs>
              <a:gs pos="74000">
                <a:schemeClr val="tx2">
                  <a:lumMod val="60000"/>
                  <a:lumOff val="40000"/>
                </a:schemeClr>
              </a:gs>
              <a:gs pos="100000">
                <a:schemeClr val="tx2"/>
              </a:gs>
            </a:gsLst>
            <a:lin ang="0" scaled="1"/>
            <a:tileRect/>
          </a:gradFill>
        </p:spPr>
        <p:txBody>
          <a:bodyPr vert="horz" lIns="91440" tIns="45720" rIns="91440" bIns="45720" rtlCol="0" anchor="ctr">
            <a:normAutofit/>
          </a:bodyPr>
          <a:lstStyle>
            <a:lvl1pPr marL="0" indent="0" algn="ctr" defTabSz="914400" rtl="0" eaLnBrk="1" latinLnBrk="0" hangingPunct="1">
              <a:lnSpc>
                <a:spcPct val="10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GB"/>
              <a:t>Click to edit Master title style</a:t>
            </a:r>
            <a:endParaRPr lang="en-AU" dirty="0"/>
          </a:p>
        </p:txBody>
      </p:sp>
      <p:grpSp>
        <p:nvGrpSpPr>
          <p:cNvPr id="15" name="Group 14">
            <a:extLst>
              <a:ext uri="{FF2B5EF4-FFF2-40B4-BE49-F238E27FC236}">
                <a16:creationId xmlns:a16="http://schemas.microsoft.com/office/drawing/2014/main" id="{03ED3D3A-9C7C-70FE-182C-2DFB61638F5B}"/>
              </a:ext>
            </a:extLst>
          </p:cNvPr>
          <p:cNvGrpSpPr/>
          <p:nvPr userDrawn="1"/>
        </p:nvGrpSpPr>
        <p:grpSpPr>
          <a:xfrm>
            <a:off x="32153" y="5598000"/>
            <a:ext cx="12127693" cy="1188000"/>
            <a:chOff x="37696" y="4063679"/>
            <a:chExt cx="12127693" cy="1188000"/>
          </a:xfrm>
        </p:grpSpPr>
        <p:pic>
          <p:nvPicPr>
            <p:cNvPr id="16" name="Picture 15" descr="A yellow flower with black background&#10;&#10;Description automatically generated">
              <a:extLst>
                <a:ext uri="{FF2B5EF4-FFF2-40B4-BE49-F238E27FC236}">
                  <a16:creationId xmlns:a16="http://schemas.microsoft.com/office/drawing/2014/main" id="{904E3DAC-0960-A621-D140-F0E10CD570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696" y="4063679"/>
              <a:ext cx="1188000" cy="1188000"/>
            </a:xfrm>
            <a:prstGeom prst="rect">
              <a:avLst/>
            </a:prstGeom>
            <a:noFill/>
          </p:spPr>
        </p:pic>
        <p:pic>
          <p:nvPicPr>
            <p:cNvPr id="17" name="Picture 16" descr="A yellow flower with black background&#10;&#10;Description automatically generated">
              <a:extLst>
                <a:ext uri="{FF2B5EF4-FFF2-40B4-BE49-F238E27FC236}">
                  <a16:creationId xmlns:a16="http://schemas.microsoft.com/office/drawing/2014/main" id="{24791614-8810-E60C-743B-59F4B0DF2D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1134165" y="4063679"/>
              <a:ext cx="1188000" cy="1188000"/>
            </a:xfrm>
            <a:prstGeom prst="rect">
              <a:avLst/>
            </a:prstGeom>
            <a:noFill/>
          </p:spPr>
        </p:pic>
        <p:pic>
          <p:nvPicPr>
            <p:cNvPr id="18" name="Picture 17" descr="A yellow flower with black background&#10;&#10;Description automatically generated">
              <a:extLst>
                <a:ext uri="{FF2B5EF4-FFF2-40B4-BE49-F238E27FC236}">
                  <a16:creationId xmlns:a16="http://schemas.microsoft.com/office/drawing/2014/main" id="{ECAA2C23-81FA-41DF-DA69-62A7AB4B96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2235711" y="4063679"/>
              <a:ext cx="1188000" cy="1188000"/>
            </a:xfrm>
            <a:prstGeom prst="rect">
              <a:avLst/>
            </a:prstGeom>
            <a:noFill/>
          </p:spPr>
        </p:pic>
        <p:pic>
          <p:nvPicPr>
            <p:cNvPr id="19" name="Picture 18" descr="A yellow flower with black background&#10;&#10;Description automatically generated">
              <a:extLst>
                <a:ext uri="{FF2B5EF4-FFF2-40B4-BE49-F238E27FC236}">
                  <a16:creationId xmlns:a16="http://schemas.microsoft.com/office/drawing/2014/main" id="{5F8C6F7B-E61D-5B91-A306-14893B5D85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329645" y="4063679"/>
              <a:ext cx="1188000" cy="1188000"/>
            </a:xfrm>
            <a:prstGeom prst="rect">
              <a:avLst/>
            </a:prstGeom>
            <a:noFill/>
          </p:spPr>
        </p:pic>
        <p:pic>
          <p:nvPicPr>
            <p:cNvPr id="20" name="Picture 19" descr="A yellow flower with black background&#10;&#10;Description automatically generated">
              <a:extLst>
                <a:ext uri="{FF2B5EF4-FFF2-40B4-BE49-F238E27FC236}">
                  <a16:creationId xmlns:a16="http://schemas.microsoft.com/office/drawing/2014/main" id="{61278D51-39C7-B399-67AC-FEB2320DE9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4433720" y="4063679"/>
              <a:ext cx="1188000" cy="1188000"/>
            </a:xfrm>
            <a:prstGeom prst="rect">
              <a:avLst/>
            </a:prstGeom>
            <a:noFill/>
          </p:spPr>
        </p:pic>
        <p:pic>
          <p:nvPicPr>
            <p:cNvPr id="21" name="Picture 20" descr="A yellow flower with black background&#10;&#10;Description automatically generated">
              <a:extLst>
                <a:ext uri="{FF2B5EF4-FFF2-40B4-BE49-F238E27FC236}">
                  <a16:creationId xmlns:a16="http://schemas.microsoft.com/office/drawing/2014/main" id="{C22C5E5E-4DC6-426E-C932-FB1A99C871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22" name="Picture 21" descr="A yellow flower with black background&#10;&#10;Description automatically generated">
              <a:extLst>
                <a:ext uri="{FF2B5EF4-FFF2-40B4-BE49-F238E27FC236}">
                  <a16:creationId xmlns:a16="http://schemas.microsoft.com/office/drawing/2014/main" id="{50936E57-A427-ADD8-AB1C-3ACA5F4323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23" name="Picture 22" descr="A yellow flower with black background&#10;&#10;Description automatically generated">
              <a:extLst>
                <a:ext uri="{FF2B5EF4-FFF2-40B4-BE49-F238E27FC236}">
                  <a16:creationId xmlns:a16="http://schemas.microsoft.com/office/drawing/2014/main" id="{47965005-B7B6-B004-3911-0A8D8539C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24" name="Picture 23" descr="A yellow flower with black background&#10;&#10;Description automatically generated">
              <a:extLst>
                <a:ext uri="{FF2B5EF4-FFF2-40B4-BE49-F238E27FC236}">
                  <a16:creationId xmlns:a16="http://schemas.microsoft.com/office/drawing/2014/main" id="{7448CA49-330B-499B-31E9-DD03FE8569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25" name="Picture 24" descr="A yellow flower with black background&#10;&#10;Description automatically generated">
              <a:extLst>
                <a:ext uri="{FF2B5EF4-FFF2-40B4-BE49-F238E27FC236}">
                  <a16:creationId xmlns:a16="http://schemas.microsoft.com/office/drawing/2014/main" id="{9667C131-AA5E-2A85-5B7A-C2BBC08D4E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26" name="Picture 25" descr="A yellow flower with black background&#10;&#10;Description automatically generated">
              <a:extLst>
                <a:ext uri="{FF2B5EF4-FFF2-40B4-BE49-F238E27FC236}">
                  <a16:creationId xmlns:a16="http://schemas.microsoft.com/office/drawing/2014/main" id="{F73F8A07-A9A2-DFF2-DD34-0BA60429D5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260797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3" name="Title 1">
            <a:extLst>
              <a:ext uri="{FF2B5EF4-FFF2-40B4-BE49-F238E27FC236}">
                <a16:creationId xmlns:a16="http://schemas.microsoft.com/office/drawing/2014/main" id="{A7E61D07-B1A4-6CBE-65DB-C13ADA0065BD}"/>
              </a:ext>
            </a:extLst>
          </p:cNvPr>
          <p:cNvSpPr>
            <a:spLocks noGrp="1"/>
          </p:cNvSpPr>
          <p:nvPr>
            <p:ph type="title"/>
          </p:nvPr>
        </p:nvSpPr>
        <p:spPr>
          <a:xfrm>
            <a:off x="0" y="0"/>
            <a:ext cx="12192000" cy="1080000"/>
          </a:xfrm>
          <a:prstGeom prst="rect">
            <a:avLst/>
          </a:prstGeom>
        </p:spPr>
        <p:txBody>
          <a:bodyPr anchor="b"/>
          <a:lstStyle>
            <a:lvl1pPr marL="180975" indent="0">
              <a:defRPr/>
            </a:lvl1pPr>
          </a:lstStyle>
          <a:p>
            <a:r>
              <a:rPr lang="en-GB"/>
              <a:t>Click to edit Master title style</a:t>
            </a:r>
            <a:endParaRPr lang="en-AU" dirty="0"/>
          </a:p>
        </p:txBody>
      </p:sp>
      <p:grpSp>
        <p:nvGrpSpPr>
          <p:cNvPr id="14" name="Group 13">
            <a:extLst>
              <a:ext uri="{FF2B5EF4-FFF2-40B4-BE49-F238E27FC236}">
                <a16:creationId xmlns:a16="http://schemas.microsoft.com/office/drawing/2014/main" id="{23BC7557-61B8-E0AF-1CF4-71020CBCCB97}"/>
              </a:ext>
            </a:extLst>
          </p:cNvPr>
          <p:cNvGrpSpPr/>
          <p:nvPr userDrawn="1"/>
        </p:nvGrpSpPr>
        <p:grpSpPr>
          <a:xfrm>
            <a:off x="32153" y="5598000"/>
            <a:ext cx="12127693" cy="1188000"/>
            <a:chOff x="37696" y="4063679"/>
            <a:chExt cx="12127693" cy="1188000"/>
          </a:xfrm>
        </p:grpSpPr>
        <p:pic>
          <p:nvPicPr>
            <p:cNvPr id="2" name="Picture 1" descr="A yellow flower with black background&#10;&#10;Description automatically generated">
              <a:extLst>
                <a:ext uri="{FF2B5EF4-FFF2-40B4-BE49-F238E27FC236}">
                  <a16:creationId xmlns:a16="http://schemas.microsoft.com/office/drawing/2014/main" id="{925EC430-BB0C-C3D3-C864-C9DBA0A18D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696" y="4063679"/>
              <a:ext cx="1188000" cy="1188000"/>
            </a:xfrm>
            <a:prstGeom prst="rect">
              <a:avLst/>
            </a:prstGeom>
            <a:noFill/>
          </p:spPr>
        </p:pic>
        <p:pic>
          <p:nvPicPr>
            <p:cNvPr id="3" name="Picture 2" descr="A yellow flower with black background&#10;&#10;Description automatically generated">
              <a:extLst>
                <a:ext uri="{FF2B5EF4-FFF2-40B4-BE49-F238E27FC236}">
                  <a16:creationId xmlns:a16="http://schemas.microsoft.com/office/drawing/2014/main" id="{2538C618-87A4-48E4-70B6-94F4C8B8B7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1134165" y="4063679"/>
              <a:ext cx="1188000" cy="1188000"/>
            </a:xfrm>
            <a:prstGeom prst="rect">
              <a:avLst/>
            </a:prstGeom>
            <a:noFill/>
          </p:spPr>
        </p:pic>
        <p:pic>
          <p:nvPicPr>
            <p:cNvPr id="4" name="Picture 3" descr="A yellow flower with black background&#10;&#10;Description automatically generated">
              <a:extLst>
                <a:ext uri="{FF2B5EF4-FFF2-40B4-BE49-F238E27FC236}">
                  <a16:creationId xmlns:a16="http://schemas.microsoft.com/office/drawing/2014/main" id="{E829737F-4836-432E-8968-3B601F7E7B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2235711" y="4063679"/>
              <a:ext cx="1188000" cy="1188000"/>
            </a:xfrm>
            <a:prstGeom prst="rect">
              <a:avLst/>
            </a:prstGeom>
            <a:noFill/>
          </p:spPr>
        </p:pic>
        <p:pic>
          <p:nvPicPr>
            <p:cNvPr id="5" name="Picture 4" descr="A yellow flower with black background&#10;&#10;Description automatically generated">
              <a:extLst>
                <a:ext uri="{FF2B5EF4-FFF2-40B4-BE49-F238E27FC236}">
                  <a16:creationId xmlns:a16="http://schemas.microsoft.com/office/drawing/2014/main" id="{02AD86DA-F688-C3D5-1AFB-FE788F5F4C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329645" y="4063679"/>
              <a:ext cx="1188000" cy="1188000"/>
            </a:xfrm>
            <a:prstGeom prst="rect">
              <a:avLst/>
            </a:prstGeom>
            <a:noFill/>
          </p:spPr>
        </p:pic>
        <p:pic>
          <p:nvPicPr>
            <p:cNvPr id="6" name="Picture 5" descr="A yellow flower with black background&#10;&#10;Description automatically generated">
              <a:extLst>
                <a:ext uri="{FF2B5EF4-FFF2-40B4-BE49-F238E27FC236}">
                  <a16:creationId xmlns:a16="http://schemas.microsoft.com/office/drawing/2014/main" id="{8213C0B0-D0A8-F05D-B2D9-F7E64C6D64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4433720" y="4063679"/>
              <a:ext cx="1188000" cy="1188000"/>
            </a:xfrm>
            <a:prstGeom prst="rect">
              <a:avLst/>
            </a:prstGeom>
            <a:noFill/>
          </p:spPr>
        </p:pic>
        <p:pic>
          <p:nvPicPr>
            <p:cNvPr id="7" name="Picture 6" descr="A yellow flower with black background&#10;&#10;Description automatically generated">
              <a:extLst>
                <a:ext uri="{FF2B5EF4-FFF2-40B4-BE49-F238E27FC236}">
                  <a16:creationId xmlns:a16="http://schemas.microsoft.com/office/drawing/2014/main" id="{95ABB6FE-0E20-01E9-E479-DE4C7164B0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8" name="Picture 7" descr="A yellow flower with black background&#10;&#10;Description automatically generated">
              <a:extLst>
                <a:ext uri="{FF2B5EF4-FFF2-40B4-BE49-F238E27FC236}">
                  <a16:creationId xmlns:a16="http://schemas.microsoft.com/office/drawing/2014/main" id="{A5AF840F-E2A8-4FDE-6184-9E9EB77FAB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9" name="Picture 8" descr="A yellow flower with black background&#10;&#10;Description automatically generated">
              <a:extLst>
                <a:ext uri="{FF2B5EF4-FFF2-40B4-BE49-F238E27FC236}">
                  <a16:creationId xmlns:a16="http://schemas.microsoft.com/office/drawing/2014/main" id="{FC8CB5F7-8464-128E-DC34-38E8C9AF6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10" name="Picture 9" descr="A yellow flower with black background&#10;&#10;Description automatically generated">
              <a:extLst>
                <a:ext uri="{FF2B5EF4-FFF2-40B4-BE49-F238E27FC236}">
                  <a16:creationId xmlns:a16="http://schemas.microsoft.com/office/drawing/2014/main" id="{151CD7E1-B827-7CF2-76A8-85E5D0C2C0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11" name="Picture 10" descr="A yellow flower with black background&#10;&#10;Description automatically generated">
              <a:extLst>
                <a:ext uri="{FF2B5EF4-FFF2-40B4-BE49-F238E27FC236}">
                  <a16:creationId xmlns:a16="http://schemas.microsoft.com/office/drawing/2014/main" id="{C76DF011-A22B-3567-14E0-2A0361580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12" name="Picture 11" descr="A yellow flower with black background&#10;&#10;Description automatically generated">
              <a:extLst>
                <a:ext uri="{FF2B5EF4-FFF2-40B4-BE49-F238E27FC236}">
                  <a16:creationId xmlns:a16="http://schemas.microsoft.com/office/drawing/2014/main" id="{95B87635-1C0A-7FA3-F198-CA7EB00F1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2803164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026736"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0722736" cy="1080000"/>
          </a:xfrm>
          <a:prstGeom prst="rect">
            <a:avLst/>
          </a:prstGeom>
        </p:spPr>
        <p:txBody>
          <a:bodyPr anchor="b"/>
          <a:lstStyle/>
          <a:p>
            <a:r>
              <a:rPr lang="en-GB"/>
              <a:t>Click to edit Master title style</a:t>
            </a:r>
            <a:endParaRPr lang="en-AU" dirty="0"/>
          </a:p>
        </p:txBody>
      </p:sp>
      <p:grpSp>
        <p:nvGrpSpPr>
          <p:cNvPr id="4" name="Group 3">
            <a:extLst>
              <a:ext uri="{FF2B5EF4-FFF2-40B4-BE49-F238E27FC236}">
                <a16:creationId xmlns:a16="http://schemas.microsoft.com/office/drawing/2014/main" id="{D78BD730-F9EF-4354-3449-2C5A6E0C483F}"/>
              </a:ext>
            </a:extLst>
          </p:cNvPr>
          <p:cNvGrpSpPr/>
          <p:nvPr userDrawn="1"/>
        </p:nvGrpSpPr>
        <p:grpSpPr>
          <a:xfrm rot="5400000">
            <a:off x="8165807" y="2835000"/>
            <a:ext cx="6660386" cy="1188000"/>
            <a:chOff x="5505003" y="4063679"/>
            <a:chExt cx="6660386" cy="1188000"/>
          </a:xfrm>
        </p:grpSpPr>
        <p:pic>
          <p:nvPicPr>
            <p:cNvPr id="11" name="Picture 10" descr="A yellow flower with black background&#10;&#10;Description automatically generated">
              <a:extLst>
                <a:ext uri="{FF2B5EF4-FFF2-40B4-BE49-F238E27FC236}">
                  <a16:creationId xmlns:a16="http://schemas.microsoft.com/office/drawing/2014/main" id="{83C5A693-415D-D311-8094-EE13B8649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16" name="Picture 15" descr="A yellow flower with black background&#10;&#10;Description automatically generated">
              <a:extLst>
                <a:ext uri="{FF2B5EF4-FFF2-40B4-BE49-F238E27FC236}">
                  <a16:creationId xmlns:a16="http://schemas.microsoft.com/office/drawing/2014/main" id="{D3D0770C-4008-47DF-038C-7BBCAEF36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17" name="Picture 16" descr="A yellow flower with black background&#10;&#10;Description automatically generated">
              <a:extLst>
                <a:ext uri="{FF2B5EF4-FFF2-40B4-BE49-F238E27FC236}">
                  <a16:creationId xmlns:a16="http://schemas.microsoft.com/office/drawing/2014/main" id="{6B4BEFDE-24FF-C8FE-858D-6748DD84A5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20" name="Picture 19" descr="A yellow flower with black background&#10;&#10;Description automatically generated">
              <a:extLst>
                <a:ext uri="{FF2B5EF4-FFF2-40B4-BE49-F238E27FC236}">
                  <a16:creationId xmlns:a16="http://schemas.microsoft.com/office/drawing/2014/main" id="{7060F087-CF26-03A4-59BC-AC232A592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21" name="Picture 20" descr="A yellow flower with black background&#10;&#10;Description automatically generated">
              <a:extLst>
                <a:ext uri="{FF2B5EF4-FFF2-40B4-BE49-F238E27FC236}">
                  <a16:creationId xmlns:a16="http://schemas.microsoft.com/office/drawing/2014/main" id="{CCEE6731-4CD9-4F38-67AD-8F32C7CADC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22" name="Picture 21" descr="A yellow flower with black background&#10;&#10;Description automatically generated">
              <a:extLst>
                <a:ext uri="{FF2B5EF4-FFF2-40B4-BE49-F238E27FC236}">
                  <a16:creationId xmlns:a16="http://schemas.microsoft.com/office/drawing/2014/main" id="{B06BA797-861E-1BF5-F47A-A2E1B69281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1624998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04965" y="0"/>
            <a:ext cx="10787035" cy="1080000"/>
          </a:xfrm>
          <a:prstGeom prst="rect">
            <a:avLst/>
          </a:prstGeom>
        </p:spPr>
        <p:txBody>
          <a:bodyPr anchor="b"/>
          <a:lstStyle>
            <a:lvl1pPr marL="180975" indent="0">
              <a:defRPr/>
            </a:lvl1pPr>
          </a:lstStyle>
          <a:p>
            <a:r>
              <a:rPr lang="en-GB"/>
              <a:t>Click to edit Master title style</a:t>
            </a:r>
            <a:endParaRPr lang="en-AU" dirty="0"/>
          </a:p>
        </p:txBody>
      </p:sp>
      <p:grpSp>
        <p:nvGrpSpPr>
          <p:cNvPr id="5" name="Group 4">
            <a:extLst>
              <a:ext uri="{FF2B5EF4-FFF2-40B4-BE49-F238E27FC236}">
                <a16:creationId xmlns:a16="http://schemas.microsoft.com/office/drawing/2014/main" id="{229C02A1-89C5-033F-0100-4637B8959D40}"/>
              </a:ext>
            </a:extLst>
          </p:cNvPr>
          <p:cNvGrpSpPr/>
          <p:nvPr userDrawn="1"/>
        </p:nvGrpSpPr>
        <p:grpSpPr>
          <a:xfrm rot="5400000">
            <a:off x="-2736193" y="2835000"/>
            <a:ext cx="6660386" cy="1188000"/>
            <a:chOff x="5505003" y="4063679"/>
            <a:chExt cx="6660386" cy="1188000"/>
          </a:xfrm>
        </p:grpSpPr>
        <p:pic>
          <p:nvPicPr>
            <p:cNvPr id="10" name="Picture 9" descr="A yellow flower with black background&#10;&#10;Description automatically generated">
              <a:extLst>
                <a:ext uri="{FF2B5EF4-FFF2-40B4-BE49-F238E27FC236}">
                  <a16:creationId xmlns:a16="http://schemas.microsoft.com/office/drawing/2014/main" id="{14057447-4229-9558-2288-B58CE65A10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11" name="Picture 10" descr="A yellow flower with black background&#10;&#10;Description automatically generated">
              <a:extLst>
                <a:ext uri="{FF2B5EF4-FFF2-40B4-BE49-F238E27FC236}">
                  <a16:creationId xmlns:a16="http://schemas.microsoft.com/office/drawing/2014/main" id="{E0DBC772-8AAD-E35C-D917-164FF3E34E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12" name="Picture 11" descr="A yellow flower with black background&#10;&#10;Description automatically generated">
              <a:extLst>
                <a:ext uri="{FF2B5EF4-FFF2-40B4-BE49-F238E27FC236}">
                  <a16:creationId xmlns:a16="http://schemas.microsoft.com/office/drawing/2014/main" id="{11D90260-BBDF-3237-EDA5-D7442B052A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13" name="Picture 12" descr="A yellow flower with black background&#10;&#10;Description automatically generated">
              <a:extLst>
                <a:ext uri="{FF2B5EF4-FFF2-40B4-BE49-F238E27FC236}">
                  <a16:creationId xmlns:a16="http://schemas.microsoft.com/office/drawing/2014/main" id="{4505A2F3-8E21-2EE5-8E6C-B8EC8EEBC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14" name="Picture 13" descr="A yellow flower with black background&#10;&#10;Description automatically generated">
              <a:extLst>
                <a:ext uri="{FF2B5EF4-FFF2-40B4-BE49-F238E27FC236}">
                  <a16:creationId xmlns:a16="http://schemas.microsoft.com/office/drawing/2014/main" id="{04C79EDF-7071-1FC1-B841-04146C3DC2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15" name="Picture 14" descr="A yellow flower with black background&#10;&#10;Description automatically generated">
              <a:extLst>
                <a:ext uri="{FF2B5EF4-FFF2-40B4-BE49-F238E27FC236}">
                  <a16:creationId xmlns:a16="http://schemas.microsoft.com/office/drawing/2014/main" id="{5F93DD19-3F5D-EC5F-5B63-3FFFB02439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293490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3429CD2B-A25F-B2BA-3B64-3905D31C7424}"/>
              </a:ext>
            </a:extLst>
          </p:cNvPr>
          <p:cNvGrpSpPr/>
          <p:nvPr userDrawn="1"/>
        </p:nvGrpSpPr>
        <p:grpSpPr>
          <a:xfrm>
            <a:off x="32153" y="5598000"/>
            <a:ext cx="12127693" cy="1188000"/>
            <a:chOff x="37696" y="4063679"/>
            <a:chExt cx="12127693" cy="1188000"/>
          </a:xfrm>
        </p:grpSpPr>
        <p:pic>
          <p:nvPicPr>
            <p:cNvPr id="20" name="Picture 19" descr="A yellow flower with black background&#10;&#10;Description automatically generated">
              <a:extLst>
                <a:ext uri="{FF2B5EF4-FFF2-40B4-BE49-F238E27FC236}">
                  <a16:creationId xmlns:a16="http://schemas.microsoft.com/office/drawing/2014/main" id="{190595CB-4634-7E18-B561-11785454A1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696" y="4063679"/>
              <a:ext cx="1188000" cy="1188000"/>
            </a:xfrm>
            <a:prstGeom prst="rect">
              <a:avLst/>
            </a:prstGeom>
            <a:noFill/>
          </p:spPr>
        </p:pic>
        <p:pic>
          <p:nvPicPr>
            <p:cNvPr id="21" name="Picture 20" descr="A yellow flower with black background&#10;&#10;Description automatically generated">
              <a:extLst>
                <a:ext uri="{FF2B5EF4-FFF2-40B4-BE49-F238E27FC236}">
                  <a16:creationId xmlns:a16="http://schemas.microsoft.com/office/drawing/2014/main" id="{B137327F-9E46-6548-A6A3-32014B282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1134165" y="4063679"/>
              <a:ext cx="1188000" cy="1188000"/>
            </a:xfrm>
            <a:prstGeom prst="rect">
              <a:avLst/>
            </a:prstGeom>
            <a:noFill/>
          </p:spPr>
        </p:pic>
        <p:pic>
          <p:nvPicPr>
            <p:cNvPr id="22" name="Picture 21" descr="A yellow flower with black background&#10;&#10;Description automatically generated">
              <a:extLst>
                <a:ext uri="{FF2B5EF4-FFF2-40B4-BE49-F238E27FC236}">
                  <a16:creationId xmlns:a16="http://schemas.microsoft.com/office/drawing/2014/main" id="{0F0FC66C-1C53-B7B6-1D36-BC5F16D5C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2235711" y="4063679"/>
              <a:ext cx="1188000" cy="1188000"/>
            </a:xfrm>
            <a:prstGeom prst="rect">
              <a:avLst/>
            </a:prstGeom>
            <a:noFill/>
          </p:spPr>
        </p:pic>
        <p:pic>
          <p:nvPicPr>
            <p:cNvPr id="23" name="Picture 22" descr="A yellow flower with black background&#10;&#10;Description automatically generated">
              <a:extLst>
                <a:ext uri="{FF2B5EF4-FFF2-40B4-BE49-F238E27FC236}">
                  <a16:creationId xmlns:a16="http://schemas.microsoft.com/office/drawing/2014/main" id="{9A342097-C386-9797-E25D-E8D6B0339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329645" y="4063679"/>
              <a:ext cx="1188000" cy="1188000"/>
            </a:xfrm>
            <a:prstGeom prst="rect">
              <a:avLst/>
            </a:prstGeom>
            <a:noFill/>
          </p:spPr>
        </p:pic>
        <p:pic>
          <p:nvPicPr>
            <p:cNvPr id="24" name="Picture 23" descr="A yellow flower with black background&#10;&#10;Description automatically generated">
              <a:extLst>
                <a:ext uri="{FF2B5EF4-FFF2-40B4-BE49-F238E27FC236}">
                  <a16:creationId xmlns:a16="http://schemas.microsoft.com/office/drawing/2014/main" id="{CF6BDDBF-2A1A-B89D-C507-D349F530DC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4433720" y="4063679"/>
              <a:ext cx="1188000" cy="1188000"/>
            </a:xfrm>
            <a:prstGeom prst="rect">
              <a:avLst/>
            </a:prstGeom>
            <a:noFill/>
          </p:spPr>
        </p:pic>
        <p:pic>
          <p:nvPicPr>
            <p:cNvPr id="25" name="Picture 24" descr="A yellow flower with black background&#10;&#10;Description automatically generated">
              <a:extLst>
                <a:ext uri="{FF2B5EF4-FFF2-40B4-BE49-F238E27FC236}">
                  <a16:creationId xmlns:a16="http://schemas.microsoft.com/office/drawing/2014/main" id="{14950546-C27E-000A-0EC8-F536A17F3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26" name="Picture 25" descr="A yellow flower with black background&#10;&#10;Description automatically generated">
              <a:extLst>
                <a:ext uri="{FF2B5EF4-FFF2-40B4-BE49-F238E27FC236}">
                  <a16:creationId xmlns:a16="http://schemas.microsoft.com/office/drawing/2014/main" id="{7793409F-3DCD-AE1A-25FA-0E412C6E7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27" name="Picture 26" descr="A yellow flower with black background&#10;&#10;Description automatically generated">
              <a:extLst>
                <a:ext uri="{FF2B5EF4-FFF2-40B4-BE49-F238E27FC236}">
                  <a16:creationId xmlns:a16="http://schemas.microsoft.com/office/drawing/2014/main" id="{828E4D41-AD55-B725-5B13-15E4B9B5FD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28" name="Picture 27" descr="A yellow flower with black background&#10;&#10;Description automatically generated">
              <a:extLst>
                <a:ext uri="{FF2B5EF4-FFF2-40B4-BE49-F238E27FC236}">
                  <a16:creationId xmlns:a16="http://schemas.microsoft.com/office/drawing/2014/main" id="{E7C8AB5A-1953-4E23-C429-7AC405DD21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29" name="Picture 28" descr="A yellow flower with black background&#10;&#10;Description automatically generated">
              <a:extLst>
                <a:ext uri="{FF2B5EF4-FFF2-40B4-BE49-F238E27FC236}">
                  <a16:creationId xmlns:a16="http://schemas.microsoft.com/office/drawing/2014/main" id="{23F13EC0-24E0-88E8-C40A-E4E529290C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30" name="Picture 29" descr="A yellow flower with black background&#10;&#10;Description automatically generated">
              <a:extLst>
                <a:ext uri="{FF2B5EF4-FFF2-40B4-BE49-F238E27FC236}">
                  <a16:creationId xmlns:a16="http://schemas.microsoft.com/office/drawing/2014/main" id="{E240155A-F2CA-2205-0211-5EDF6109E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1226066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b"/>
          <a:lstStyle>
            <a:lvl1pPr marL="36195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grpSp>
        <p:nvGrpSpPr>
          <p:cNvPr id="7" name="Group 6">
            <a:extLst>
              <a:ext uri="{FF2B5EF4-FFF2-40B4-BE49-F238E27FC236}">
                <a16:creationId xmlns:a16="http://schemas.microsoft.com/office/drawing/2014/main" id="{EFD54896-5E6E-E0D2-4D70-FA3EC279A85D}"/>
              </a:ext>
            </a:extLst>
          </p:cNvPr>
          <p:cNvGrpSpPr/>
          <p:nvPr userDrawn="1"/>
        </p:nvGrpSpPr>
        <p:grpSpPr>
          <a:xfrm rot="5400000">
            <a:off x="8165807" y="2835000"/>
            <a:ext cx="6660386" cy="1188000"/>
            <a:chOff x="5505003" y="4063679"/>
            <a:chExt cx="6660386" cy="1188000"/>
          </a:xfrm>
        </p:grpSpPr>
        <p:pic>
          <p:nvPicPr>
            <p:cNvPr id="8" name="Picture 7" descr="A yellow flower with black background&#10;&#10;Description automatically generated">
              <a:extLst>
                <a:ext uri="{FF2B5EF4-FFF2-40B4-BE49-F238E27FC236}">
                  <a16:creationId xmlns:a16="http://schemas.microsoft.com/office/drawing/2014/main" id="{E62F1FA3-37BE-C0B8-3882-30D1621008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9" name="Picture 8" descr="A yellow flower with black background&#10;&#10;Description automatically generated">
              <a:extLst>
                <a:ext uri="{FF2B5EF4-FFF2-40B4-BE49-F238E27FC236}">
                  <a16:creationId xmlns:a16="http://schemas.microsoft.com/office/drawing/2014/main" id="{FCCCC6B5-6C21-1AFA-C534-D2FFB7CE89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10" name="Picture 9" descr="A yellow flower with black background&#10;&#10;Description automatically generated">
              <a:extLst>
                <a:ext uri="{FF2B5EF4-FFF2-40B4-BE49-F238E27FC236}">
                  <a16:creationId xmlns:a16="http://schemas.microsoft.com/office/drawing/2014/main" id="{4A715BAC-2720-5BA9-40EB-B15787FE4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11" name="Picture 10" descr="A yellow flower with black background&#10;&#10;Description automatically generated">
              <a:extLst>
                <a:ext uri="{FF2B5EF4-FFF2-40B4-BE49-F238E27FC236}">
                  <a16:creationId xmlns:a16="http://schemas.microsoft.com/office/drawing/2014/main" id="{E6C12FA0-8170-7BC0-848E-D4B66EAE7C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12" name="Picture 11" descr="A yellow flower with black background&#10;&#10;Description automatically generated">
              <a:extLst>
                <a:ext uri="{FF2B5EF4-FFF2-40B4-BE49-F238E27FC236}">
                  <a16:creationId xmlns:a16="http://schemas.microsoft.com/office/drawing/2014/main" id="{D173F683-1B2D-B648-1BB6-07E1187722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13" name="Picture 12" descr="A yellow flower with black background&#10;&#10;Description automatically generated">
              <a:extLst>
                <a:ext uri="{FF2B5EF4-FFF2-40B4-BE49-F238E27FC236}">
                  <a16:creationId xmlns:a16="http://schemas.microsoft.com/office/drawing/2014/main" id="{451A13D8-EE42-B2DD-E897-21D1FFB8CC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87420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ransition">
    <p:bg>
      <p:bgPr>
        <a:solidFill>
          <a:schemeClr val="bg1"/>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E55B1327-969F-04F8-B69F-8F71A090FE02}"/>
              </a:ext>
            </a:extLst>
          </p:cNvPr>
          <p:cNvSpPr txBox="1">
            <a:spLocks/>
          </p:cNvSpPr>
          <p:nvPr userDrawn="1"/>
        </p:nvSpPr>
        <p:spPr>
          <a:xfrm>
            <a:off x="2133036" y="1280495"/>
            <a:ext cx="7925927" cy="3077029"/>
          </a:xfrm>
          <a:prstGeom prst="rect">
            <a:avLst/>
          </a:prstGeom>
          <a:gradFill flip="none" rotWithShape="1">
            <a:gsLst>
              <a:gs pos="0">
                <a:schemeClr val="tx2"/>
              </a:gs>
              <a:gs pos="33000">
                <a:schemeClr val="tx2">
                  <a:lumMod val="20000"/>
                  <a:lumOff val="80000"/>
                </a:schemeClr>
              </a:gs>
              <a:gs pos="74000">
                <a:schemeClr val="tx2">
                  <a:lumMod val="60000"/>
                  <a:lumOff val="40000"/>
                </a:schemeClr>
              </a:gs>
              <a:gs pos="100000">
                <a:schemeClr val="tx2"/>
              </a:gs>
            </a:gsLst>
            <a:lin ang="0" scaled="1"/>
            <a:tileRect/>
          </a:gradFill>
        </p:spPr>
        <p:txBody>
          <a:bodyPr vert="horz" lIns="91440" tIns="45720" rIns="91440" bIns="45720" rtlCol="0" anchor="ctr">
            <a:normAutofit/>
          </a:bodyPr>
          <a:lstStyle>
            <a:lvl1pPr marL="0" indent="0" algn="ctr" defTabSz="914400" rtl="0" eaLnBrk="1" latinLnBrk="0" hangingPunct="1">
              <a:lnSpc>
                <a:spcPct val="10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GB" dirty="0"/>
              <a:t>Click to edit Master title style</a:t>
            </a:r>
            <a:endParaRPr lang="en-AU" dirty="0"/>
          </a:p>
        </p:txBody>
      </p:sp>
      <p:grpSp>
        <p:nvGrpSpPr>
          <p:cNvPr id="33" name="Group 32">
            <a:extLst>
              <a:ext uri="{FF2B5EF4-FFF2-40B4-BE49-F238E27FC236}">
                <a16:creationId xmlns:a16="http://schemas.microsoft.com/office/drawing/2014/main" id="{078FDD54-2BF5-2D1E-CACA-36A87B062B1E}"/>
              </a:ext>
            </a:extLst>
          </p:cNvPr>
          <p:cNvGrpSpPr/>
          <p:nvPr userDrawn="1"/>
        </p:nvGrpSpPr>
        <p:grpSpPr>
          <a:xfrm>
            <a:off x="158476" y="4718600"/>
            <a:ext cx="11869714" cy="1980000"/>
            <a:chOff x="158476" y="4718600"/>
            <a:chExt cx="11869714" cy="1980000"/>
          </a:xfrm>
        </p:grpSpPr>
        <p:pic>
          <p:nvPicPr>
            <p:cNvPr id="34" name="Picture 33" descr="A black and gold logo&#10;&#10;Description automatically generated">
              <a:extLst>
                <a:ext uri="{FF2B5EF4-FFF2-40B4-BE49-F238E27FC236}">
                  <a16:creationId xmlns:a16="http://schemas.microsoft.com/office/drawing/2014/main" id="{FBBC1F31-11F6-8BCF-4B60-3794932A5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76" y="4718600"/>
              <a:ext cx="1982512" cy="1980000"/>
            </a:xfrm>
            <a:prstGeom prst="rect">
              <a:avLst/>
            </a:prstGeom>
          </p:spPr>
        </p:pic>
        <p:pic>
          <p:nvPicPr>
            <p:cNvPr id="35" name="Picture 34" descr="A red and black design&#10;&#10;Description automatically generated">
              <a:extLst>
                <a:ext uri="{FF2B5EF4-FFF2-40B4-BE49-F238E27FC236}">
                  <a16:creationId xmlns:a16="http://schemas.microsoft.com/office/drawing/2014/main" id="{3E7B7B80-FAD1-4895-F298-7FE39E5B65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3322" y="4718600"/>
              <a:ext cx="1975006" cy="1980000"/>
            </a:xfrm>
            <a:prstGeom prst="rect">
              <a:avLst/>
            </a:prstGeom>
          </p:spPr>
        </p:pic>
        <p:pic>
          <p:nvPicPr>
            <p:cNvPr id="36" name="Picture 35" descr="A green and black logo&#10;&#10;Description automatically generated">
              <a:extLst>
                <a:ext uri="{FF2B5EF4-FFF2-40B4-BE49-F238E27FC236}">
                  <a16:creationId xmlns:a16="http://schemas.microsoft.com/office/drawing/2014/main" id="{637C7523-880B-1516-9FFB-1A1F3942E4C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20662" y="4718600"/>
              <a:ext cx="1982512" cy="1980000"/>
            </a:xfrm>
            <a:prstGeom prst="rect">
              <a:avLst/>
            </a:prstGeom>
          </p:spPr>
        </p:pic>
        <p:pic>
          <p:nvPicPr>
            <p:cNvPr id="37" name="Picture 36" descr="A yellow and black design&#10;&#10;Description automatically generated">
              <a:extLst>
                <a:ext uri="{FF2B5EF4-FFF2-40B4-BE49-F238E27FC236}">
                  <a16:creationId xmlns:a16="http://schemas.microsoft.com/office/drawing/2014/main" id="{F1290AF6-6067-8595-3F38-1179FEEDD3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05508" y="4718600"/>
              <a:ext cx="1975006" cy="1980000"/>
            </a:xfrm>
            <a:prstGeom prst="rect">
              <a:avLst/>
            </a:prstGeom>
          </p:spPr>
        </p:pic>
        <p:pic>
          <p:nvPicPr>
            <p:cNvPr id="38" name="Picture 37" descr="A blue and black logo&#10;&#10;Description automatically generated">
              <a:extLst>
                <a:ext uri="{FF2B5EF4-FFF2-40B4-BE49-F238E27FC236}">
                  <a16:creationId xmlns:a16="http://schemas.microsoft.com/office/drawing/2014/main" id="{8A8664BD-6BBC-2E66-6808-82CD44801D6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82848" y="4718600"/>
              <a:ext cx="1982514" cy="1980000"/>
            </a:xfrm>
            <a:prstGeom prst="rect">
              <a:avLst/>
            </a:prstGeom>
          </p:spPr>
        </p:pic>
        <p:pic>
          <p:nvPicPr>
            <p:cNvPr id="39" name="Picture 38" descr="A pink flower on a black background&#10;&#10;Description automatically generated">
              <a:extLst>
                <a:ext uri="{FF2B5EF4-FFF2-40B4-BE49-F238E27FC236}">
                  <a16:creationId xmlns:a16="http://schemas.microsoft.com/office/drawing/2014/main" id="{CC1F4E4F-D7AA-8C28-A715-8505277E49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53184" y="4718600"/>
              <a:ext cx="1975006" cy="1980000"/>
            </a:xfrm>
            <a:prstGeom prst="rect">
              <a:avLst/>
            </a:prstGeom>
          </p:spPr>
        </p:pic>
      </p:grpSp>
    </p:spTree>
    <p:extLst>
      <p:ext uri="{BB962C8B-B14F-4D97-AF65-F5344CB8AC3E}">
        <p14:creationId xmlns:p14="http://schemas.microsoft.com/office/powerpoint/2010/main" val="2758047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DD4EE3CE-2504-CC0F-9BD4-C85E878334E2}"/>
              </a:ext>
            </a:extLst>
          </p:cNvPr>
          <p:cNvGrpSpPr/>
          <p:nvPr userDrawn="1"/>
        </p:nvGrpSpPr>
        <p:grpSpPr>
          <a:xfrm>
            <a:off x="32153" y="5598000"/>
            <a:ext cx="12127693" cy="1188000"/>
            <a:chOff x="37696" y="4063679"/>
            <a:chExt cx="12127693" cy="1188000"/>
          </a:xfrm>
        </p:grpSpPr>
        <p:pic>
          <p:nvPicPr>
            <p:cNvPr id="5" name="Picture 4" descr="A yellow flower with black background&#10;&#10;Description automatically generated">
              <a:extLst>
                <a:ext uri="{FF2B5EF4-FFF2-40B4-BE49-F238E27FC236}">
                  <a16:creationId xmlns:a16="http://schemas.microsoft.com/office/drawing/2014/main" id="{195D3636-44D6-2ADF-1E80-03606F16AA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696" y="4063679"/>
              <a:ext cx="1188000" cy="1188000"/>
            </a:xfrm>
            <a:prstGeom prst="rect">
              <a:avLst/>
            </a:prstGeom>
            <a:noFill/>
          </p:spPr>
        </p:pic>
        <p:pic>
          <p:nvPicPr>
            <p:cNvPr id="19" name="Picture 18" descr="A yellow flower with black background&#10;&#10;Description automatically generated">
              <a:extLst>
                <a:ext uri="{FF2B5EF4-FFF2-40B4-BE49-F238E27FC236}">
                  <a16:creationId xmlns:a16="http://schemas.microsoft.com/office/drawing/2014/main" id="{3694AA04-2765-25F5-E556-13CCEF9BD2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1134165" y="4063679"/>
              <a:ext cx="1188000" cy="1188000"/>
            </a:xfrm>
            <a:prstGeom prst="rect">
              <a:avLst/>
            </a:prstGeom>
            <a:noFill/>
          </p:spPr>
        </p:pic>
        <p:pic>
          <p:nvPicPr>
            <p:cNvPr id="20" name="Picture 19" descr="A yellow flower with black background&#10;&#10;Description automatically generated">
              <a:extLst>
                <a:ext uri="{FF2B5EF4-FFF2-40B4-BE49-F238E27FC236}">
                  <a16:creationId xmlns:a16="http://schemas.microsoft.com/office/drawing/2014/main" id="{5C81EC0B-5220-2630-43B1-99DF1F46C5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2235711" y="4063679"/>
              <a:ext cx="1188000" cy="1188000"/>
            </a:xfrm>
            <a:prstGeom prst="rect">
              <a:avLst/>
            </a:prstGeom>
            <a:noFill/>
          </p:spPr>
        </p:pic>
        <p:pic>
          <p:nvPicPr>
            <p:cNvPr id="21" name="Picture 20" descr="A yellow flower with black background&#10;&#10;Description automatically generated">
              <a:extLst>
                <a:ext uri="{FF2B5EF4-FFF2-40B4-BE49-F238E27FC236}">
                  <a16:creationId xmlns:a16="http://schemas.microsoft.com/office/drawing/2014/main" id="{7FF0CC29-7186-DC22-6E8A-A4836E186F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329645" y="4063679"/>
              <a:ext cx="1188000" cy="1188000"/>
            </a:xfrm>
            <a:prstGeom prst="rect">
              <a:avLst/>
            </a:prstGeom>
            <a:noFill/>
          </p:spPr>
        </p:pic>
        <p:pic>
          <p:nvPicPr>
            <p:cNvPr id="22" name="Picture 21" descr="A yellow flower with black background&#10;&#10;Description automatically generated">
              <a:extLst>
                <a:ext uri="{FF2B5EF4-FFF2-40B4-BE49-F238E27FC236}">
                  <a16:creationId xmlns:a16="http://schemas.microsoft.com/office/drawing/2014/main" id="{ED47FC4C-6CEF-4790-E962-6D46236A75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4433720" y="4063679"/>
              <a:ext cx="1188000" cy="1188000"/>
            </a:xfrm>
            <a:prstGeom prst="rect">
              <a:avLst/>
            </a:prstGeom>
            <a:noFill/>
          </p:spPr>
        </p:pic>
        <p:pic>
          <p:nvPicPr>
            <p:cNvPr id="23" name="Picture 22" descr="A yellow flower with black background&#10;&#10;Description automatically generated">
              <a:extLst>
                <a:ext uri="{FF2B5EF4-FFF2-40B4-BE49-F238E27FC236}">
                  <a16:creationId xmlns:a16="http://schemas.microsoft.com/office/drawing/2014/main" id="{098C07EF-52CD-6ED5-42ED-BAF155CFA7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24" name="Picture 23" descr="A yellow flower with black background&#10;&#10;Description automatically generated">
              <a:extLst>
                <a:ext uri="{FF2B5EF4-FFF2-40B4-BE49-F238E27FC236}">
                  <a16:creationId xmlns:a16="http://schemas.microsoft.com/office/drawing/2014/main" id="{752E3E2F-6F73-39A3-93BC-2C94A91DAE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25" name="Picture 24" descr="A yellow flower with black background&#10;&#10;Description automatically generated">
              <a:extLst>
                <a:ext uri="{FF2B5EF4-FFF2-40B4-BE49-F238E27FC236}">
                  <a16:creationId xmlns:a16="http://schemas.microsoft.com/office/drawing/2014/main" id="{36090B4F-4FB0-635C-5074-8DDEB50A38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26" name="Picture 25" descr="A yellow flower with black background&#10;&#10;Description automatically generated">
              <a:extLst>
                <a:ext uri="{FF2B5EF4-FFF2-40B4-BE49-F238E27FC236}">
                  <a16:creationId xmlns:a16="http://schemas.microsoft.com/office/drawing/2014/main" id="{EA6CA346-58DF-A433-F966-12474CE027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27" name="Picture 26" descr="A yellow flower with black background&#10;&#10;Description automatically generated">
              <a:extLst>
                <a:ext uri="{FF2B5EF4-FFF2-40B4-BE49-F238E27FC236}">
                  <a16:creationId xmlns:a16="http://schemas.microsoft.com/office/drawing/2014/main" id="{60F815BD-8D2C-7EC6-E20F-BB86CCC7ED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28" name="Picture 27" descr="A yellow flower with black background&#10;&#10;Description automatically generated">
              <a:extLst>
                <a:ext uri="{FF2B5EF4-FFF2-40B4-BE49-F238E27FC236}">
                  <a16:creationId xmlns:a16="http://schemas.microsoft.com/office/drawing/2014/main" id="{5D4C0F07-37EA-8ACE-9616-A833A43867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1051737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752879"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579EC874-C29E-E947-9DEF-B68D129EF11C}"/>
              </a:ext>
            </a:extLst>
          </p:cNvPr>
          <p:cNvGrpSpPr/>
          <p:nvPr userDrawn="1"/>
        </p:nvGrpSpPr>
        <p:grpSpPr>
          <a:xfrm rot="5400000">
            <a:off x="8195951" y="2835000"/>
            <a:ext cx="6660386" cy="1188000"/>
            <a:chOff x="5505003" y="4063679"/>
            <a:chExt cx="6660386" cy="1188000"/>
          </a:xfrm>
        </p:grpSpPr>
        <p:pic>
          <p:nvPicPr>
            <p:cNvPr id="5" name="Picture 4" descr="A yellow flower with black background&#10;&#10;Description automatically generated">
              <a:extLst>
                <a:ext uri="{FF2B5EF4-FFF2-40B4-BE49-F238E27FC236}">
                  <a16:creationId xmlns:a16="http://schemas.microsoft.com/office/drawing/2014/main" id="{8325C5FA-1336-499D-F546-DA53C0B34F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7" name="Picture 6" descr="A yellow flower with black background&#10;&#10;Description automatically generated">
              <a:extLst>
                <a:ext uri="{FF2B5EF4-FFF2-40B4-BE49-F238E27FC236}">
                  <a16:creationId xmlns:a16="http://schemas.microsoft.com/office/drawing/2014/main" id="{63AA0305-FE04-E5A9-91C8-9E7218B2F6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8" name="Picture 7" descr="A yellow flower with black background&#10;&#10;Description automatically generated">
              <a:extLst>
                <a:ext uri="{FF2B5EF4-FFF2-40B4-BE49-F238E27FC236}">
                  <a16:creationId xmlns:a16="http://schemas.microsoft.com/office/drawing/2014/main" id="{EB24EEFD-D2BC-2C4D-1693-E1327A293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9" name="Picture 8" descr="A yellow flower with black background&#10;&#10;Description automatically generated">
              <a:extLst>
                <a:ext uri="{FF2B5EF4-FFF2-40B4-BE49-F238E27FC236}">
                  <a16:creationId xmlns:a16="http://schemas.microsoft.com/office/drawing/2014/main" id="{D7AF7793-E5ED-9D82-551D-3A372D8D27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10" name="Picture 9" descr="A yellow flower with black background&#10;&#10;Description automatically generated">
              <a:extLst>
                <a:ext uri="{FF2B5EF4-FFF2-40B4-BE49-F238E27FC236}">
                  <a16:creationId xmlns:a16="http://schemas.microsoft.com/office/drawing/2014/main" id="{A6DEAB6C-6026-CA6B-F839-6C51CAA0E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11" name="Picture 10" descr="A yellow flower with black background&#10;&#10;Description automatically generated">
              <a:extLst>
                <a:ext uri="{FF2B5EF4-FFF2-40B4-BE49-F238E27FC236}">
                  <a16:creationId xmlns:a16="http://schemas.microsoft.com/office/drawing/2014/main" id="{00C450EB-1D46-9C41-8CD2-F2BCCC5898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2139526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6" name="Group 25">
            <a:extLst>
              <a:ext uri="{FF2B5EF4-FFF2-40B4-BE49-F238E27FC236}">
                <a16:creationId xmlns:a16="http://schemas.microsoft.com/office/drawing/2014/main" id="{8A164CD6-B69A-220F-D19E-0730F90BBDF1}"/>
              </a:ext>
            </a:extLst>
          </p:cNvPr>
          <p:cNvGrpSpPr/>
          <p:nvPr userDrawn="1"/>
        </p:nvGrpSpPr>
        <p:grpSpPr>
          <a:xfrm rot="5400000">
            <a:off x="8246191" y="2835000"/>
            <a:ext cx="6660386" cy="1188000"/>
            <a:chOff x="5505003" y="4063679"/>
            <a:chExt cx="6660386" cy="1188000"/>
          </a:xfrm>
        </p:grpSpPr>
        <p:pic>
          <p:nvPicPr>
            <p:cNvPr id="27" name="Picture 26" descr="A yellow flower with black background&#10;&#10;Description automatically generated">
              <a:extLst>
                <a:ext uri="{FF2B5EF4-FFF2-40B4-BE49-F238E27FC236}">
                  <a16:creationId xmlns:a16="http://schemas.microsoft.com/office/drawing/2014/main" id="{5CD123C7-AA6D-B83F-0812-1C95516E27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28" name="Picture 27" descr="A yellow flower with black background&#10;&#10;Description automatically generated">
              <a:extLst>
                <a:ext uri="{FF2B5EF4-FFF2-40B4-BE49-F238E27FC236}">
                  <a16:creationId xmlns:a16="http://schemas.microsoft.com/office/drawing/2014/main" id="{DB9C7E67-323D-5DD6-8EF9-7F160D8648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29" name="Picture 28" descr="A yellow flower with black background&#10;&#10;Description automatically generated">
              <a:extLst>
                <a:ext uri="{FF2B5EF4-FFF2-40B4-BE49-F238E27FC236}">
                  <a16:creationId xmlns:a16="http://schemas.microsoft.com/office/drawing/2014/main" id="{632C2A95-886D-2FFF-DD58-8411BC020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30" name="Picture 29" descr="A yellow flower with black background&#10;&#10;Description automatically generated">
              <a:extLst>
                <a:ext uri="{FF2B5EF4-FFF2-40B4-BE49-F238E27FC236}">
                  <a16:creationId xmlns:a16="http://schemas.microsoft.com/office/drawing/2014/main" id="{BA0EC85E-352A-D758-9395-2091989FE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31" name="Picture 30" descr="A yellow flower with black background&#10;&#10;Description automatically generated">
              <a:extLst>
                <a:ext uri="{FF2B5EF4-FFF2-40B4-BE49-F238E27FC236}">
                  <a16:creationId xmlns:a16="http://schemas.microsoft.com/office/drawing/2014/main" id="{F4F0BB10-CDA4-03C7-1D92-396E423E01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32" name="Picture 31" descr="A yellow flower with black background&#10;&#10;Description automatically generated">
              <a:extLst>
                <a:ext uri="{FF2B5EF4-FFF2-40B4-BE49-F238E27FC236}">
                  <a16:creationId xmlns:a16="http://schemas.microsoft.com/office/drawing/2014/main" id="{36402727-0FEA-9AAD-3646-32F520B1D8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spTree>
    <p:extLst>
      <p:ext uri="{BB962C8B-B14F-4D97-AF65-F5344CB8AC3E}">
        <p14:creationId xmlns:p14="http://schemas.microsoft.com/office/powerpoint/2010/main" val="2061825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_Title Only">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F0C559A-FB7F-9D83-9905-26ED596E755E}"/>
              </a:ext>
            </a:extLst>
          </p:cNvPr>
          <p:cNvSpPr txBox="1">
            <a:spLocks/>
          </p:cNvSpPr>
          <p:nvPr userDrawn="1"/>
        </p:nvSpPr>
        <p:spPr>
          <a:xfrm>
            <a:off x="2133036" y="1890484"/>
            <a:ext cx="7925927" cy="3077029"/>
          </a:xfrm>
          <a:prstGeom prst="rect">
            <a:avLst/>
          </a:prstGeom>
          <a:gradFill flip="none" rotWithShape="1">
            <a:gsLst>
              <a:gs pos="0">
                <a:schemeClr val="tx2"/>
              </a:gs>
              <a:gs pos="33000">
                <a:schemeClr val="tx2">
                  <a:lumMod val="20000"/>
                  <a:lumOff val="80000"/>
                </a:schemeClr>
              </a:gs>
              <a:gs pos="74000">
                <a:schemeClr val="tx2">
                  <a:lumMod val="60000"/>
                  <a:lumOff val="40000"/>
                </a:schemeClr>
              </a:gs>
              <a:gs pos="100000">
                <a:schemeClr val="tx2"/>
              </a:gs>
            </a:gsLst>
            <a:lin ang="0" scaled="1"/>
            <a:tileRect/>
          </a:gradFill>
        </p:spPr>
        <p:txBody>
          <a:bodyPr vert="horz" lIns="91440" tIns="45720" rIns="91440" bIns="45720" rtlCol="0" anchor="ctr">
            <a:normAutofit/>
          </a:bodyPr>
          <a:lstStyle>
            <a:lvl1pPr marL="0" indent="0" algn="ctr" defTabSz="914400" rtl="0" eaLnBrk="1" latinLnBrk="0" hangingPunct="1">
              <a:lnSpc>
                <a:spcPct val="10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GB"/>
              <a:t>Click to edit Master title style</a:t>
            </a:r>
            <a:endParaRPr lang="en-AU" dirty="0"/>
          </a:p>
        </p:txBody>
      </p:sp>
      <p:grpSp>
        <p:nvGrpSpPr>
          <p:cNvPr id="2" name="Group 1">
            <a:extLst>
              <a:ext uri="{FF2B5EF4-FFF2-40B4-BE49-F238E27FC236}">
                <a16:creationId xmlns:a16="http://schemas.microsoft.com/office/drawing/2014/main" id="{88F72583-A2C7-5073-EFCE-52A1537A346A}"/>
              </a:ext>
            </a:extLst>
          </p:cNvPr>
          <p:cNvGrpSpPr/>
          <p:nvPr userDrawn="1"/>
        </p:nvGrpSpPr>
        <p:grpSpPr>
          <a:xfrm>
            <a:off x="10903" y="5623767"/>
            <a:ext cx="12150097" cy="1218288"/>
            <a:chOff x="10903" y="5523287"/>
            <a:chExt cx="12150097" cy="1218288"/>
          </a:xfrm>
        </p:grpSpPr>
        <p:pic>
          <p:nvPicPr>
            <p:cNvPr id="3" name="Picture 2" descr="A green logo with black background&#10;&#10;Description automatically generated">
              <a:extLst>
                <a:ext uri="{FF2B5EF4-FFF2-40B4-BE49-F238E27FC236}">
                  <a16:creationId xmlns:a16="http://schemas.microsoft.com/office/drawing/2014/main" id="{07EED47E-C85E-99A0-44F7-93E63BA443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549" y="5565786"/>
              <a:ext cx="1133291" cy="1133291"/>
            </a:xfrm>
            <a:prstGeom prst="rect">
              <a:avLst/>
            </a:prstGeom>
          </p:spPr>
        </p:pic>
        <p:pic>
          <p:nvPicPr>
            <p:cNvPr id="4" name="Picture 3" descr="A green flower with a black background&#10;&#10;Description automatically generated">
              <a:extLst>
                <a:ext uri="{FF2B5EF4-FFF2-40B4-BE49-F238E27FC236}">
                  <a16:creationId xmlns:a16="http://schemas.microsoft.com/office/drawing/2014/main" id="{C8B9AD6C-9284-3050-5067-1311740665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3" y="5523287"/>
              <a:ext cx="1218288" cy="1218288"/>
            </a:xfrm>
            <a:prstGeom prst="rect">
              <a:avLst/>
            </a:prstGeom>
          </p:spPr>
        </p:pic>
        <p:pic>
          <p:nvPicPr>
            <p:cNvPr id="5" name="Picture 4" descr="A green flower with a black background&#10;&#10;Description automatically generated">
              <a:extLst>
                <a:ext uri="{FF2B5EF4-FFF2-40B4-BE49-F238E27FC236}">
                  <a16:creationId xmlns:a16="http://schemas.microsoft.com/office/drawing/2014/main" id="{0911EBA6-C520-046F-58E8-642A50F910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80718" y="5523287"/>
              <a:ext cx="1218288" cy="1218288"/>
            </a:xfrm>
            <a:prstGeom prst="rect">
              <a:avLst/>
            </a:prstGeom>
          </p:spPr>
        </p:pic>
        <p:pic>
          <p:nvPicPr>
            <p:cNvPr id="6" name="Picture 5" descr="A green logo with black background&#10;&#10;Description automatically generated">
              <a:extLst>
                <a:ext uri="{FF2B5EF4-FFF2-40B4-BE49-F238E27FC236}">
                  <a16:creationId xmlns:a16="http://schemas.microsoft.com/office/drawing/2014/main" id="{B38DB8A3-1B74-B890-1C6D-CB42B4F83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257884" y="5565786"/>
              <a:ext cx="1133291" cy="1133291"/>
            </a:xfrm>
            <a:prstGeom prst="rect">
              <a:avLst/>
            </a:prstGeom>
          </p:spPr>
        </p:pic>
        <p:pic>
          <p:nvPicPr>
            <p:cNvPr id="7" name="Picture 6" descr="A green flower with a black background&#10;&#10;Description automatically generated">
              <a:extLst>
                <a:ext uri="{FF2B5EF4-FFF2-40B4-BE49-F238E27FC236}">
                  <a16:creationId xmlns:a16="http://schemas.microsoft.com/office/drawing/2014/main" id="{02FFEA08-B020-7738-D6B6-4B91105CD5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4350533" y="5523287"/>
              <a:ext cx="1218288" cy="1218288"/>
            </a:xfrm>
            <a:prstGeom prst="rect">
              <a:avLst/>
            </a:prstGeom>
          </p:spPr>
        </p:pic>
        <p:pic>
          <p:nvPicPr>
            <p:cNvPr id="8" name="Picture 7" descr="A green flower with a black background&#10;&#10;Description automatically generated">
              <a:extLst>
                <a:ext uri="{FF2B5EF4-FFF2-40B4-BE49-F238E27FC236}">
                  <a16:creationId xmlns:a16="http://schemas.microsoft.com/office/drawing/2014/main" id="{C268D663-6A9F-064A-8D9A-894AAF4F3D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77939" y="5523287"/>
              <a:ext cx="1218288" cy="1218288"/>
            </a:xfrm>
            <a:prstGeom prst="rect">
              <a:avLst/>
            </a:prstGeom>
          </p:spPr>
        </p:pic>
        <p:pic>
          <p:nvPicPr>
            <p:cNvPr id="9" name="Picture 8" descr="A green logo with black background&#10;&#10;Description automatically generated">
              <a:extLst>
                <a:ext uri="{FF2B5EF4-FFF2-40B4-BE49-F238E27FC236}">
                  <a16:creationId xmlns:a16="http://schemas.microsoft.com/office/drawing/2014/main" id="{D6705C20-8374-D1DB-9F76-F1184B2585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10" name="Picture 9" descr="A green flower with a black background&#10;&#10;Description automatically generated">
              <a:extLst>
                <a:ext uri="{FF2B5EF4-FFF2-40B4-BE49-F238E27FC236}">
                  <a16:creationId xmlns:a16="http://schemas.microsoft.com/office/drawing/2014/main" id="{5BCA5DAE-B2CF-07D8-ABE8-56625AC6A7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11" name="Picture 10" descr="A green logo with black background&#10;&#10;Description automatically generated">
              <a:extLst>
                <a:ext uri="{FF2B5EF4-FFF2-40B4-BE49-F238E27FC236}">
                  <a16:creationId xmlns:a16="http://schemas.microsoft.com/office/drawing/2014/main" id="{E9676D8D-517B-A661-939F-F1B7CCF1ED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12" name="Picture 11" descr="A green flower with a black background&#10;&#10;Description automatically generated">
              <a:extLst>
                <a:ext uri="{FF2B5EF4-FFF2-40B4-BE49-F238E27FC236}">
                  <a16:creationId xmlns:a16="http://schemas.microsoft.com/office/drawing/2014/main" id="{86F919F2-914B-0404-2555-0F9A6BA536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13" name="Picture 12" descr="A green flower with a black background&#10;&#10;Description automatically generated">
              <a:extLst>
                <a:ext uri="{FF2B5EF4-FFF2-40B4-BE49-F238E27FC236}">
                  <a16:creationId xmlns:a16="http://schemas.microsoft.com/office/drawing/2014/main" id="{E6939B0C-1C43-1191-A9F8-6DC1038D60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3338732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grpSp>
        <p:nvGrpSpPr>
          <p:cNvPr id="37" name="Group 36">
            <a:extLst>
              <a:ext uri="{FF2B5EF4-FFF2-40B4-BE49-F238E27FC236}">
                <a16:creationId xmlns:a16="http://schemas.microsoft.com/office/drawing/2014/main" id="{FB3721A9-5A68-0CEC-2CFE-81AB9095D62D}"/>
              </a:ext>
            </a:extLst>
          </p:cNvPr>
          <p:cNvGrpSpPr/>
          <p:nvPr userDrawn="1"/>
        </p:nvGrpSpPr>
        <p:grpSpPr>
          <a:xfrm>
            <a:off x="10903" y="5623767"/>
            <a:ext cx="12150097" cy="1218288"/>
            <a:chOff x="10903" y="5523287"/>
            <a:chExt cx="12150097" cy="1218288"/>
          </a:xfrm>
        </p:grpSpPr>
        <p:pic>
          <p:nvPicPr>
            <p:cNvPr id="7" name="Picture 6" descr="A green logo with black background&#10;&#10;Description automatically generated">
              <a:extLst>
                <a:ext uri="{FF2B5EF4-FFF2-40B4-BE49-F238E27FC236}">
                  <a16:creationId xmlns:a16="http://schemas.microsoft.com/office/drawing/2014/main" id="{CB622E93-4B82-5807-D9EA-3123E85608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549" y="5565786"/>
              <a:ext cx="1133291" cy="1133291"/>
            </a:xfrm>
            <a:prstGeom prst="rect">
              <a:avLst/>
            </a:prstGeom>
          </p:spPr>
        </p:pic>
        <p:pic>
          <p:nvPicPr>
            <p:cNvPr id="11" name="Picture 10" descr="A green flower with a black background&#10;&#10;Description automatically generated">
              <a:extLst>
                <a:ext uri="{FF2B5EF4-FFF2-40B4-BE49-F238E27FC236}">
                  <a16:creationId xmlns:a16="http://schemas.microsoft.com/office/drawing/2014/main" id="{D6896E0C-A0A0-1CB4-D35E-418E2DDE70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3" y="5523287"/>
              <a:ext cx="1218288" cy="1218288"/>
            </a:xfrm>
            <a:prstGeom prst="rect">
              <a:avLst/>
            </a:prstGeom>
          </p:spPr>
        </p:pic>
        <p:pic>
          <p:nvPicPr>
            <p:cNvPr id="3" name="Picture 2" descr="A green flower with a black background&#10;&#10;Description automatically generated">
              <a:extLst>
                <a:ext uri="{FF2B5EF4-FFF2-40B4-BE49-F238E27FC236}">
                  <a16:creationId xmlns:a16="http://schemas.microsoft.com/office/drawing/2014/main" id="{4FB232FF-5599-F59F-068D-E60E5C4056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80718" y="5523287"/>
              <a:ext cx="1218288" cy="1218288"/>
            </a:xfrm>
            <a:prstGeom prst="rect">
              <a:avLst/>
            </a:prstGeom>
          </p:spPr>
        </p:pic>
        <p:pic>
          <p:nvPicPr>
            <p:cNvPr id="12" name="Picture 11" descr="A green logo with black background&#10;&#10;Description automatically generated">
              <a:extLst>
                <a:ext uri="{FF2B5EF4-FFF2-40B4-BE49-F238E27FC236}">
                  <a16:creationId xmlns:a16="http://schemas.microsoft.com/office/drawing/2014/main" id="{2AF41B67-A075-F1B4-E4D0-7DCCE6E9F0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257884" y="5565786"/>
              <a:ext cx="1133291" cy="1133291"/>
            </a:xfrm>
            <a:prstGeom prst="rect">
              <a:avLst/>
            </a:prstGeom>
          </p:spPr>
        </p:pic>
        <p:pic>
          <p:nvPicPr>
            <p:cNvPr id="14" name="Picture 13" descr="A green flower with a black background&#10;&#10;Description automatically generated">
              <a:extLst>
                <a:ext uri="{FF2B5EF4-FFF2-40B4-BE49-F238E27FC236}">
                  <a16:creationId xmlns:a16="http://schemas.microsoft.com/office/drawing/2014/main" id="{94F62753-EF27-C5D4-1BF1-4F64865733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4350533" y="5523287"/>
              <a:ext cx="1218288" cy="1218288"/>
            </a:xfrm>
            <a:prstGeom prst="rect">
              <a:avLst/>
            </a:prstGeom>
          </p:spPr>
        </p:pic>
        <p:pic>
          <p:nvPicPr>
            <p:cNvPr id="17" name="Picture 16" descr="A green flower with a black background&#10;&#10;Description automatically generated">
              <a:extLst>
                <a:ext uri="{FF2B5EF4-FFF2-40B4-BE49-F238E27FC236}">
                  <a16:creationId xmlns:a16="http://schemas.microsoft.com/office/drawing/2014/main" id="{D48F7FD2-0EF3-BFD0-6FF5-064DAAF8D1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77939" y="5523287"/>
              <a:ext cx="1218288" cy="1218288"/>
            </a:xfrm>
            <a:prstGeom prst="rect">
              <a:avLst/>
            </a:prstGeom>
          </p:spPr>
        </p:pic>
        <p:pic>
          <p:nvPicPr>
            <p:cNvPr id="25" name="Picture 24" descr="A green logo with black background&#10;&#10;Description automatically generated">
              <a:extLst>
                <a:ext uri="{FF2B5EF4-FFF2-40B4-BE49-F238E27FC236}">
                  <a16:creationId xmlns:a16="http://schemas.microsoft.com/office/drawing/2014/main" id="{A59904CC-471C-9708-245C-9F67554CA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28" name="Picture 27" descr="A green flower with a black background&#10;&#10;Description automatically generated">
              <a:extLst>
                <a:ext uri="{FF2B5EF4-FFF2-40B4-BE49-F238E27FC236}">
                  <a16:creationId xmlns:a16="http://schemas.microsoft.com/office/drawing/2014/main" id="{31999334-A125-6CF1-A645-64900533DA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34" name="Picture 33" descr="A green logo with black background&#10;&#10;Description automatically generated">
              <a:extLst>
                <a:ext uri="{FF2B5EF4-FFF2-40B4-BE49-F238E27FC236}">
                  <a16:creationId xmlns:a16="http://schemas.microsoft.com/office/drawing/2014/main" id="{C90F7178-7239-A3CA-C3A4-E74FF92C47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35" name="Picture 34" descr="A green flower with a black background&#10;&#10;Description automatically generated">
              <a:extLst>
                <a:ext uri="{FF2B5EF4-FFF2-40B4-BE49-F238E27FC236}">
                  <a16:creationId xmlns:a16="http://schemas.microsoft.com/office/drawing/2014/main" id="{F512DCBE-8044-1625-0D0D-C6FFC7612C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36" name="Picture 35" descr="A green flower with a black background&#10;&#10;Description automatically generated">
              <a:extLst>
                <a:ext uri="{FF2B5EF4-FFF2-40B4-BE49-F238E27FC236}">
                  <a16:creationId xmlns:a16="http://schemas.microsoft.com/office/drawing/2014/main" id="{5D8FC576-EDCD-CAEE-E942-2C332EF0F54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333119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001591"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grpSp>
        <p:nvGrpSpPr>
          <p:cNvPr id="37" name="Group 36">
            <a:extLst>
              <a:ext uri="{FF2B5EF4-FFF2-40B4-BE49-F238E27FC236}">
                <a16:creationId xmlns:a16="http://schemas.microsoft.com/office/drawing/2014/main" id="{FB3721A9-5A68-0CEC-2CFE-81AB9095D62D}"/>
              </a:ext>
            </a:extLst>
          </p:cNvPr>
          <p:cNvGrpSpPr/>
          <p:nvPr userDrawn="1"/>
        </p:nvGrpSpPr>
        <p:grpSpPr>
          <a:xfrm rot="16200000">
            <a:off x="8694173" y="3293901"/>
            <a:ext cx="5555655" cy="1218288"/>
            <a:chOff x="6605345" y="5523287"/>
            <a:chExt cx="5555655" cy="1218288"/>
          </a:xfrm>
        </p:grpSpPr>
        <p:pic>
          <p:nvPicPr>
            <p:cNvPr id="25" name="Picture 24" descr="A green logo with black background&#10;&#10;Description automatically generated">
              <a:extLst>
                <a:ext uri="{FF2B5EF4-FFF2-40B4-BE49-F238E27FC236}">
                  <a16:creationId xmlns:a16="http://schemas.microsoft.com/office/drawing/2014/main" id="{A59904CC-471C-9708-245C-9F67554CA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28" name="Picture 27" descr="A green flower with a black background&#10;&#10;Description automatically generated">
              <a:extLst>
                <a:ext uri="{FF2B5EF4-FFF2-40B4-BE49-F238E27FC236}">
                  <a16:creationId xmlns:a16="http://schemas.microsoft.com/office/drawing/2014/main" id="{31999334-A125-6CF1-A645-64900533DA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34" name="Picture 33" descr="A green logo with black background&#10;&#10;Description automatically generated">
              <a:extLst>
                <a:ext uri="{FF2B5EF4-FFF2-40B4-BE49-F238E27FC236}">
                  <a16:creationId xmlns:a16="http://schemas.microsoft.com/office/drawing/2014/main" id="{C90F7178-7239-A3CA-C3A4-E74FF92C47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35" name="Picture 34" descr="A green flower with a black background&#10;&#10;Description automatically generated">
              <a:extLst>
                <a:ext uri="{FF2B5EF4-FFF2-40B4-BE49-F238E27FC236}">
                  <a16:creationId xmlns:a16="http://schemas.microsoft.com/office/drawing/2014/main" id="{F512DCBE-8044-1625-0D0D-C6FFC7612C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36" name="Picture 35" descr="A green flower with a black background&#10;&#10;Description automatically generated">
              <a:extLst>
                <a:ext uri="{FF2B5EF4-FFF2-40B4-BE49-F238E27FC236}">
                  <a16:creationId xmlns:a16="http://schemas.microsoft.com/office/drawing/2014/main" id="{5D8FC576-EDCD-CAEE-E942-2C332EF0F54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1710592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 y="0"/>
            <a:ext cx="12192000" cy="1080000"/>
          </a:xfrm>
          <a:prstGeom prst="rect">
            <a:avLst/>
          </a:prstGeom>
        </p:spPr>
        <p:txBody>
          <a:bodyPr anchor="b"/>
          <a:lstStyle>
            <a:lvl1pPr marL="180975" indent="0">
              <a:defRPr/>
            </a:lvl1pPr>
          </a:lstStyle>
          <a:p>
            <a:r>
              <a:rPr lang="en-GB"/>
              <a:t>Click to edit Master title style</a:t>
            </a:r>
            <a:endParaRPr lang="en-AU" dirty="0"/>
          </a:p>
        </p:txBody>
      </p:sp>
      <p:grpSp>
        <p:nvGrpSpPr>
          <p:cNvPr id="2" name="Group 1">
            <a:extLst>
              <a:ext uri="{FF2B5EF4-FFF2-40B4-BE49-F238E27FC236}">
                <a16:creationId xmlns:a16="http://schemas.microsoft.com/office/drawing/2014/main" id="{24672CC9-A32F-7059-CC7D-C5FC87565616}"/>
              </a:ext>
            </a:extLst>
          </p:cNvPr>
          <p:cNvGrpSpPr/>
          <p:nvPr userDrawn="1"/>
        </p:nvGrpSpPr>
        <p:grpSpPr>
          <a:xfrm rot="16200000">
            <a:off x="-2095201" y="3324046"/>
            <a:ext cx="5555655" cy="1218288"/>
            <a:chOff x="6605345" y="5523287"/>
            <a:chExt cx="5555655" cy="1218288"/>
          </a:xfrm>
        </p:grpSpPr>
        <p:pic>
          <p:nvPicPr>
            <p:cNvPr id="3" name="Picture 2" descr="A green logo with black background&#10;&#10;Description automatically generated">
              <a:extLst>
                <a:ext uri="{FF2B5EF4-FFF2-40B4-BE49-F238E27FC236}">
                  <a16:creationId xmlns:a16="http://schemas.microsoft.com/office/drawing/2014/main" id="{E6D4A491-4892-5DBD-ED07-2802128527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4" name="Picture 3" descr="A green flower with a black background&#10;&#10;Description automatically generated">
              <a:extLst>
                <a:ext uri="{FF2B5EF4-FFF2-40B4-BE49-F238E27FC236}">
                  <a16:creationId xmlns:a16="http://schemas.microsoft.com/office/drawing/2014/main" id="{B088C488-3167-30D1-0860-7268063349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6" name="Picture 5" descr="A green logo with black background&#10;&#10;Description automatically generated">
              <a:extLst>
                <a:ext uri="{FF2B5EF4-FFF2-40B4-BE49-F238E27FC236}">
                  <a16:creationId xmlns:a16="http://schemas.microsoft.com/office/drawing/2014/main" id="{64BA9C8D-1B45-D9CD-5A7F-426982E9EF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7" name="Picture 6" descr="A green flower with a black background&#10;&#10;Description automatically generated">
              <a:extLst>
                <a:ext uri="{FF2B5EF4-FFF2-40B4-BE49-F238E27FC236}">
                  <a16:creationId xmlns:a16="http://schemas.microsoft.com/office/drawing/2014/main" id="{C1002029-EFA8-C685-F308-A43D9AE6CE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8" name="Picture 7" descr="A green flower with a black background&#10;&#10;Description automatically generated">
              <a:extLst>
                <a:ext uri="{FF2B5EF4-FFF2-40B4-BE49-F238E27FC236}">
                  <a16:creationId xmlns:a16="http://schemas.microsoft.com/office/drawing/2014/main" id="{7836FB27-157E-D91F-F3F8-43AC44FF55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2024318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6C8AD065-133B-DB34-AC6A-4BB9BE552043}"/>
              </a:ext>
            </a:extLst>
          </p:cNvPr>
          <p:cNvGrpSpPr/>
          <p:nvPr userDrawn="1"/>
        </p:nvGrpSpPr>
        <p:grpSpPr>
          <a:xfrm>
            <a:off x="10903" y="5623767"/>
            <a:ext cx="12150097" cy="1218288"/>
            <a:chOff x="10903" y="5523287"/>
            <a:chExt cx="12150097" cy="1218288"/>
          </a:xfrm>
        </p:grpSpPr>
        <p:pic>
          <p:nvPicPr>
            <p:cNvPr id="20" name="Picture 19" descr="A green logo with black background&#10;&#10;Description automatically generated">
              <a:extLst>
                <a:ext uri="{FF2B5EF4-FFF2-40B4-BE49-F238E27FC236}">
                  <a16:creationId xmlns:a16="http://schemas.microsoft.com/office/drawing/2014/main" id="{90AF440B-7F25-A56A-B9D8-F47EED4B3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549" y="5565786"/>
              <a:ext cx="1133291" cy="1133291"/>
            </a:xfrm>
            <a:prstGeom prst="rect">
              <a:avLst/>
            </a:prstGeom>
          </p:spPr>
        </p:pic>
        <p:pic>
          <p:nvPicPr>
            <p:cNvPr id="21" name="Picture 20" descr="A green flower with a black background&#10;&#10;Description automatically generated">
              <a:extLst>
                <a:ext uri="{FF2B5EF4-FFF2-40B4-BE49-F238E27FC236}">
                  <a16:creationId xmlns:a16="http://schemas.microsoft.com/office/drawing/2014/main" id="{A390BC2B-DE7E-1D7A-D47C-D3A6EC2EC7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3" y="5523287"/>
              <a:ext cx="1218288" cy="1218288"/>
            </a:xfrm>
            <a:prstGeom prst="rect">
              <a:avLst/>
            </a:prstGeom>
          </p:spPr>
        </p:pic>
        <p:pic>
          <p:nvPicPr>
            <p:cNvPr id="22" name="Picture 21" descr="A green flower with a black background&#10;&#10;Description automatically generated">
              <a:extLst>
                <a:ext uri="{FF2B5EF4-FFF2-40B4-BE49-F238E27FC236}">
                  <a16:creationId xmlns:a16="http://schemas.microsoft.com/office/drawing/2014/main" id="{3B4F375E-48D1-4B22-2DF8-9014E5DBB3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80718" y="5523287"/>
              <a:ext cx="1218288" cy="1218288"/>
            </a:xfrm>
            <a:prstGeom prst="rect">
              <a:avLst/>
            </a:prstGeom>
          </p:spPr>
        </p:pic>
        <p:pic>
          <p:nvPicPr>
            <p:cNvPr id="23" name="Picture 22" descr="A green logo with black background&#10;&#10;Description automatically generated">
              <a:extLst>
                <a:ext uri="{FF2B5EF4-FFF2-40B4-BE49-F238E27FC236}">
                  <a16:creationId xmlns:a16="http://schemas.microsoft.com/office/drawing/2014/main" id="{C6047676-5BAC-FD58-B729-20418F35E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257884" y="5565786"/>
              <a:ext cx="1133291" cy="1133291"/>
            </a:xfrm>
            <a:prstGeom prst="rect">
              <a:avLst/>
            </a:prstGeom>
          </p:spPr>
        </p:pic>
        <p:pic>
          <p:nvPicPr>
            <p:cNvPr id="24" name="Picture 23" descr="A green flower with a black background&#10;&#10;Description automatically generated">
              <a:extLst>
                <a:ext uri="{FF2B5EF4-FFF2-40B4-BE49-F238E27FC236}">
                  <a16:creationId xmlns:a16="http://schemas.microsoft.com/office/drawing/2014/main" id="{B918560A-331F-2C26-8D98-D744E09FD2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4350533" y="5523287"/>
              <a:ext cx="1218288" cy="1218288"/>
            </a:xfrm>
            <a:prstGeom prst="rect">
              <a:avLst/>
            </a:prstGeom>
          </p:spPr>
        </p:pic>
        <p:pic>
          <p:nvPicPr>
            <p:cNvPr id="25" name="Picture 24" descr="A green flower with a black background&#10;&#10;Description automatically generated">
              <a:extLst>
                <a:ext uri="{FF2B5EF4-FFF2-40B4-BE49-F238E27FC236}">
                  <a16:creationId xmlns:a16="http://schemas.microsoft.com/office/drawing/2014/main" id="{7DC2F9DA-E25A-39EC-E8CA-262ED4E521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77939" y="5523287"/>
              <a:ext cx="1218288" cy="1218288"/>
            </a:xfrm>
            <a:prstGeom prst="rect">
              <a:avLst/>
            </a:prstGeom>
          </p:spPr>
        </p:pic>
        <p:pic>
          <p:nvPicPr>
            <p:cNvPr id="26" name="Picture 25" descr="A green logo with black background&#10;&#10;Description automatically generated">
              <a:extLst>
                <a:ext uri="{FF2B5EF4-FFF2-40B4-BE49-F238E27FC236}">
                  <a16:creationId xmlns:a16="http://schemas.microsoft.com/office/drawing/2014/main" id="{45A1AC88-9CEB-F612-F942-FCDB04F482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27" name="Picture 26" descr="A green flower with a black background&#10;&#10;Description automatically generated">
              <a:extLst>
                <a:ext uri="{FF2B5EF4-FFF2-40B4-BE49-F238E27FC236}">
                  <a16:creationId xmlns:a16="http://schemas.microsoft.com/office/drawing/2014/main" id="{F28E5E72-4F1A-36B7-D813-713186C454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28" name="Picture 27" descr="A green logo with black background&#10;&#10;Description automatically generated">
              <a:extLst>
                <a:ext uri="{FF2B5EF4-FFF2-40B4-BE49-F238E27FC236}">
                  <a16:creationId xmlns:a16="http://schemas.microsoft.com/office/drawing/2014/main" id="{CB240FA0-C3CA-C8DC-6975-34E04D4980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29" name="Picture 28" descr="A green flower with a black background&#10;&#10;Description automatically generated">
              <a:extLst>
                <a:ext uri="{FF2B5EF4-FFF2-40B4-BE49-F238E27FC236}">
                  <a16:creationId xmlns:a16="http://schemas.microsoft.com/office/drawing/2014/main" id="{7FDF7B10-79B8-BE9E-F073-DCC39E985F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30" name="Picture 29" descr="A green flower with a black background&#10;&#10;Description automatically generated">
              <a:extLst>
                <a:ext uri="{FF2B5EF4-FFF2-40B4-BE49-F238E27FC236}">
                  <a16:creationId xmlns:a16="http://schemas.microsoft.com/office/drawing/2014/main" id="{E0377FFA-16AA-964A-CF0D-3223AE5E2F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3789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lvl1pPr marL="36195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grpSp>
        <p:nvGrpSpPr>
          <p:cNvPr id="7" name="Group 6">
            <a:extLst>
              <a:ext uri="{FF2B5EF4-FFF2-40B4-BE49-F238E27FC236}">
                <a16:creationId xmlns:a16="http://schemas.microsoft.com/office/drawing/2014/main" id="{5972A24E-8140-AFE6-E6DE-DA1FEF35CC6B}"/>
              </a:ext>
            </a:extLst>
          </p:cNvPr>
          <p:cNvGrpSpPr/>
          <p:nvPr userDrawn="1"/>
        </p:nvGrpSpPr>
        <p:grpSpPr>
          <a:xfrm rot="16200000">
            <a:off x="8694173" y="3293901"/>
            <a:ext cx="5555655" cy="1218288"/>
            <a:chOff x="6605345" y="5523287"/>
            <a:chExt cx="5555655" cy="1218288"/>
          </a:xfrm>
        </p:grpSpPr>
        <p:pic>
          <p:nvPicPr>
            <p:cNvPr id="8" name="Picture 7" descr="A green logo with black background&#10;&#10;Description automatically generated">
              <a:extLst>
                <a:ext uri="{FF2B5EF4-FFF2-40B4-BE49-F238E27FC236}">
                  <a16:creationId xmlns:a16="http://schemas.microsoft.com/office/drawing/2014/main" id="{79464CB9-26F4-70C8-1D2A-8A24EE774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9" name="Picture 8" descr="A green flower with a black background&#10;&#10;Description automatically generated">
              <a:extLst>
                <a:ext uri="{FF2B5EF4-FFF2-40B4-BE49-F238E27FC236}">
                  <a16:creationId xmlns:a16="http://schemas.microsoft.com/office/drawing/2014/main" id="{65CEDA48-B89B-95D2-C27F-83F5A938A6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10" name="Picture 9" descr="A green logo with black background&#10;&#10;Description automatically generated">
              <a:extLst>
                <a:ext uri="{FF2B5EF4-FFF2-40B4-BE49-F238E27FC236}">
                  <a16:creationId xmlns:a16="http://schemas.microsoft.com/office/drawing/2014/main" id="{7A01C8D0-56DE-33C5-33E7-F32F6486B6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11" name="Picture 10" descr="A green flower with a black background&#10;&#10;Description automatically generated">
              <a:extLst>
                <a:ext uri="{FF2B5EF4-FFF2-40B4-BE49-F238E27FC236}">
                  <a16:creationId xmlns:a16="http://schemas.microsoft.com/office/drawing/2014/main" id="{A652BD3E-855C-8446-E7BF-C93EDF89A0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12" name="Picture 11" descr="A green flower with a black background&#10;&#10;Description automatically generated">
              <a:extLst>
                <a:ext uri="{FF2B5EF4-FFF2-40B4-BE49-F238E27FC236}">
                  <a16:creationId xmlns:a16="http://schemas.microsoft.com/office/drawing/2014/main" id="{5F4D9B57-A2A3-0E6A-D8AB-9684DB6AEB5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1380202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4A1C00B4-AED3-4BA9-959E-3DB24FFF28BB}"/>
              </a:ext>
            </a:extLst>
          </p:cNvPr>
          <p:cNvGrpSpPr/>
          <p:nvPr userDrawn="1"/>
        </p:nvGrpSpPr>
        <p:grpSpPr>
          <a:xfrm>
            <a:off x="10903" y="5623767"/>
            <a:ext cx="12150097" cy="1218288"/>
            <a:chOff x="10903" y="5523287"/>
            <a:chExt cx="12150097" cy="1218288"/>
          </a:xfrm>
        </p:grpSpPr>
        <p:pic>
          <p:nvPicPr>
            <p:cNvPr id="5" name="Picture 4" descr="A green logo with black background&#10;&#10;Description automatically generated">
              <a:extLst>
                <a:ext uri="{FF2B5EF4-FFF2-40B4-BE49-F238E27FC236}">
                  <a16:creationId xmlns:a16="http://schemas.microsoft.com/office/drawing/2014/main" id="{F7532076-4156-5964-3A72-9325A4B42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549" y="5565786"/>
              <a:ext cx="1133291" cy="1133291"/>
            </a:xfrm>
            <a:prstGeom prst="rect">
              <a:avLst/>
            </a:prstGeom>
          </p:spPr>
        </p:pic>
        <p:pic>
          <p:nvPicPr>
            <p:cNvPr id="19" name="Picture 18" descr="A green flower with a black background&#10;&#10;Description automatically generated">
              <a:extLst>
                <a:ext uri="{FF2B5EF4-FFF2-40B4-BE49-F238E27FC236}">
                  <a16:creationId xmlns:a16="http://schemas.microsoft.com/office/drawing/2014/main" id="{54FC26B0-00C7-7413-249C-97DC913C5F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3" y="5523287"/>
              <a:ext cx="1218288" cy="1218288"/>
            </a:xfrm>
            <a:prstGeom prst="rect">
              <a:avLst/>
            </a:prstGeom>
          </p:spPr>
        </p:pic>
        <p:pic>
          <p:nvPicPr>
            <p:cNvPr id="20" name="Picture 19" descr="A green flower with a black background&#10;&#10;Description automatically generated">
              <a:extLst>
                <a:ext uri="{FF2B5EF4-FFF2-40B4-BE49-F238E27FC236}">
                  <a16:creationId xmlns:a16="http://schemas.microsoft.com/office/drawing/2014/main" id="{C4313CF3-EFA6-7552-9878-E4A9AFC6E4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80718" y="5523287"/>
              <a:ext cx="1218288" cy="1218288"/>
            </a:xfrm>
            <a:prstGeom prst="rect">
              <a:avLst/>
            </a:prstGeom>
          </p:spPr>
        </p:pic>
        <p:pic>
          <p:nvPicPr>
            <p:cNvPr id="21" name="Picture 20" descr="A green logo with black background&#10;&#10;Description automatically generated">
              <a:extLst>
                <a:ext uri="{FF2B5EF4-FFF2-40B4-BE49-F238E27FC236}">
                  <a16:creationId xmlns:a16="http://schemas.microsoft.com/office/drawing/2014/main" id="{2218A3DC-0B7A-6AF4-4917-8505FECF3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257884" y="5565786"/>
              <a:ext cx="1133291" cy="1133291"/>
            </a:xfrm>
            <a:prstGeom prst="rect">
              <a:avLst/>
            </a:prstGeom>
          </p:spPr>
        </p:pic>
        <p:pic>
          <p:nvPicPr>
            <p:cNvPr id="22" name="Picture 21" descr="A green flower with a black background&#10;&#10;Description automatically generated">
              <a:extLst>
                <a:ext uri="{FF2B5EF4-FFF2-40B4-BE49-F238E27FC236}">
                  <a16:creationId xmlns:a16="http://schemas.microsoft.com/office/drawing/2014/main" id="{CE94964C-F6E9-36D9-DE28-CBFB5E7F0F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4350533" y="5523287"/>
              <a:ext cx="1218288" cy="1218288"/>
            </a:xfrm>
            <a:prstGeom prst="rect">
              <a:avLst/>
            </a:prstGeom>
          </p:spPr>
        </p:pic>
        <p:pic>
          <p:nvPicPr>
            <p:cNvPr id="23" name="Picture 22" descr="A green flower with a black background&#10;&#10;Description automatically generated">
              <a:extLst>
                <a:ext uri="{FF2B5EF4-FFF2-40B4-BE49-F238E27FC236}">
                  <a16:creationId xmlns:a16="http://schemas.microsoft.com/office/drawing/2014/main" id="{66A5F450-F2EE-9859-D238-40871A0355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77939" y="5523287"/>
              <a:ext cx="1218288" cy="1218288"/>
            </a:xfrm>
            <a:prstGeom prst="rect">
              <a:avLst/>
            </a:prstGeom>
          </p:spPr>
        </p:pic>
        <p:pic>
          <p:nvPicPr>
            <p:cNvPr id="24" name="Picture 23" descr="A green logo with black background&#10;&#10;Description automatically generated">
              <a:extLst>
                <a:ext uri="{FF2B5EF4-FFF2-40B4-BE49-F238E27FC236}">
                  <a16:creationId xmlns:a16="http://schemas.microsoft.com/office/drawing/2014/main" id="{C805017D-D1E5-C49C-8176-DDF436C6CB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25" name="Picture 24" descr="A green flower with a black background&#10;&#10;Description automatically generated">
              <a:extLst>
                <a:ext uri="{FF2B5EF4-FFF2-40B4-BE49-F238E27FC236}">
                  <a16:creationId xmlns:a16="http://schemas.microsoft.com/office/drawing/2014/main" id="{353F7C63-2336-DAEE-866D-AE5E70ACF4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26" name="Picture 25" descr="A green logo with black background&#10;&#10;Description automatically generated">
              <a:extLst>
                <a:ext uri="{FF2B5EF4-FFF2-40B4-BE49-F238E27FC236}">
                  <a16:creationId xmlns:a16="http://schemas.microsoft.com/office/drawing/2014/main" id="{BA5042CC-024E-B9DC-D0B5-A262923076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27" name="Picture 26" descr="A green flower with a black background&#10;&#10;Description automatically generated">
              <a:extLst>
                <a:ext uri="{FF2B5EF4-FFF2-40B4-BE49-F238E27FC236}">
                  <a16:creationId xmlns:a16="http://schemas.microsoft.com/office/drawing/2014/main" id="{B36E3AB8-0D04-AD98-6941-9FF6DA8A8D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28" name="Picture 27" descr="A green flower with a black background&#10;&#10;Description automatically generated">
              <a:extLst>
                <a:ext uri="{FF2B5EF4-FFF2-40B4-BE49-F238E27FC236}">
                  <a16:creationId xmlns:a16="http://schemas.microsoft.com/office/drawing/2014/main" id="{2C85D706-1BB1-5477-3189-26FC542D1F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168718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CFCB54E-AE56-F9FE-B8E8-AB0C418AC2CE}"/>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Title 1">
            <a:extLst>
              <a:ext uri="{FF2B5EF4-FFF2-40B4-BE49-F238E27FC236}">
                <a16:creationId xmlns:a16="http://schemas.microsoft.com/office/drawing/2014/main" id="{A26901C7-24B7-8EFA-F1DE-48F4B2133957}"/>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Tree>
    <p:extLst>
      <p:ext uri="{BB962C8B-B14F-4D97-AF65-F5344CB8AC3E}">
        <p14:creationId xmlns:p14="http://schemas.microsoft.com/office/powerpoint/2010/main" val="2553795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1999"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4CD4581C-4E36-D7D2-1171-E587853AF1DF}"/>
              </a:ext>
            </a:extLst>
          </p:cNvPr>
          <p:cNvGrpSpPr/>
          <p:nvPr userDrawn="1"/>
        </p:nvGrpSpPr>
        <p:grpSpPr>
          <a:xfrm rot="16200000">
            <a:off x="8694173" y="3293901"/>
            <a:ext cx="5555655" cy="1218288"/>
            <a:chOff x="6605345" y="5523287"/>
            <a:chExt cx="5555655" cy="1218288"/>
          </a:xfrm>
        </p:grpSpPr>
        <p:pic>
          <p:nvPicPr>
            <p:cNvPr id="5" name="Picture 4" descr="A green logo with black background&#10;&#10;Description automatically generated">
              <a:extLst>
                <a:ext uri="{FF2B5EF4-FFF2-40B4-BE49-F238E27FC236}">
                  <a16:creationId xmlns:a16="http://schemas.microsoft.com/office/drawing/2014/main" id="{1AA5FBB3-5F3E-152F-2DD6-62F5B60726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7" name="Picture 6" descr="A green flower with a black background&#10;&#10;Description automatically generated">
              <a:extLst>
                <a:ext uri="{FF2B5EF4-FFF2-40B4-BE49-F238E27FC236}">
                  <a16:creationId xmlns:a16="http://schemas.microsoft.com/office/drawing/2014/main" id="{54315458-2A10-24DF-6B73-44A2E6CC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8" name="Picture 7" descr="A green logo with black background&#10;&#10;Description automatically generated">
              <a:extLst>
                <a:ext uri="{FF2B5EF4-FFF2-40B4-BE49-F238E27FC236}">
                  <a16:creationId xmlns:a16="http://schemas.microsoft.com/office/drawing/2014/main" id="{1164E37B-1016-0C28-2D2A-574B0E73E7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9" name="Picture 8" descr="A green flower with a black background&#10;&#10;Description automatically generated">
              <a:extLst>
                <a:ext uri="{FF2B5EF4-FFF2-40B4-BE49-F238E27FC236}">
                  <a16:creationId xmlns:a16="http://schemas.microsoft.com/office/drawing/2014/main" id="{12540AF2-8BB3-30D3-AB15-C485CDE33C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10" name="Picture 9" descr="A green flower with a black background&#10;&#10;Description automatically generated">
              <a:extLst>
                <a:ext uri="{FF2B5EF4-FFF2-40B4-BE49-F238E27FC236}">
                  <a16:creationId xmlns:a16="http://schemas.microsoft.com/office/drawing/2014/main" id="{5C308BAC-6ABB-C0EB-9F25-0D8C23A782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2594325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4F0DB362-8CE9-F6FC-EA4C-6BE65035AEFD}"/>
              </a:ext>
            </a:extLst>
          </p:cNvPr>
          <p:cNvGrpSpPr/>
          <p:nvPr userDrawn="1"/>
        </p:nvGrpSpPr>
        <p:grpSpPr>
          <a:xfrm rot="16200000">
            <a:off x="8805029" y="2810330"/>
            <a:ext cx="5555655" cy="1218288"/>
            <a:chOff x="6605345" y="5523287"/>
            <a:chExt cx="5555655" cy="1218288"/>
          </a:xfrm>
        </p:grpSpPr>
        <p:pic>
          <p:nvPicPr>
            <p:cNvPr id="5" name="Picture 4" descr="A green logo with black background&#10;&#10;Description automatically generated">
              <a:extLst>
                <a:ext uri="{FF2B5EF4-FFF2-40B4-BE49-F238E27FC236}">
                  <a16:creationId xmlns:a16="http://schemas.microsoft.com/office/drawing/2014/main" id="{28B1CBC7-9B7D-6CED-39A9-51D4559BFC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991" y="5565786"/>
              <a:ext cx="1133291" cy="1133291"/>
            </a:xfrm>
            <a:prstGeom prst="rect">
              <a:avLst/>
            </a:prstGeom>
          </p:spPr>
        </p:pic>
        <p:pic>
          <p:nvPicPr>
            <p:cNvPr id="6" name="Picture 5" descr="A green flower with a black background&#10;&#10;Description automatically generated">
              <a:extLst>
                <a:ext uri="{FF2B5EF4-FFF2-40B4-BE49-F238E27FC236}">
                  <a16:creationId xmlns:a16="http://schemas.microsoft.com/office/drawing/2014/main" id="{36D80B9B-FD68-525B-5C1B-482AABE4C3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45" y="5523287"/>
              <a:ext cx="1218288" cy="1218288"/>
            </a:xfrm>
            <a:prstGeom prst="rect">
              <a:avLst/>
            </a:prstGeom>
          </p:spPr>
        </p:pic>
        <p:pic>
          <p:nvPicPr>
            <p:cNvPr id="7" name="Picture 6" descr="A green logo with black background&#10;&#10;Description automatically generated">
              <a:extLst>
                <a:ext uri="{FF2B5EF4-FFF2-40B4-BE49-F238E27FC236}">
                  <a16:creationId xmlns:a16="http://schemas.microsoft.com/office/drawing/2014/main" id="{234C4C56-A2A0-273B-59E3-6D79F9ACC6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0838" y="5565431"/>
              <a:ext cx="1134000" cy="1134000"/>
            </a:xfrm>
            <a:prstGeom prst="rect">
              <a:avLst/>
            </a:prstGeom>
          </p:spPr>
        </p:pic>
        <p:pic>
          <p:nvPicPr>
            <p:cNvPr id="8" name="Picture 7" descr="A green flower with a black background&#10;&#10;Description automatically generated">
              <a:extLst>
                <a:ext uri="{FF2B5EF4-FFF2-40B4-BE49-F238E27FC236}">
                  <a16:creationId xmlns:a16="http://schemas.microsoft.com/office/drawing/2014/main" id="{05FBCF1C-702A-7E01-E1DC-AAB50CFA67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944200" y="5524031"/>
              <a:ext cx="1216800" cy="1216800"/>
            </a:xfrm>
            <a:prstGeom prst="rect">
              <a:avLst/>
            </a:prstGeom>
          </p:spPr>
        </p:pic>
        <p:pic>
          <p:nvPicPr>
            <p:cNvPr id="9" name="Picture 8" descr="A green flower with a black background&#10;&#10;Description automatically generated">
              <a:extLst>
                <a:ext uri="{FF2B5EF4-FFF2-40B4-BE49-F238E27FC236}">
                  <a16:creationId xmlns:a16="http://schemas.microsoft.com/office/drawing/2014/main" id="{68066B55-3F7F-5241-262F-08207C8C74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5160" y="5524031"/>
              <a:ext cx="1216800" cy="1216800"/>
            </a:xfrm>
            <a:prstGeom prst="rect">
              <a:avLst/>
            </a:prstGeom>
          </p:spPr>
        </p:pic>
      </p:grpSp>
    </p:spTree>
    <p:extLst>
      <p:ext uri="{BB962C8B-B14F-4D97-AF65-F5344CB8AC3E}">
        <p14:creationId xmlns:p14="http://schemas.microsoft.com/office/powerpoint/2010/main" val="156216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ransition">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38AAA16-F293-3A8A-5417-99654BA7C763}"/>
              </a:ext>
            </a:extLst>
          </p:cNvPr>
          <p:cNvGrpSpPr/>
          <p:nvPr userDrawn="1"/>
        </p:nvGrpSpPr>
        <p:grpSpPr>
          <a:xfrm>
            <a:off x="271559" y="535508"/>
            <a:ext cx="1440000" cy="5800474"/>
            <a:chOff x="827603" y="1260000"/>
            <a:chExt cx="1440000" cy="5800474"/>
          </a:xfrm>
        </p:grpSpPr>
        <p:pic>
          <p:nvPicPr>
            <p:cNvPr id="5" name="Picture 4" descr="A pink flower with black background&#10;&#10;Description automatically generated">
              <a:extLst>
                <a:ext uri="{FF2B5EF4-FFF2-40B4-BE49-F238E27FC236}">
                  <a16:creationId xmlns:a16="http://schemas.microsoft.com/office/drawing/2014/main" id="{3BA0FA61-F760-30A1-65F3-3ACCF0DF12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603" y="2713491"/>
              <a:ext cx="1440000" cy="1440000"/>
            </a:xfrm>
            <a:prstGeom prst="rect">
              <a:avLst/>
            </a:prstGeom>
          </p:spPr>
        </p:pic>
        <p:pic>
          <p:nvPicPr>
            <p:cNvPr id="11" name="Picture 10" descr="A green logo with black background&#10;&#10;Description automatically generated">
              <a:extLst>
                <a:ext uri="{FF2B5EF4-FFF2-40B4-BE49-F238E27FC236}">
                  <a16:creationId xmlns:a16="http://schemas.microsoft.com/office/drawing/2014/main" id="{0E24D3EF-9C49-72E0-A6CF-5BE24EC912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03" y="5620474"/>
              <a:ext cx="1440000" cy="1440000"/>
            </a:xfrm>
            <a:prstGeom prst="rect">
              <a:avLst/>
            </a:prstGeom>
          </p:spPr>
        </p:pic>
        <p:pic>
          <p:nvPicPr>
            <p:cNvPr id="14" name="Picture 13" descr="A blue flower with black background&#10;&#10;Description automatically generated">
              <a:extLst>
                <a:ext uri="{FF2B5EF4-FFF2-40B4-BE49-F238E27FC236}">
                  <a16:creationId xmlns:a16="http://schemas.microsoft.com/office/drawing/2014/main" id="{03A199A6-8D7D-1750-90E5-CD34ECD9A5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03" y="1260000"/>
              <a:ext cx="1440000" cy="1440000"/>
            </a:xfrm>
            <a:prstGeom prst="rect">
              <a:avLst/>
            </a:prstGeom>
          </p:spPr>
        </p:pic>
        <p:pic>
          <p:nvPicPr>
            <p:cNvPr id="18" name="Picture 17" descr="A yellow flower with four leaves&#10;&#10;Description automatically generated">
              <a:extLst>
                <a:ext uri="{FF2B5EF4-FFF2-40B4-BE49-F238E27FC236}">
                  <a16:creationId xmlns:a16="http://schemas.microsoft.com/office/drawing/2014/main" id="{AA3C2FA8-0292-B116-AE82-A06AAB2BC7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603" y="4166982"/>
              <a:ext cx="1440000" cy="1440000"/>
            </a:xfrm>
            <a:prstGeom prst="rect">
              <a:avLst/>
            </a:prstGeom>
          </p:spPr>
        </p:pic>
      </p:grpSp>
      <p:grpSp>
        <p:nvGrpSpPr>
          <p:cNvPr id="20" name="Group 19">
            <a:extLst>
              <a:ext uri="{FF2B5EF4-FFF2-40B4-BE49-F238E27FC236}">
                <a16:creationId xmlns:a16="http://schemas.microsoft.com/office/drawing/2014/main" id="{DC8A0530-8EFD-CEDA-9419-80C1B8AF6A7E}"/>
              </a:ext>
            </a:extLst>
          </p:cNvPr>
          <p:cNvGrpSpPr/>
          <p:nvPr userDrawn="1"/>
        </p:nvGrpSpPr>
        <p:grpSpPr>
          <a:xfrm>
            <a:off x="10422095" y="535508"/>
            <a:ext cx="1440000" cy="5800474"/>
            <a:chOff x="827603" y="1260000"/>
            <a:chExt cx="1440000" cy="5800474"/>
          </a:xfrm>
        </p:grpSpPr>
        <p:pic>
          <p:nvPicPr>
            <p:cNvPr id="21" name="Picture 20" descr="A pink flower with black background&#10;&#10;Description automatically generated">
              <a:extLst>
                <a:ext uri="{FF2B5EF4-FFF2-40B4-BE49-F238E27FC236}">
                  <a16:creationId xmlns:a16="http://schemas.microsoft.com/office/drawing/2014/main" id="{92708CF9-5F0E-3F70-8E1D-E30315846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603" y="2713491"/>
              <a:ext cx="1440000" cy="1440000"/>
            </a:xfrm>
            <a:prstGeom prst="rect">
              <a:avLst/>
            </a:prstGeom>
          </p:spPr>
        </p:pic>
        <p:pic>
          <p:nvPicPr>
            <p:cNvPr id="22" name="Picture 21" descr="A green logo with black background&#10;&#10;Description automatically generated">
              <a:extLst>
                <a:ext uri="{FF2B5EF4-FFF2-40B4-BE49-F238E27FC236}">
                  <a16:creationId xmlns:a16="http://schemas.microsoft.com/office/drawing/2014/main" id="{EBC285DE-5EAC-470E-B554-36537B104D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03" y="5620474"/>
              <a:ext cx="1440000" cy="1440000"/>
            </a:xfrm>
            <a:prstGeom prst="rect">
              <a:avLst/>
            </a:prstGeom>
          </p:spPr>
        </p:pic>
        <p:pic>
          <p:nvPicPr>
            <p:cNvPr id="23" name="Picture 22" descr="A blue flower with black background&#10;&#10;Description automatically generated">
              <a:extLst>
                <a:ext uri="{FF2B5EF4-FFF2-40B4-BE49-F238E27FC236}">
                  <a16:creationId xmlns:a16="http://schemas.microsoft.com/office/drawing/2014/main" id="{87BDE5F5-5502-D514-4330-04D8AC7338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03" y="1260000"/>
              <a:ext cx="1440000" cy="1440000"/>
            </a:xfrm>
            <a:prstGeom prst="rect">
              <a:avLst/>
            </a:prstGeom>
          </p:spPr>
        </p:pic>
        <p:pic>
          <p:nvPicPr>
            <p:cNvPr id="24" name="Picture 23" descr="A yellow flower with four leaves&#10;&#10;Description automatically generated">
              <a:extLst>
                <a:ext uri="{FF2B5EF4-FFF2-40B4-BE49-F238E27FC236}">
                  <a16:creationId xmlns:a16="http://schemas.microsoft.com/office/drawing/2014/main" id="{3A5AD8B0-3A4F-7F5C-3C91-42F4BB2A94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603" y="4166982"/>
              <a:ext cx="1440000" cy="1440000"/>
            </a:xfrm>
            <a:prstGeom prst="rect">
              <a:avLst/>
            </a:prstGeom>
          </p:spPr>
        </p:pic>
      </p:grpSp>
      <p:sp>
        <p:nvSpPr>
          <p:cNvPr id="25" name="Title 1">
            <a:extLst>
              <a:ext uri="{FF2B5EF4-FFF2-40B4-BE49-F238E27FC236}">
                <a16:creationId xmlns:a16="http://schemas.microsoft.com/office/drawing/2014/main" id="{E55B1327-969F-04F8-B69F-8F71A090FE02}"/>
              </a:ext>
            </a:extLst>
          </p:cNvPr>
          <p:cNvSpPr txBox="1">
            <a:spLocks/>
          </p:cNvSpPr>
          <p:nvPr userDrawn="1"/>
        </p:nvSpPr>
        <p:spPr>
          <a:xfrm>
            <a:off x="2133036" y="1890484"/>
            <a:ext cx="7925927" cy="3077029"/>
          </a:xfrm>
          <a:prstGeom prst="rect">
            <a:avLst/>
          </a:prstGeom>
          <a:gradFill flip="none" rotWithShape="1">
            <a:gsLst>
              <a:gs pos="0">
                <a:schemeClr val="tx2"/>
              </a:gs>
              <a:gs pos="33000">
                <a:schemeClr val="tx2">
                  <a:lumMod val="20000"/>
                  <a:lumOff val="80000"/>
                </a:schemeClr>
              </a:gs>
              <a:gs pos="74000">
                <a:schemeClr val="tx2">
                  <a:lumMod val="60000"/>
                  <a:lumOff val="40000"/>
                </a:schemeClr>
              </a:gs>
              <a:gs pos="100000">
                <a:schemeClr val="tx2"/>
              </a:gs>
            </a:gsLst>
            <a:lin ang="0" scaled="1"/>
            <a:tileRect/>
          </a:gradFill>
        </p:spPr>
        <p:txBody>
          <a:bodyPr vert="horz" lIns="91440" tIns="45720" rIns="91440" bIns="45720" rtlCol="0" anchor="ctr">
            <a:normAutofit/>
          </a:bodyPr>
          <a:lstStyle>
            <a:lvl1pPr marL="0" indent="0" algn="ctr" defTabSz="914400" rtl="0" eaLnBrk="1" latinLnBrk="0" hangingPunct="1">
              <a:lnSpc>
                <a:spcPct val="10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GB"/>
              <a:t>Click to edit Master title style</a:t>
            </a:r>
            <a:endParaRPr lang="en-AU" dirty="0"/>
          </a:p>
        </p:txBody>
      </p:sp>
    </p:spTree>
    <p:extLst>
      <p:ext uri="{BB962C8B-B14F-4D97-AF65-F5344CB8AC3E}">
        <p14:creationId xmlns:p14="http://schemas.microsoft.com/office/powerpoint/2010/main" val="10563552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grpSp>
        <p:nvGrpSpPr>
          <p:cNvPr id="26" name="Group 25">
            <a:extLst>
              <a:ext uri="{FF2B5EF4-FFF2-40B4-BE49-F238E27FC236}">
                <a16:creationId xmlns:a16="http://schemas.microsoft.com/office/drawing/2014/main" id="{3201F0A4-D003-9205-968B-86832B569E0F}"/>
              </a:ext>
            </a:extLst>
          </p:cNvPr>
          <p:cNvGrpSpPr/>
          <p:nvPr userDrawn="1"/>
        </p:nvGrpSpPr>
        <p:grpSpPr>
          <a:xfrm>
            <a:off x="13738" y="5644839"/>
            <a:ext cx="12122208" cy="1216800"/>
            <a:chOff x="13738" y="5644839"/>
            <a:chExt cx="12122208" cy="1216800"/>
          </a:xfrm>
        </p:grpSpPr>
        <p:pic>
          <p:nvPicPr>
            <p:cNvPr id="4" name="Picture 3" descr="A yellow flower with black background&#10;&#10;Description automatically generated">
              <a:extLst>
                <a:ext uri="{FF2B5EF4-FFF2-40B4-BE49-F238E27FC236}">
                  <a16:creationId xmlns:a16="http://schemas.microsoft.com/office/drawing/2014/main" id="{FD078AD0-64E0-845D-C062-CB963DA69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1120" y="5644839"/>
              <a:ext cx="1216800" cy="1216800"/>
            </a:xfrm>
            <a:prstGeom prst="rect">
              <a:avLst/>
            </a:prstGeom>
          </p:spPr>
        </p:pic>
        <p:pic>
          <p:nvPicPr>
            <p:cNvPr id="5" name="Picture 4" descr="A yellow flower with black background&#10;&#10;Description automatically generated">
              <a:extLst>
                <a:ext uri="{FF2B5EF4-FFF2-40B4-BE49-F238E27FC236}">
                  <a16:creationId xmlns:a16="http://schemas.microsoft.com/office/drawing/2014/main" id="{378025A8-363F-30C1-80A2-17A15A736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7600" y="5644839"/>
              <a:ext cx="1216800" cy="1216800"/>
            </a:xfrm>
            <a:prstGeom prst="rect">
              <a:avLst/>
            </a:prstGeom>
          </p:spPr>
        </p:pic>
        <p:pic>
          <p:nvPicPr>
            <p:cNvPr id="6" name="Picture 5" descr="A yellow flower with black background&#10;&#10;Description automatically generated">
              <a:extLst>
                <a:ext uri="{FF2B5EF4-FFF2-40B4-BE49-F238E27FC236}">
                  <a16:creationId xmlns:a16="http://schemas.microsoft.com/office/drawing/2014/main" id="{DE9B30C0-01AB-EEDE-AC5A-627C72050A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4082" y="5644839"/>
              <a:ext cx="1216800" cy="1216800"/>
            </a:xfrm>
            <a:prstGeom prst="rect">
              <a:avLst/>
            </a:prstGeom>
          </p:spPr>
        </p:pic>
        <p:pic>
          <p:nvPicPr>
            <p:cNvPr id="9" name="Picture 8">
              <a:extLst>
                <a:ext uri="{FF2B5EF4-FFF2-40B4-BE49-F238E27FC236}">
                  <a16:creationId xmlns:a16="http://schemas.microsoft.com/office/drawing/2014/main" id="{207F8926-450A-2359-C18B-5473DBDB07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1889" y="5686239"/>
              <a:ext cx="1134000" cy="1134000"/>
            </a:xfrm>
            <a:prstGeom prst="rect">
              <a:avLst/>
            </a:prstGeom>
          </p:spPr>
        </p:pic>
        <p:pic>
          <p:nvPicPr>
            <p:cNvPr id="13" name="Picture 12">
              <a:extLst>
                <a:ext uri="{FF2B5EF4-FFF2-40B4-BE49-F238E27FC236}">
                  <a16:creationId xmlns:a16="http://schemas.microsoft.com/office/drawing/2014/main" id="{E04CF557-3BA0-25BE-76AB-C8A0DBF259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0825" y="5686239"/>
              <a:ext cx="1134000" cy="1134000"/>
            </a:xfrm>
            <a:prstGeom prst="rect">
              <a:avLst/>
            </a:prstGeom>
          </p:spPr>
        </p:pic>
        <p:pic>
          <p:nvPicPr>
            <p:cNvPr id="15" name="Picture 14">
              <a:extLst>
                <a:ext uri="{FF2B5EF4-FFF2-40B4-BE49-F238E27FC236}">
                  <a16:creationId xmlns:a16="http://schemas.microsoft.com/office/drawing/2014/main" id="{3B73ADE7-4D6B-9B4F-012C-7844690215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0685" y="5686239"/>
              <a:ext cx="1134000" cy="1134000"/>
            </a:xfrm>
            <a:prstGeom prst="rect">
              <a:avLst/>
            </a:prstGeom>
          </p:spPr>
        </p:pic>
        <p:pic>
          <p:nvPicPr>
            <p:cNvPr id="16" name="Picture 15">
              <a:extLst>
                <a:ext uri="{FF2B5EF4-FFF2-40B4-BE49-F238E27FC236}">
                  <a16:creationId xmlns:a16="http://schemas.microsoft.com/office/drawing/2014/main" id="{EC1D8AA5-AD63-BDE7-58A9-D27FD327F2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71" y="5686239"/>
              <a:ext cx="1134000" cy="1134000"/>
            </a:xfrm>
            <a:prstGeom prst="rect">
              <a:avLst/>
            </a:prstGeom>
          </p:spPr>
        </p:pic>
        <p:pic>
          <p:nvPicPr>
            <p:cNvPr id="21" name="Picture 20" descr="A blue flower with a black center&#10;&#10;Description automatically generated">
              <a:extLst>
                <a:ext uri="{FF2B5EF4-FFF2-40B4-BE49-F238E27FC236}">
                  <a16:creationId xmlns:a16="http://schemas.microsoft.com/office/drawing/2014/main" id="{50AED4FD-E9E1-8DB4-ACCD-98C6366CF2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 y="5659239"/>
              <a:ext cx="1188000" cy="1188000"/>
            </a:xfrm>
            <a:prstGeom prst="rect">
              <a:avLst/>
            </a:prstGeom>
          </p:spPr>
        </p:pic>
        <p:pic>
          <p:nvPicPr>
            <p:cNvPr id="22" name="Picture 21" descr="A blue flower with a black center&#10;&#10;Description automatically generated">
              <a:extLst>
                <a:ext uri="{FF2B5EF4-FFF2-40B4-BE49-F238E27FC236}">
                  <a16:creationId xmlns:a16="http://schemas.microsoft.com/office/drawing/2014/main" id="{4886F1B3-2757-1847-45C5-28385A5F40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6621" y="5659239"/>
              <a:ext cx="1188000" cy="1188000"/>
            </a:xfrm>
            <a:prstGeom prst="rect">
              <a:avLst/>
            </a:prstGeom>
          </p:spPr>
        </p:pic>
        <p:pic>
          <p:nvPicPr>
            <p:cNvPr id="23" name="Picture 22" descr="A blue flower with a black center&#10;&#10;Description automatically generated">
              <a:extLst>
                <a:ext uri="{FF2B5EF4-FFF2-40B4-BE49-F238E27FC236}">
                  <a16:creationId xmlns:a16="http://schemas.microsoft.com/office/drawing/2014/main" id="{531C082B-A14F-EED9-291F-1F1F34033F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8531" y="5659239"/>
              <a:ext cx="1188000" cy="1188000"/>
            </a:xfrm>
            <a:prstGeom prst="rect">
              <a:avLst/>
            </a:prstGeom>
          </p:spPr>
        </p:pic>
        <p:pic>
          <p:nvPicPr>
            <p:cNvPr id="24" name="Picture 23" descr="A blue flower with a black center&#10;&#10;Description automatically generated">
              <a:extLst>
                <a:ext uri="{FF2B5EF4-FFF2-40B4-BE49-F238E27FC236}">
                  <a16:creationId xmlns:a16="http://schemas.microsoft.com/office/drawing/2014/main" id="{A6EDE2F0-A352-EA13-3F43-E60F1453E1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47946" y="5659239"/>
              <a:ext cx="1188000" cy="1188000"/>
            </a:xfrm>
            <a:prstGeom prst="rect">
              <a:avLst/>
            </a:prstGeom>
          </p:spPr>
        </p:pic>
      </p:grpSp>
    </p:spTree>
    <p:extLst>
      <p:ext uri="{BB962C8B-B14F-4D97-AF65-F5344CB8AC3E}">
        <p14:creationId xmlns:p14="http://schemas.microsoft.com/office/powerpoint/2010/main" val="18984461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001591"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grpSp>
        <p:nvGrpSpPr>
          <p:cNvPr id="9" name="Group 8">
            <a:extLst>
              <a:ext uri="{FF2B5EF4-FFF2-40B4-BE49-F238E27FC236}">
                <a16:creationId xmlns:a16="http://schemas.microsoft.com/office/drawing/2014/main" id="{49741326-0BCC-4178-8691-5745B8E891C6}"/>
              </a:ext>
            </a:extLst>
          </p:cNvPr>
          <p:cNvGrpSpPr/>
          <p:nvPr userDrawn="1"/>
        </p:nvGrpSpPr>
        <p:grpSpPr>
          <a:xfrm rot="5400000">
            <a:off x="8721558" y="3311606"/>
            <a:ext cx="5500883" cy="1216800"/>
            <a:chOff x="13738" y="5644839"/>
            <a:chExt cx="5500883" cy="1216800"/>
          </a:xfrm>
        </p:grpSpPr>
        <p:pic>
          <p:nvPicPr>
            <p:cNvPr id="2" name="Picture 1" descr="A yellow flower with black background&#10;&#10;Description automatically generated">
              <a:extLst>
                <a:ext uri="{FF2B5EF4-FFF2-40B4-BE49-F238E27FC236}">
                  <a16:creationId xmlns:a16="http://schemas.microsoft.com/office/drawing/2014/main" id="{CF1BF977-CC2C-F2D1-449A-E02E79892D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1120" y="5644839"/>
              <a:ext cx="1216800" cy="1216800"/>
            </a:xfrm>
            <a:prstGeom prst="rect">
              <a:avLst/>
            </a:prstGeom>
          </p:spPr>
        </p:pic>
        <p:pic>
          <p:nvPicPr>
            <p:cNvPr id="4" name="Picture 3">
              <a:extLst>
                <a:ext uri="{FF2B5EF4-FFF2-40B4-BE49-F238E27FC236}">
                  <a16:creationId xmlns:a16="http://schemas.microsoft.com/office/drawing/2014/main" id="{7EAC777E-5834-9AB7-D5A4-798155284E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0685" y="5686239"/>
              <a:ext cx="1134000" cy="1134000"/>
            </a:xfrm>
            <a:prstGeom prst="rect">
              <a:avLst/>
            </a:prstGeom>
          </p:spPr>
        </p:pic>
        <p:pic>
          <p:nvPicPr>
            <p:cNvPr id="5" name="Picture 4">
              <a:extLst>
                <a:ext uri="{FF2B5EF4-FFF2-40B4-BE49-F238E27FC236}">
                  <a16:creationId xmlns:a16="http://schemas.microsoft.com/office/drawing/2014/main" id="{407F058D-57AD-0CA7-562F-FE040E78C2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71" y="5686239"/>
              <a:ext cx="1134000" cy="1134000"/>
            </a:xfrm>
            <a:prstGeom prst="rect">
              <a:avLst/>
            </a:prstGeom>
          </p:spPr>
        </p:pic>
        <p:pic>
          <p:nvPicPr>
            <p:cNvPr id="6" name="Picture 5" descr="A blue flower with a black center&#10;&#10;Description automatically generated">
              <a:extLst>
                <a:ext uri="{FF2B5EF4-FFF2-40B4-BE49-F238E27FC236}">
                  <a16:creationId xmlns:a16="http://schemas.microsoft.com/office/drawing/2014/main" id="{AC784E4B-3ECA-43E8-91EC-1D4A0EDADF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 y="5659239"/>
              <a:ext cx="1188000" cy="1188000"/>
            </a:xfrm>
            <a:prstGeom prst="rect">
              <a:avLst/>
            </a:prstGeom>
          </p:spPr>
        </p:pic>
        <p:pic>
          <p:nvPicPr>
            <p:cNvPr id="8" name="Picture 7" descr="A blue flower with a black center&#10;&#10;Description automatically generated">
              <a:extLst>
                <a:ext uri="{FF2B5EF4-FFF2-40B4-BE49-F238E27FC236}">
                  <a16:creationId xmlns:a16="http://schemas.microsoft.com/office/drawing/2014/main" id="{5AF84BB3-9E21-8274-B57C-2E11AC7524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6621" y="5659239"/>
              <a:ext cx="1188000" cy="1188000"/>
            </a:xfrm>
            <a:prstGeom prst="rect">
              <a:avLst/>
            </a:prstGeom>
          </p:spPr>
        </p:pic>
      </p:grpSp>
    </p:spTree>
    <p:extLst>
      <p:ext uri="{BB962C8B-B14F-4D97-AF65-F5344CB8AC3E}">
        <p14:creationId xmlns:p14="http://schemas.microsoft.com/office/powerpoint/2010/main" val="30878850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 y="0"/>
            <a:ext cx="12192000" cy="1080000"/>
          </a:xfrm>
          <a:prstGeom prst="rect">
            <a:avLst/>
          </a:prstGeom>
        </p:spPr>
        <p:txBody>
          <a:bodyPr anchor="b"/>
          <a:lstStyle>
            <a:lvl1pPr marL="180975" indent="0">
              <a:defRPr/>
            </a:lvl1pPr>
          </a:lstStyle>
          <a:p>
            <a:r>
              <a:rPr lang="en-GB"/>
              <a:t>Click to edit Master title style</a:t>
            </a:r>
            <a:endParaRPr lang="en-AU" dirty="0"/>
          </a:p>
        </p:txBody>
      </p:sp>
      <p:grpSp>
        <p:nvGrpSpPr>
          <p:cNvPr id="5" name="Group 4">
            <a:extLst>
              <a:ext uri="{FF2B5EF4-FFF2-40B4-BE49-F238E27FC236}">
                <a16:creationId xmlns:a16="http://schemas.microsoft.com/office/drawing/2014/main" id="{45972FFA-7DFB-A1F5-FA9C-047D7D749C28}"/>
              </a:ext>
            </a:extLst>
          </p:cNvPr>
          <p:cNvGrpSpPr/>
          <p:nvPr userDrawn="1"/>
        </p:nvGrpSpPr>
        <p:grpSpPr>
          <a:xfrm rot="5400000">
            <a:off x="-2142042" y="3222041"/>
            <a:ext cx="5500883" cy="1216800"/>
            <a:chOff x="13738" y="5644839"/>
            <a:chExt cx="5500883" cy="1216800"/>
          </a:xfrm>
        </p:grpSpPr>
        <p:pic>
          <p:nvPicPr>
            <p:cNvPr id="9" name="Picture 8" descr="A yellow flower with black background&#10;&#10;Description automatically generated">
              <a:extLst>
                <a:ext uri="{FF2B5EF4-FFF2-40B4-BE49-F238E27FC236}">
                  <a16:creationId xmlns:a16="http://schemas.microsoft.com/office/drawing/2014/main" id="{E5836B38-D993-B276-A7E3-5EA2862AF7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1120" y="5644839"/>
              <a:ext cx="1216800" cy="1216800"/>
            </a:xfrm>
            <a:prstGeom prst="rect">
              <a:avLst/>
            </a:prstGeom>
          </p:spPr>
        </p:pic>
        <p:pic>
          <p:nvPicPr>
            <p:cNvPr id="10" name="Picture 9">
              <a:extLst>
                <a:ext uri="{FF2B5EF4-FFF2-40B4-BE49-F238E27FC236}">
                  <a16:creationId xmlns:a16="http://schemas.microsoft.com/office/drawing/2014/main" id="{A790EB9F-523F-B129-23EF-BF7D6927F0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0685" y="5686239"/>
              <a:ext cx="1134000" cy="1134000"/>
            </a:xfrm>
            <a:prstGeom prst="rect">
              <a:avLst/>
            </a:prstGeom>
          </p:spPr>
        </p:pic>
        <p:pic>
          <p:nvPicPr>
            <p:cNvPr id="11" name="Picture 10">
              <a:extLst>
                <a:ext uri="{FF2B5EF4-FFF2-40B4-BE49-F238E27FC236}">
                  <a16:creationId xmlns:a16="http://schemas.microsoft.com/office/drawing/2014/main" id="{32B607CE-F190-A22C-B3B6-EB29B40A99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71" y="5686239"/>
              <a:ext cx="1134000" cy="1134000"/>
            </a:xfrm>
            <a:prstGeom prst="rect">
              <a:avLst/>
            </a:prstGeom>
          </p:spPr>
        </p:pic>
        <p:pic>
          <p:nvPicPr>
            <p:cNvPr id="12" name="Picture 11" descr="A blue flower with a black center&#10;&#10;Description automatically generated">
              <a:extLst>
                <a:ext uri="{FF2B5EF4-FFF2-40B4-BE49-F238E27FC236}">
                  <a16:creationId xmlns:a16="http://schemas.microsoft.com/office/drawing/2014/main" id="{5B877385-E1DA-3814-9E6A-FBAC73F119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 y="5659239"/>
              <a:ext cx="1188000" cy="1188000"/>
            </a:xfrm>
            <a:prstGeom prst="rect">
              <a:avLst/>
            </a:prstGeom>
          </p:spPr>
        </p:pic>
        <p:pic>
          <p:nvPicPr>
            <p:cNvPr id="13" name="Picture 12" descr="A blue flower with a black center&#10;&#10;Description automatically generated">
              <a:extLst>
                <a:ext uri="{FF2B5EF4-FFF2-40B4-BE49-F238E27FC236}">
                  <a16:creationId xmlns:a16="http://schemas.microsoft.com/office/drawing/2014/main" id="{E6EA5970-6EB7-015D-8FA9-C556B0F86E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6621" y="5659239"/>
              <a:ext cx="1188000" cy="1188000"/>
            </a:xfrm>
            <a:prstGeom prst="rect">
              <a:avLst/>
            </a:prstGeom>
          </p:spPr>
        </p:pic>
      </p:grpSp>
    </p:spTree>
    <p:extLst>
      <p:ext uri="{BB962C8B-B14F-4D97-AF65-F5344CB8AC3E}">
        <p14:creationId xmlns:p14="http://schemas.microsoft.com/office/powerpoint/2010/main" val="22520974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30D7FC57-F6DA-596A-7815-E42B24EB4FE4}"/>
              </a:ext>
            </a:extLst>
          </p:cNvPr>
          <p:cNvGrpSpPr/>
          <p:nvPr userDrawn="1"/>
        </p:nvGrpSpPr>
        <p:grpSpPr>
          <a:xfrm>
            <a:off x="13738" y="5644839"/>
            <a:ext cx="12122208" cy="1216800"/>
            <a:chOff x="13738" y="5644839"/>
            <a:chExt cx="12122208" cy="1216800"/>
          </a:xfrm>
        </p:grpSpPr>
        <p:pic>
          <p:nvPicPr>
            <p:cNvPr id="8" name="Picture 7" descr="A yellow flower with black background&#10;&#10;Description automatically generated">
              <a:extLst>
                <a:ext uri="{FF2B5EF4-FFF2-40B4-BE49-F238E27FC236}">
                  <a16:creationId xmlns:a16="http://schemas.microsoft.com/office/drawing/2014/main" id="{FB5723B4-FFEF-2B49-58FB-FF3C491F2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1120" y="5644839"/>
              <a:ext cx="1216800" cy="1216800"/>
            </a:xfrm>
            <a:prstGeom prst="rect">
              <a:avLst/>
            </a:prstGeom>
          </p:spPr>
        </p:pic>
        <p:pic>
          <p:nvPicPr>
            <p:cNvPr id="9" name="Picture 8" descr="A yellow flower with black background&#10;&#10;Description automatically generated">
              <a:extLst>
                <a:ext uri="{FF2B5EF4-FFF2-40B4-BE49-F238E27FC236}">
                  <a16:creationId xmlns:a16="http://schemas.microsoft.com/office/drawing/2014/main" id="{A69702D1-EDB6-A338-505C-C5EAE5EE2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7600" y="5644839"/>
              <a:ext cx="1216800" cy="1216800"/>
            </a:xfrm>
            <a:prstGeom prst="rect">
              <a:avLst/>
            </a:prstGeom>
          </p:spPr>
        </p:pic>
        <p:pic>
          <p:nvPicPr>
            <p:cNvPr id="10" name="Picture 9" descr="A yellow flower with black background&#10;&#10;Description automatically generated">
              <a:extLst>
                <a:ext uri="{FF2B5EF4-FFF2-40B4-BE49-F238E27FC236}">
                  <a16:creationId xmlns:a16="http://schemas.microsoft.com/office/drawing/2014/main" id="{7932D0FC-71AC-5DFD-E5C1-79EDC06B0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4082" y="5644839"/>
              <a:ext cx="1216800" cy="1216800"/>
            </a:xfrm>
            <a:prstGeom prst="rect">
              <a:avLst/>
            </a:prstGeom>
          </p:spPr>
        </p:pic>
        <p:pic>
          <p:nvPicPr>
            <p:cNvPr id="11" name="Picture 10">
              <a:extLst>
                <a:ext uri="{FF2B5EF4-FFF2-40B4-BE49-F238E27FC236}">
                  <a16:creationId xmlns:a16="http://schemas.microsoft.com/office/drawing/2014/main" id="{ECCEB44C-86D9-1E84-C797-DB8D81B726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1889" y="5686239"/>
              <a:ext cx="1134000" cy="1134000"/>
            </a:xfrm>
            <a:prstGeom prst="rect">
              <a:avLst/>
            </a:prstGeom>
          </p:spPr>
        </p:pic>
        <p:pic>
          <p:nvPicPr>
            <p:cNvPr id="12" name="Picture 11">
              <a:extLst>
                <a:ext uri="{FF2B5EF4-FFF2-40B4-BE49-F238E27FC236}">
                  <a16:creationId xmlns:a16="http://schemas.microsoft.com/office/drawing/2014/main" id="{CB0407F6-6CB9-2AD4-5D11-846022C59D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0825" y="5686239"/>
              <a:ext cx="1134000" cy="1134000"/>
            </a:xfrm>
            <a:prstGeom prst="rect">
              <a:avLst/>
            </a:prstGeom>
          </p:spPr>
        </p:pic>
        <p:pic>
          <p:nvPicPr>
            <p:cNvPr id="13" name="Picture 12">
              <a:extLst>
                <a:ext uri="{FF2B5EF4-FFF2-40B4-BE49-F238E27FC236}">
                  <a16:creationId xmlns:a16="http://schemas.microsoft.com/office/drawing/2014/main" id="{E43C9A27-4A97-924A-1E9D-EC29DC5C1D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0685" y="5686239"/>
              <a:ext cx="1134000" cy="1134000"/>
            </a:xfrm>
            <a:prstGeom prst="rect">
              <a:avLst/>
            </a:prstGeom>
          </p:spPr>
        </p:pic>
        <p:pic>
          <p:nvPicPr>
            <p:cNvPr id="14" name="Picture 13">
              <a:extLst>
                <a:ext uri="{FF2B5EF4-FFF2-40B4-BE49-F238E27FC236}">
                  <a16:creationId xmlns:a16="http://schemas.microsoft.com/office/drawing/2014/main" id="{359EB5CB-FA17-030B-2B5E-3A71A82D04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71" y="5686239"/>
              <a:ext cx="1134000" cy="1134000"/>
            </a:xfrm>
            <a:prstGeom prst="rect">
              <a:avLst/>
            </a:prstGeom>
          </p:spPr>
        </p:pic>
        <p:pic>
          <p:nvPicPr>
            <p:cNvPr id="15" name="Picture 14" descr="A blue flower with a black center&#10;&#10;Description automatically generated">
              <a:extLst>
                <a:ext uri="{FF2B5EF4-FFF2-40B4-BE49-F238E27FC236}">
                  <a16:creationId xmlns:a16="http://schemas.microsoft.com/office/drawing/2014/main" id="{A660B50A-B634-228F-809E-B728E357B8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 y="5659239"/>
              <a:ext cx="1188000" cy="1188000"/>
            </a:xfrm>
            <a:prstGeom prst="rect">
              <a:avLst/>
            </a:prstGeom>
          </p:spPr>
        </p:pic>
        <p:pic>
          <p:nvPicPr>
            <p:cNvPr id="16" name="Picture 15" descr="A blue flower with a black center&#10;&#10;Description automatically generated">
              <a:extLst>
                <a:ext uri="{FF2B5EF4-FFF2-40B4-BE49-F238E27FC236}">
                  <a16:creationId xmlns:a16="http://schemas.microsoft.com/office/drawing/2014/main" id="{30F94078-5F34-FB0D-15B0-D7FC74F311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6621" y="5659239"/>
              <a:ext cx="1188000" cy="1188000"/>
            </a:xfrm>
            <a:prstGeom prst="rect">
              <a:avLst/>
            </a:prstGeom>
          </p:spPr>
        </p:pic>
        <p:pic>
          <p:nvPicPr>
            <p:cNvPr id="17" name="Picture 16" descr="A blue flower with a black center&#10;&#10;Description automatically generated">
              <a:extLst>
                <a:ext uri="{FF2B5EF4-FFF2-40B4-BE49-F238E27FC236}">
                  <a16:creationId xmlns:a16="http://schemas.microsoft.com/office/drawing/2014/main" id="{268A6872-87C8-8B72-C9D0-CC1F9311F0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8531" y="5659239"/>
              <a:ext cx="1188000" cy="1188000"/>
            </a:xfrm>
            <a:prstGeom prst="rect">
              <a:avLst/>
            </a:prstGeom>
          </p:spPr>
        </p:pic>
        <p:pic>
          <p:nvPicPr>
            <p:cNvPr id="18" name="Picture 17" descr="A blue flower with a black center&#10;&#10;Description automatically generated">
              <a:extLst>
                <a:ext uri="{FF2B5EF4-FFF2-40B4-BE49-F238E27FC236}">
                  <a16:creationId xmlns:a16="http://schemas.microsoft.com/office/drawing/2014/main" id="{51739046-2B58-6528-A0EF-9DC06AA901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47946" y="5659239"/>
              <a:ext cx="1188000" cy="1188000"/>
            </a:xfrm>
            <a:prstGeom prst="rect">
              <a:avLst/>
            </a:prstGeom>
          </p:spPr>
        </p:pic>
      </p:grpSp>
    </p:spTree>
    <p:extLst>
      <p:ext uri="{BB962C8B-B14F-4D97-AF65-F5344CB8AC3E}">
        <p14:creationId xmlns:p14="http://schemas.microsoft.com/office/powerpoint/2010/main" val="24069984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lvl1pPr marL="36195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grpSp>
        <p:nvGrpSpPr>
          <p:cNvPr id="18" name="Group 17">
            <a:extLst>
              <a:ext uri="{FF2B5EF4-FFF2-40B4-BE49-F238E27FC236}">
                <a16:creationId xmlns:a16="http://schemas.microsoft.com/office/drawing/2014/main" id="{B426C7EE-DBDD-6BD9-9168-C9003F3E71EB}"/>
              </a:ext>
            </a:extLst>
          </p:cNvPr>
          <p:cNvGrpSpPr/>
          <p:nvPr userDrawn="1"/>
        </p:nvGrpSpPr>
        <p:grpSpPr>
          <a:xfrm rot="5400000">
            <a:off x="8721558" y="3311606"/>
            <a:ext cx="5500883" cy="1216800"/>
            <a:chOff x="13738" y="5644839"/>
            <a:chExt cx="5500883" cy="1216800"/>
          </a:xfrm>
        </p:grpSpPr>
        <p:pic>
          <p:nvPicPr>
            <p:cNvPr id="19" name="Picture 18" descr="A yellow flower with black background&#10;&#10;Description automatically generated">
              <a:extLst>
                <a:ext uri="{FF2B5EF4-FFF2-40B4-BE49-F238E27FC236}">
                  <a16:creationId xmlns:a16="http://schemas.microsoft.com/office/drawing/2014/main" id="{72EC87E1-730A-BCEC-100D-0939C14125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1120" y="5644839"/>
              <a:ext cx="1216800" cy="1216800"/>
            </a:xfrm>
            <a:prstGeom prst="rect">
              <a:avLst/>
            </a:prstGeom>
          </p:spPr>
        </p:pic>
        <p:pic>
          <p:nvPicPr>
            <p:cNvPr id="20" name="Picture 19">
              <a:extLst>
                <a:ext uri="{FF2B5EF4-FFF2-40B4-BE49-F238E27FC236}">
                  <a16:creationId xmlns:a16="http://schemas.microsoft.com/office/drawing/2014/main" id="{D6EB7068-9903-9FD4-E6B9-DDC26BFB2C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0685" y="5686239"/>
              <a:ext cx="1134000" cy="1134000"/>
            </a:xfrm>
            <a:prstGeom prst="rect">
              <a:avLst/>
            </a:prstGeom>
          </p:spPr>
        </p:pic>
        <p:pic>
          <p:nvPicPr>
            <p:cNvPr id="21" name="Picture 20">
              <a:extLst>
                <a:ext uri="{FF2B5EF4-FFF2-40B4-BE49-F238E27FC236}">
                  <a16:creationId xmlns:a16="http://schemas.microsoft.com/office/drawing/2014/main" id="{A63EBA6E-C29B-DC48-1637-E2042FAAB5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71" y="5686239"/>
              <a:ext cx="1134000" cy="1134000"/>
            </a:xfrm>
            <a:prstGeom prst="rect">
              <a:avLst/>
            </a:prstGeom>
          </p:spPr>
        </p:pic>
        <p:pic>
          <p:nvPicPr>
            <p:cNvPr id="22" name="Picture 21" descr="A blue flower with a black center&#10;&#10;Description automatically generated">
              <a:extLst>
                <a:ext uri="{FF2B5EF4-FFF2-40B4-BE49-F238E27FC236}">
                  <a16:creationId xmlns:a16="http://schemas.microsoft.com/office/drawing/2014/main" id="{18B79AE6-DCBC-5BC3-D498-7967722A06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 y="5659239"/>
              <a:ext cx="1188000" cy="1188000"/>
            </a:xfrm>
            <a:prstGeom prst="rect">
              <a:avLst/>
            </a:prstGeom>
          </p:spPr>
        </p:pic>
        <p:pic>
          <p:nvPicPr>
            <p:cNvPr id="24" name="Picture 23" descr="A blue flower with a black center&#10;&#10;Description automatically generated">
              <a:extLst>
                <a:ext uri="{FF2B5EF4-FFF2-40B4-BE49-F238E27FC236}">
                  <a16:creationId xmlns:a16="http://schemas.microsoft.com/office/drawing/2014/main" id="{ED149BEC-1280-9598-B423-685EC1C099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6621" y="5659239"/>
              <a:ext cx="1188000" cy="1188000"/>
            </a:xfrm>
            <a:prstGeom prst="rect">
              <a:avLst/>
            </a:prstGeom>
          </p:spPr>
        </p:pic>
      </p:grpSp>
    </p:spTree>
    <p:extLst>
      <p:ext uri="{BB962C8B-B14F-4D97-AF65-F5344CB8AC3E}">
        <p14:creationId xmlns:p14="http://schemas.microsoft.com/office/powerpoint/2010/main" val="20886707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884F12BF-BE35-3CFE-122B-094F32AD7399}"/>
              </a:ext>
            </a:extLst>
          </p:cNvPr>
          <p:cNvGrpSpPr/>
          <p:nvPr userDrawn="1"/>
        </p:nvGrpSpPr>
        <p:grpSpPr>
          <a:xfrm>
            <a:off x="13738" y="5644839"/>
            <a:ext cx="12122208" cy="1216800"/>
            <a:chOff x="13738" y="5644839"/>
            <a:chExt cx="12122208" cy="1216800"/>
          </a:xfrm>
        </p:grpSpPr>
        <p:pic>
          <p:nvPicPr>
            <p:cNvPr id="8" name="Picture 7" descr="A yellow flower with black background&#10;&#10;Description automatically generated">
              <a:extLst>
                <a:ext uri="{FF2B5EF4-FFF2-40B4-BE49-F238E27FC236}">
                  <a16:creationId xmlns:a16="http://schemas.microsoft.com/office/drawing/2014/main" id="{09D60BD2-B0BD-EB27-84A3-4144575323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1120" y="5644839"/>
              <a:ext cx="1216800" cy="1216800"/>
            </a:xfrm>
            <a:prstGeom prst="rect">
              <a:avLst/>
            </a:prstGeom>
          </p:spPr>
        </p:pic>
        <p:pic>
          <p:nvPicPr>
            <p:cNvPr id="9" name="Picture 8" descr="A yellow flower with black background&#10;&#10;Description automatically generated">
              <a:extLst>
                <a:ext uri="{FF2B5EF4-FFF2-40B4-BE49-F238E27FC236}">
                  <a16:creationId xmlns:a16="http://schemas.microsoft.com/office/drawing/2014/main" id="{08C3390C-3D79-60A1-9D71-B892E945DC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7600" y="5644839"/>
              <a:ext cx="1216800" cy="1216800"/>
            </a:xfrm>
            <a:prstGeom prst="rect">
              <a:avLst/>
            </a:prstGeom>
          </p:spPr>
        </p:pic>
        <p:pic>
          <p:nvPicPr>
            <p:cNvPr id="10" name="Picture 9" descr="A yellow flower with black background&#10;&#10;Description automatically generated">
              <a:extLst>
                <a:ext uri="{FF2B5EF4-FFF2-40B4-BE49-F238E27FC236}">
                  <a16:creationId xmlns:a16="http://schemas.microsoft.com/office/drawing/2014/main" id="{3FA4AD85-EB5D-11C8-02BC-C7BFDB8392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4082" y="5644839"/>
              <a:ext cx="1216800" cy="1216800"/>
            </a:xfrm>
            <a:prstGeom prst="rect">
              <a:avLst/>
            </a:prstGeom>
          </p:spPr>
        </p:pic>
        <p:pic>
          <p:nvPicPr>
            <p:cNvPr id="11" name="Picture 10">
              <a:extLst>
                <a:ext uri="{FF2B5EF4-FFF2-40B4-BE49-F238E27FC236}">
                  <a16:creationId xmlns:a16="http://schemas.microsoft.com/office/drawing/2014/main" id="{E508DA32-A135-5632-1377-19587939F7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1889" y="5686239"/>
              <a:ext cx="1134000" cy="1134000"/>
            </a:xfrm>
            <a:prstGeom prst="rect">
              <a:avLst/>
            </a:prstGeom>
          </p:spPr>
        </p:pic>
        <p:pic>
          <p:nvPicPr>
            <p:cNvPr id="12" name="Picture 11">
              <a:extLst>
                <a:ext uri="{FF2B5EF4-FFF2-40B4-BE49-F238E27FC236}">
                  <a16:creationId xmlns:a16="http://schemas.microsoft.com/office/drawing/2014/main" id="{67CCB49A-443A-740D-9736-5E00DFCA44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0825" y="5686239"/>
              <a:ext cx="1134000" cy="1134000"/>
            </a:xfrm>
            <a:prstGeom prst="rect">
              <a:avLst/>
            </a:prstGeom>
          </p:spPr>
        </p:pic>
        <p:pic>
          <p:nvPicPr>
            <p:cNvPr id="13" name="Picture 12">
              <a:extLst>
                <a:ext uri="{FF2B5EF4-FFF2-40B4-BE49-F238E27FC236}">
                  <a16:creationId xmlns:a16="http://schemas.microsoft.com/office/drawing/2014/main" id="{BF767B18-46BE-0C52-3376-ADBF0A3D85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0685" y="5686239"/>
              <a:ext cx="1134000" cy="1134000"/>
            </a:xfrm>
            <a:prstGeom prst="rect">
              <a:avLst/>
            </a:prstGeom>
          </p:spPr>
        </p:pic>
        <p:pic>
          <p:nvPicPr>
            <p:cNvPr id="14" name="Picture 13">
              <a:extLst>
                <a:ext uri="{FF2B5EF4-FFF2-40B4-BE49-F238E27FC236}">
                  <a16:creationId xmlns:a16="http://schemas.microsoft.com/office/drawing/2014/main" id="{7E4575EF-A461-3CC6-C4B3-6B1117F6E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71" y="5686239"/>
              <a:ext cx="1134000" cy="1134000"/>
            </a:xfrm>
            <a:prstGeom prst="rect">
              <a:avLst/>
            </a:prstGeom>
          </p:spPr>
        </p:pic>
        <p:pic>
          <p:nvPicPr>
            <p:cNvPr id="15" name="Picture 14" descr="A blue flower with a black center&#10;&#10;Description automatically generated">
              <a:extLst>
                <a:ext uri="{FF2B5EF4-FFF2-40B4-BE49-F238E27FC236}">
                  <a16:creationId xmlns:a16="http://schemas.microsoft.com/office/drawing/2014/main" id="{1FB18291-94FA-794B-3380-F069349061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 y="5659239"/>
              <a:ext cx="1188000" cy="1188000"/>
            </a:xfrm>
            <a:prstGeom prst="rect">
              <a:avLst/>
            </a:prstGeom>
          </p:spPr>
        </p:pic>
        <p:pic>
          <p:nvPicPr>
            <p:cNvPr id="16" name="Picture 15" descr="A blue flower with a black center&#10;&#10;Description automatically generated">
              <a:extLst>
                <a:ext uri="{FF2B5EF4-FFF2-40B4-BE49-F238E27FC236}">
                  <a16:creationId xmlns:a16="http://schemas.microsoft.com/office/drawing/2014/main" id="{D0D633DE-998F-5D54-AC67-4CAB0D6667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6621" y="5659239"/>
              <a:ext cx="1188000" cy="1188000"/>
            </a:xfrm>
            <a:prstGeom prst="rect">
              <a:avLst/>
            </a:prstGeom>
          </p:spPr>
        </p:pic>
        <p:pic>
          <p:nvPicPr>
            <p:cNvPr id="17" name="Picture 16" descr="A blue flower with a black center&#10;&#10;Description automatically generated">
              <a:extLst>
                <a:ext uri="{FF2B5EF4-FFF2-40B4-BE49-F238E27FC236}">
                  <a16:creationId xmlns:a16="http://schemas.microsoft.com/office/drawing/2014/main" id="{84A7DF30-1D43-CBA8-206A-270276962A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8531" y="5659239"/>
              <a:ext cx="1188000" cy="1188000"/>
            </a:xfrm>
            <a:prstGeom prst="rect">
              <a:avLst/>
            </a:prstGeom>
          </p:spPr>
        </p:pic>
        <p:pic>
          <p:nvPicPr>
            <p:cNvPr id="18" name="Picture 17" descr="A blue flower with a black center&#10;&#10;Description automatically generated">
              <a:extLst>
                <a:ext uri="{FF2B5EF4-FFF2-40B4-BE49-F238E27FC236}">
                  <a16:creationId xmlns:a16="http://schemas.microsoft.com/office/drawing/2014/main" id="{833D878C-3C44-AB24-419B-12C0E8E658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47946" y="5659239"/>
              <a:ext cx="1188000" cy="1188000"/>
            </a:xfrm>
            <a:prstGeom prst="rect">
              <a:avLst/>
            </a:prstGeom>
          </p:spPr>
        </p:pic>
      </p:grpSp>
    </p:spTree>
    <p:extLst>
      <p:ext uri="{BB962C8B-B14F-4D97-AF65-F5344CB8AC3E}">
        <p14:creationId xmlns:p14="http://schemas.microsoft.com/office/powerpoint/2010/main" val="19714620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1999"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1" name="Group 10">
            <a:extLst>
              <a:ext uri="{FF2B5EF4-FFF2-40B4-BE49-F238E27FC236}">
                <a16:creationId xmlns:a16="http://schemas.microsoft.com/office/drawing/2014/main" id="{6A3D9AD4-58BC-DB70-D1FC-BF27178CE4AF}"/>
              </a:ext>
            </a:extLst>
          </p:cNvPr>
          <p:cNvGrpSpPr/>
          <p:nvPr userDrawn="1"/>
        </p:nvGrpSpPr>
        <p:grpSpPr>
          <a:xfrm rot="5400000">
            <a:off x="8721558" y="3311606"/>
            <a:ext cx="5500883" cy="1216800"/>
            <a:chOff x="13738" y="5644839"/>
            <a:chExt cx="5500883" cy="1216800"/>
          </a:xfrm>
        </p:grpSpPr>
        <p:pic>
          <p:nvPicPr>
            <p:cNvPr id="12" name="Picture 11" descr="A yellow flower with black background&#10;&#10;Description automatically generated">
              <a:extLst>
                <a:ext uri="{FF2B5EF4-FFF2-40B4-BE49-F238E27FC236}">
                  <a16:creationId xmlns:a16="http://schemas.microsoft.com/office/drawing/2014/main" id="{C01F25AD-8ABF-9C58-6CFE-D1E132177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1120" y="5644839"/>
              <a:ext cx="1216800" cy="1216800"/>
            </a:xfrm>
            <a:prstGeom prst="rect">
              <a:avLst/>
            </a:prstGeom>
          </p:spPr>
        </p:pic>
        <p:pic>
          <p:nvPicPr>
            <p:cNvPr id="13" name="Picture 12">
              <a:extLst>
                <a:ext uri="{FF2B5EF4-FFF2-40B4-BE49-F238E27FC236}">
                  <a16:creationId xmlns:a16="http://schemas.microsoft.com/office/drawing/2014/main" id="{7C474C6D-29C7-08F2-1851-4A95931003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0685" y="5686239"/>
              <a:ext cx="1134000" cy="1134000"/>
            </a:xfrm>
            <a:prstGeom prst="rect">
              <a:avLst/>
            </a:prstGeom>
          </p:spPr>
        </p:pic>
        <p:pic>
          <p:nvPicPr>
            <p:cNvPr id="14" name="Picture 13">
              <a:extLst>
                <a:ext uri="{FF2B5EF4-FFF2-40B4-BE49-F238E27FC236}">
                  <a16:creationId xmlns:a16="http://schemas.microsoft.com/office/drawing/2014/main" id="{F1FE916A-1361-201E-A462-4CD7A0165D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71" y="5686239"/>
              <a:ext cx="1134000" cy="1134000"/>
            </a:xfrm>
            <a:prstGeom prst="rect">
              <a:avLst/>
            </a:prstGeom>
          </p:spPr>
        </p:pic>
        <p:pic>
          <p:nvPicPr>
            <p:cNvPr id="15" name="Picture 14" descr="A blue flower with a black center&#10;&#10;Description automatically generated">
              <a:extLst>
                <a:ext uri="{FF2B5EF4-FFF2-40B4-BE49-F238E27FC236}">
                  <a16:creationId xmlns:a16="http://schemas.microsoft.com/office/drawing/2014/main" id="{003E7CDF-092E-C459-B321-6E0101648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 y="5659239"/>
              <a:ext cx="1188000" cy="1188000"/>
            </a:xfrm>
            <a:prstGeom prst="rect">
              <a:avLst/>
            </a:prstGeom>
          </p:spPr>
        </p:pic>
        <p:pic>
          <p:nvPicPr>
            <p:cNvPr id="16" name="Picture 15" descr="A blue flower with a black center&#10;&#10;Description automatically generated">
              <a:extLst>
                <a:ext uri="{FF2B5EF4-FFF2-40B4-BE49-F238E27FC236}">
                  <a16:creationId xmlns:a16="http://schemas.microsoft.com/office/drawing/2014/main" id="{A47AC1B3-9455-C089-EA38-FFC8C943B34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6621" y="5659239"/>
              <a:ext cx="1188000" cy="1188000"/>
            </a:xfrm>
            <a:prstGeom prst="rect">
              <a:avLst/>
            </a:prstGeom>
          </p:spPr>
        </p:pic>
      </p:grpSp>
    </p:spTree>
    <p:extLst>
      <p:ext uri="{BB962C8B-B14F-4D97-AF65-F5344CB8AC3E}">
        <p14:creationId xmlns:p14="http://schemas.microsoft.com/office/powerpoint/2010/main" val="171764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5_Title Only">
    <p:bg>
      <p:bgRef idx="1001">
        <a:schemeClr val="bg1"/>
      </p:bgRef>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CFCB54E-AE56-F9FE-B8E8-AB0C418AC2CE}"/>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Title 1">
            <a:extLst>
              <a:ext uri="{FF2B5EF4-FFF2-40B4-BE49-F238E27FC236}">
                <a16:creationId xmlns:a16="http://schemas.microsoft.com/office/drawing/2014/main" id="{A26901C7-24B7-8EFA-F1DE-48F4B2133957}"/>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Tree>
    <p:extLst>
      <p:ext uri="{BB962C8B-B14F-4D97-AF65-F5344CB8AC3E}">
        <p14:creationId xmlns:p14="http://schemas.microsoft.com/office/powerpoint/2010/main" val="287435778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0" name="Group 9">
            <a:extLst>
              <a:ext uri="{FF2B5EF4-FFF2-40B4-BE49-F238E27FC236}">
                <a16:creationId xmlns:a16="http://schemas.microsoft.com/office/drawing/2014/main" id="{A22F463C-3B6B-D3AC-30F5-DEBBC4A92110}"/>
              </a:ext>
            </a:extLst>
          </p:cNvPr>
          <p:cNvGrpSpPr/>
          <p:nvPr userDrawn="1"/>
        </p:nvGrpSpPr>
        <p:grpSpPr>
          <a:xfrm rot="5400000">
            <a:off x="8750371" y="2820600"/>
            <a:ext cx="5500883" cy="1216800"/>
            <a:chOff x="13738" y="5644839"/>
            <a:chExt cx="5500883" cy="1216800"/>
          </a:xfrm>
        </p:grpSpPr>
        <p:pic>
          <p:nvPicPr>
            <p:cNvPr id="11" name="Picture 10" descr="A yellow flower with black background&#10;&#10;Description automatically generated">
              <a:extLst>
                <a:ext uri="{FF2B5EF4-FFF2-40B4-BE49-F238E27FC236}">
                  <a16:creationId xmlns:a16="http://schemas.microsoft.com/office/drawing/2014/main" id="{C069C216-DD69-7065-D7C8-FBA4B4CBA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1120" y="5644839"/>
              <a:ext cx="1216800" cy="1216800"/>
            </a:xfrm>
            <a:prstGeom prst="rect">
              <a:avLst/>
            </a:prstGeom>
          </p:spPr>
        </p:pic>
        <p:pic>
          <p:nvPicPr>
            <p:cNvPr id="12" name="Picture 11">
              <a:extLst>
                <a:ext uri="{FF2B5EF4-FFF2-40B4-BE49-F238E27FC236}">
                  <a16:creationId xmlns:a16="http://schemas.microsoft.com/office/drawing/2014/main" id="{892BF5CB-61DC-084A-3BDA-E6B85A2AD3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0685" y="5686239"/>
              <a:ext cx="1134000" cy="1134000"/>
            </a:xfrm>
            <a:prstGeom prst="rect">
              <a:avLst/>
            </a:prstGeom>
          </p:spPr>
        </p:pic>
        <p:pic>
          <p:nvPicPr>
            <p:cNvPr id="13" name="Picture 12">
              <a:extLst>
                <a:ext uri="{FF2B5EF4-FFF2-40B4-BE49-F238E27FC236}">
                  <a16:creationId xmlns:a16="http://schemas.microsoft.com/office/drawing/2014/main" id="{3F611258-E8FD-D2C6-92DD-FBE080E5A8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0671" y="5686239"/>
              <a:ext cx="1134000" cy="1134000"/>
            </a:xfrm>
            <a:prstGeom prst="rect">
              <a:avLst/>
            </a:prstGeom>
          </p:spPr>
        </p:pic>
        <p:pic>
          <p:nvPicPr>
            <p:cNvPr id="15" name="Picture 14" descr="A blue flower with a black center&#10;&#10;Description automatically generated">
              <a:extLst>
                <a:ext uri="{FF2B5EF4-FFF2-40B4-BE49-F238E27FC236}">
                  <a16:creationId xmlns:a16="http://schemas.microsoft.com/office/drawing/2014/main" id="{81EDF392-840A-4CBB-058F-650444E5D3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38" y="5659239"/>
              <a:ext cx="1188000" cy="1188000"/>
            </a:xfrm>
            <a:prstGeom prst="rect">
              <a:avLst/>
            </a:prstGeom>
          </p:spPr>
        </p:pic>
        <p:pic>
          <p:nvPicPr>
            <p:cNvPr id="16" name="Picture 15" descr="A blue flower with a black center&#10;&#10;Description automatically generated">
              <a:extLst>
                <a:ext uri="{FF2B5EF4-FFF2-40B4-BE49-F238E27FC236}">
                  <a16:creationId xmlns:a16="http://schemas.microsoft.com/office/drawing/2014/main" id="{65C4ED6A-F46B-A813-8EF2-2EAE9B993F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6621" y="5659239"/>
              <a:ext cx="1188000" cy="1188000"/>
            </a:xfrm>
            <a:prstGeom prst="rect">
              <a:avLst/>
            </a:prstGeom>
          </p:spPr>
        </p:pic>
      </p:grpSp>
    </p:spTree>
    <p:extLst>
      <p:ext uri="{BB962C8B-B14F-4D97-AF65-F5344CB8AC3E}">
        <p14:creationId xmlns:p14="http://schemas.microsoft.com/office/powerpoint/2010/main" val="23860455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ransition">
    <p:bg>
      <p:bgPr>
        <a:solidFill>
          <a:schemeClr val="bg1"/>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E55B1327-969F-04F8-B69F-8F71A090FE02}"/>
              </a:ext>
            </a:extLst>
          </p:cNvPr>
          <p:cNvSpPr txBox="1">
            <a:spLocks/>
          </p:cNvSpPr>
          <p:nvPr userDrawn="1"/>
        </p:nvSpPr>
        <p:spPr>
          <a:xfrm>
            <a:off x="2133036" y="1890484"/>
            <a:ext cx="7925927" cy="3077029"/>
          </a:xfrm>
          <a:prstGeom prst="rect">
            <a:avLst/>
          </a:prstGeom>
          <a:noFill/>
        </p:spPr>
        <p:txBody>
          <a:bodyPr vert="horz" lIns="91440" tIns="45720" rIns="91440" bIns="45720" rtlCol="0" anchor="ctr">
            <a:normAutofit/>
          </a:bodyPr>
          <a:lstStyle>
            <a:lvl1pPr marL="0" indent="0" algn="ctr" defTabSz="914400" rtl="0" eaLnBrk="1" latinLnBrk="0" hangingPunct="1">
              <a:lnSpc>
                <a:spcPct val="10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GB"/>
              <a:t>Click to edit Master title style</a:t>
            </a:r>
            <a:endParaRPr lang="en-AU" dirty="0"/>
          </a:p>
        </p:txBody>
      </p:sp>
      <p:grpSp>
        <p:nvGrpSpPr>
          <p:cNvPr id="55" name="Group 54">
            <a:extLst>
              <a:ext uri="{FF2B5EF4-FFF2-40B4-BE49-F238E27FC236}">
                <a16:creationId xmlns:a16="http://schemas.microsoft.com/office/drawing/2014/main" id="{81A32FCE-9096-E37B-A6C0-9DFB7EF9CB95}"/>
              </a:ext>
            </a:extLst>
          </p:cNvPr>
          <p:cNvGrpSpPr/>
          <p:nvPr userDrawn="1"/>
        </p:nvGrpSpPr>
        <p:grpSpPr>
          <a:xfrm>
            <a:off x="145356" y="121935"/>
            <a:ext cx="11901285" cy="6614126"/>
            <a:chOff x="145358" y="139347"/>
            <a:chExt cx="11901285" cy="6614126"/>
          </a:xfrm>
        </p:grpSpPr>
        <p:grpSp>
          <p:nvGrpSpPr>
            <p:cNvPr id="2" name="Group 1">
              <a:extLst>
                <a:ext uri="{FF2B5EF4-FFF2-40B4-BE49-F238E27FC236}">
                  <a16:creationId xmlns:a16="http://schemas.microsoft.com/office/drawing/2014/main" id="{A6D85895-3025-79AC-DADE-FA8ED15AE3B6}"/>
                </a:ext>
              </a:extLst>
            </p:cNvPr>
            <p:cNvGrpSpPr>
              <a:grpSpLocks noChangeAspect="1"/>
            </p:cNvGrpSpPr>
            <p:nvPr userDrawn="1"/>
          </p:nvGrpSpPr>
          <p:grpSpPr>
            <a:xfrm rot="5400000">
              <a:off x="8076497" y="2783327"/>
              <a:ext cx="6608291" cy="1332000"/>
              <a:chOff x="938084" y="4219645"/>
              <a:chExt cx="6251085" cy="1260000"/>
            </a:xfrm>
          </p:grpSpPr>
          <p:pic>
            <p:nvPicPr>
              <p:cNvPr id="3" name="Picture 2" descr="A black and pink flower&#10;&#10;Description automatically generated">
                <a:extLst>
                  <a:ext uri="{FF2B5EF4-FFF2-40B4-BE49-F238E27FC236}">
                    <a16:creationId xmlns:a16="http://schemas.microsoft.com/office/drawing/2014/main" id="{4D5FFBF9-B785-3FF2-098F-FACC741338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4" name="Picture 3" descr="A black and pink flower&#10;&#10;Description automatically generated">
                <a:extLst>
                  <a:ext uri="{FF2B5EF4-FFF2-40B4-BE49-F238E27FC236}">
                    <a16:creationId xmlns:a16="http://schemas.microsoft.com/office/drawing/2014/main" id="{B515ED48-4C76-DF4E-2664-E4BEB7DC1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6" name="Picture 5" descr="A black and pink flower&#10;&#10;Description automatically generated">
                <a:extLst>
                  <a:ext uri="{FF2B5EF4-FFF2-40B4-BE49-F238E27FC236}">
                    <a16:creationId xmlns:a16="http://schemas.microsoft.com/office/drawing/2014/main" id="{65795B64-071F-4D3C-0F7C-6C616AA10F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7" name="Picture 6" descr="A black and pink flower&#10;&#10;Description automatically generated">
                <a:extLst>
                  <a:ext uri="{FF2B5EF4-FFF2-40B4-BE49-F238E27FC236}">
                    <a16:creationId xmlns:a16="http://schemas.microsoft.com/office/drawing/2014/main" id="{ABF97ACA-FCC1-C2C4-3745-F206BBB1B3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8" name="Picture 7" descr="A black and pink flower&#10;&#10;Description automatically generated">
                <a:extLst>
                  <a:ext uri="{FF2B5EF4-FFF2-40B4-BE49-F238E27FC236}">
                    <a16:creationId xmlns:a16="http://schemas.microsoft.com/office/drawing/2014/main" id="{A4375F80-49DD-8F32-A5D2-C166193C4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grpSp>
          <p:nvGrpSpPr>
            <p:cNvPr id="9" name="Group 8">
              <a:extLst>
                <a:ext uri="{FF2B5EF4-FFF2-40B4-BE49-F238E27FC236}">
                  <a16:creationId xmlns:a16="http://schemas.microsoft.com/office/drawing/2014/main" id="{D8071212-891D-421D-B312-8C2ECC00F182}"/>
                </a:ext>
              </a:extLst>
            </p:cNvPr>
            <p:cNvGrpSpPr>
              <a:grpSpLocks noChangeAspect="1"/>
            </p:cNvGrpSpPr>
            <p:nvPr userDrawn="1"/>
          </p:nvGrpSpPr>
          <p:grpSpPr>
            <a:xfrm rot="5400000">
              <a:off x="-2492788" y="2783327"/>
              <a:ext cx="6608291" cy="1332000"/>
              <a:chOff x="938084" y="4219645"/>
              <a:chExt cx="6251085" cy="1260000"/>
            </a:xfrm>
          </p:grpSpPr>
          <p:pic>
            <p:nvPicPr>
              <p:cNvPr id="10" name="Picture 9" descr="A black and pink flower&#10;&#10;Description automatically generated">
                <a:extLst>
                  <a:ext uri="{FF2B5EF4-FFF2-40B4-BE49-F238E27FC236}">
                    <a16:creationId xmlns:a16="http://schemas.microsoft.com/office/drawing/2014/main" id="{3847AEB4-6C71-53B4-5C3B-DCC2BC648A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12" name="Picture 11" descr="A black and pink flower&#10;&#10;Description automatically generated">
                <a:extLst>
                  <a:ext uri="{FF2B5EF4-FFF2-40B4-BE49-F238E27FC236}">
                    <a16:creationId xmlns:a16="http://schemas.microsoft.com/office/drawing/2014/main" id="{29ADEF39-F82D-6C84-B4AC-5525E9E46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3" name="Picture 12" descr="A black and pink flower&#10;&#10;Description automatically generated">
                <a:extLst>
                  <a:ext uri="{FF2B5EF4-FFF2-40B4-BE49-F238E27FC236}">
                    <a16:creationId xmlns:a16="http://schemas.microsoft.com/office/drawing/2014/main" id="{5E3E3B16-3688-0F5F-860D-A5D70D5386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AEC374F0-A561-BF62-E354-39F64EA66F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C10AC1B6-0E7F-0EDE-F26F-476B7E39B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grpSp>
          <p:nvGrpSpPr>
            <p:cNvPr id="17" name="Group 16">
              <a:extLst>
                <a:ext uri="{FF2B5EF4-FFF2-40B4-BE49-F238E27FC236}">
                  <a16:creationId xmlns:a16="http://schemas.microsoft.com/office/drawing/2014/main" id="{C803A20D-60FE-338B-E6D8-BF889A4DDDC2}"/>
                </a:ext>
              </a:extLst>
            </p:cNvPr>
            <p:cNvGrpSpPr>
              <a:grpSpLocks noChangeAspect="1"/>
            </p:cNvGrpSpPr>
            <p:nvPr userDrawn="1"/>
          </p:nvGrpSpPr>
          <p:grpSpPr>
            <a:xfrm>
              <a:off x="1471524" y="5421473"/>
              <a:ext cx="9248955" cy="1332000"/>
              <a:chOff x="2187047" y="4219645"/>
              <a:chExt cx="8749011" cy="1260000"/>
            </a:xfrm>
          </p:grpSpPr>
          <p:pic>
            <p:nvPicPr>
              <p:cNvPr id="26" name="Picture 25" descr="A black and pink flower&#10;&#10;Description automatically generated">
                <a:extLst>
                  <a:ext uri="{FF2B5EF4-FFF2-40B4-BE49-F238E27FC236}">
                    <a16:creationId xmlns:a16="http://schemas.microsoft.com/office/drawing/2014/main" id="{D05DED10-7A41-7474-B23B-EC976A2EBF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27" name="Picture 26" descr="A black and pink flower&#10;&#10;Description automatically generated">
                <a:extLst>
                  <a:ext uri="{FF2B5EF4-FFF2-40B4-BE49-F238E27FC236}">
                    <a16:creationId xmlns:a16="http://schemas.microsoft.com/office/drawing/2014/main" id="{2A16DBCD-B383-69DE-912D-4F887577C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28" name="Picture 27" descr="A black and pink flower&#10;&#10;Description automatically generated">
                <a:extLst>
                  <a:ext uri="{FF2B5EF4-FFF2-40B4-BE49-F238E27FC236}">
                    <a16:creationId xmlns:a16="http://schemas.microsoft.com/office/drawing/2014/main" id="{0C4F8B01-5C99-EE63-F887-D718311AC2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29" name="Picture 28" descr="A black and pink flower&#10;&#10;Description automatically generated">
                <a:extLst>
                  <a:ext uri="{FF2B5EF4-FFF2-40B4-BE49-F238E27FC236}">
                    <a16:creationId xmlns:a16="http://schemas.microsoft.com/office/drawing/2014/main" id="{39710512-FD06-ADA9-73D5-84B1A4F847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30" name="Picture 29" descr="A black and pink flower&#10;&#10;Description automatically generated">
                <a:extLst>
                  <a:ext uri="{FF2B5EF4-FFF2-40B4-BE49-F238E27FC236}">
                    <a16:creationId xmlns:a16="http://schemas.microsoft.com/office/drawing/2014/main" id="{97BF81D3-698B-DD14-88DC-A72259CC8D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33" name="Picture 32" descr="A black and pink flower&#10;&#10;Description automatically generated">
                <a:extLst>
                  <a:ext uri="{FF2B5EF4-FFF2-40B4-BE49-F238E27FC236}">
                    <a16:creationId xmlns:a16="http://schemas.microsoft.com/office/drawing/2014/main" id="{E87333AC-E07C-ACED-34E2-A3B73B0C4B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34" name="Picture 33" descr="A black and pink flower&#10;&#10;Description automatically generated">
                <a:extLst>
                  <a:ext uri="{FF2B5EF4-FFF2-40B4-BE49-F238E27FC236}">
                    <a16:creationId xmlns:a16="http://schemas.microsoft.com/office/drawing/2014/main" id="{608662F6-9118-F0EB-00EF-76DAB0238D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grpSp>
          <p:nvGrpSpPr>
            <p:cNvPr id="47" name="Group 46">
              <a:extLst>
                <a:ext uri="{FF2B5EF4-FFF2-40B4-BE49-F238E27FC236}">
                  <a16:creationId xmlns:a16="http://schemas.microsoft.com/office/drawing/2014/main" id="{903744D6-DE57-7FDE-D7E2-7A973E13954C}"/>
                </a:ext>
              </a:extLst>
            </p:cNvPr>
            <p:cNvGrpSpPr>
              <a:grpSpLocks noChangeAspect="1"/>
            </p:cNvGrpSpPr>
            <p:nvPr userDrawn="1"/>
          </p:nvGrpSpPr>
          <p:grpSpPr>
            <a:xfrm>
              <a:off x="1471523" y="139347"/>
              <a:ext cx="9248955" cy="1332000"/>
              <a:chOff x="2187047" y="4219645"/>
              <a:chExt cx="8749011" cy="1260000"/>
            </a:xfrm>
          </p:grpSpPr>
          <p:pic>
            <p:nvPicPr>
              <p:cNvPr id="48" name="Picture 47" descr="A black and pink flower&#10;&#10;Description automatically generated">
                <a:extLst>
                  <a:ext uri="{FF2B5EF4-FFF2-40B4-BE49-F238E27FC236}">
                    <a16:creationId xmlns:a16="http://schemas.microsoft.com/office/drawing/2014/main" id="{B59BA50F-A363-73CC-49DE-3A4A0495D9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49" name="Picture 48" descr="A black and pink flower&#10;&#10;Description automatically generated">
                <a:extLst>
                  <a:ext uri="{FF2B5EF4-FFF2-40B4-BE49-F238E27FC236}">
                    <a16:creationId xmlns:a16="http://schemas.microsoft.com/office/drawing/2014/main" id="{2C1C9BBE-9ED8-60E2-C26C-287EB894E6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50" name="Picture 49" descr="A black and pink flower&#10;&#10;Description automatically generated">
                <a:extLst>
                  <a:ext uri="{FF2B5EF4-FFF2-40B4-BE49-F238E27FC236}">
                    <a16:creationId xmlns:a16="http://schemas.microsoft.com/office/drawing/2014/main" id="{86242F3E-9E42-B638-3B35-2ED0F1A275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51" name="Picture 50" descr="A black and pink flower&#10;&#10;Description automatically generated">
                <a:extLst>
                  <a:ext uri="{FF2B5EF4-FFF2-40B4-BE49-F238E27FC236}">
                    <a16:creationId xmlns:a16="http://schemas.microsoft.com/office/drawing/2014/main" id="{EDF152AD-B74D-3342-B678-F173A856BF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52" name="Picture 51" descr="A black and pink flower&#10;&#10;Description automatically generated">
                <a:extLst>
                  <a:ext uri="{FF2B5EF4-FFF2-40B4-BE49-F238E27FC236}">
                    <a16:creationId xmlns:a16="http://schemas.microsoft.com/office/drawing/2014/main" id="{315C7D39-E109-B92F-E2E0-EC24BE52A9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53" name="Picture 52" descr="A black and pink flower&#10;&#10;Description automatically generated">
                <a:extLst>
                  <a:ext uri="{FF2B5EF4-FFF2-40B4-BE49-F238E27FC236}">
                    <a16:creationId xmlns:a16="http://schemas.microsoft.com/office/drawing/2014/main" id="{B4286C0B-526B-9779-0308-4DEF912DE6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54" name="Picture 53" descr="A black and pink flower&#10;&#10;Description automatically generated">
                <a:extLst>
                  <a:ext uri="{FF2B5EF4-FFF2-40B4-BE49-F238E27FC236}">
                    <a16:creationId xmlns:a16="http://schemas.microsoft.com/office/drawing/2014/main" id="{83788381-6763-FB61-5E9F-552132055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grpSp>
    </p:spTree>
    <p:extLst>
      <p:ext uri="{BB962C8B-B14F-4D97-AF65-F5344CB8AC3E}">
        <p14:creationId xmlns:p14="http://schemas.microsoft.com/office/powerpoint/2010/main" val="4223862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0486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3" name="Title 1">
            <a:extLst>
              <a:ext uri="{FF2B5EF4-FFF2-40B4-BE49-F238E27FC236}">
                <a16:creationId xmlns:a16="http://schemas.microsoft.com/office/drawing/2014/main" id="{A7E61D07-B1A4-6CBE-65DB-C13ADA0065BD}"/>
              </a:ext>
            </a:extLst>
          </p:cNvPr>
          <p:cNvSpPr>
            <a:spLocks noGrp="1"/>
          </p:cNvSpPr>
          <p:nvPr>
            <p:ph type="title"/>
          </p:nvPr>
        </p:nvSpPr>
        <p:spPr>
          <a:xfrm>
            <a:off x="0" y="0"/>
            <a:ext cx="12192000" cy="1080000"/>
          </a:xfrm>
          <a:prstGeom prst="rect">
            <a:avLst/>
          </a:prstGeom>
        </p:spPr>
        <p:txBody>
          <a:bodyPr anchor="b"/>
          <a:lstStyle>
            <a:lvl1pPr marL="180975" indent="0">
              <a:defRPr/>
            </a:lvl1pPr>
          </a:lstStyle>
          <a:p>
            <a:r>
              <a:rPr lang="en-GB"/>
              <a:t>Click to edit Master title style</a:t>
            </a:r>
            <a:endParaRPr lang="en-AU" dirty="0"/>
          </a:p>
        </p:txBody>
      </p:sp>
      <p:grpSp>
        <p:nvGrpSpPr>
          <p:cNvPr id="25" name="Group 24">
            <a:extLst>
              <a:ext uri="{FF2B5EF4-FFF2-40B4-BE49-F238E27FC236}">
                <a16:creationId xmlns:a16="http://schemas.microsoft.com/office/drawing/2014/main" id="{D2681FAB-0A02-B568-1F84-2E029481BAAD}"/>
              </a:ext>
            </a:extLst>
          </p:cNvPr>
          <p:cNvGrpSpPr>
            <a:grpSpLocks noChangeAspect="1"/>
          </p:cNvGrpSpPr>
          <p:nvPr userDrawn="1"/>
        </p:nvGrpSpPr>
        <p:grpSpPr>
          <a:xfrm>
            <a:off x="151192" y="5421472"/>
            <a:ext cx="11889616" cy="1332000"/>
            <a:chOff x="938084" y="4219645"/>
            <a:chExt cx="11246934" cy="1260000"/>
          </a:xfrm>
        </p:grpSpPr>
        <p:pic>
          <p:nvPicPr>
            <p:cNvPr id="15" name="Picture 14" descr="A black and pink flower&#10;&#10;Description automatically generated">
              <a:extLst>
                <a:ext uri="{FF2B5EF4-FFF2-40B4-BE49-F238E27FC236}">
                  <a16:creationId xmlns:a16="http://schemas.microsoft.com/office/drawing/2014/main" id="{BE0A944B-16CF-FE2C-B87A-DDDF2F0A3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A5C9C6B9-8149-BEAB-F407-735C07AC1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7" name="Picture 16" descr="A black and pink flower&#10;&#10;Description automatically generated">
              <a:extLst>
                <a:ext uri="{FF2B5EF4-FFF2-40B4-BE49-F238E27FC236}">
                  <a16:creationId xmlns:a16="http://schemas.microsoft.com/office/drawing/2014/main" id="{62F81424-1118-259A-081C-AF55F2077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19" name="Picture 18" descr="A black and pink flower&#10;&#10;Description automatically generated">
              <a:extLst>
                <a:ext uri="{FF2B5EF4-FFF2-40B4-BE49-F238E27FC236}">
                  <a16:creationId xmlns:a16="http://schemas.microsoft.com/office/drawing/2014/main" id="{5A309FDD-108A-DF86-DFB7-01A1F1FB76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20" name="Picture 19" descr="A black and pink flower&#10;&#10;Description automatically generated">
              <a:extLst>
                <a:ext uri="{FF2B5EF4-FFF2-40B4-BE49-F238E27FC236}">
                  <a16:creationId xmlns:a16="http://schemas.microsoft.com/office/drawing/2014/main" id="{B1293458-A33E-43FA-0182-440548B0B4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21" name="Picture 20" descr="A black and pink flower&#10;&#10;Description automatically generated">
              <a:extLst>
                <a:ext uri="{FF2B5EF4-FFF2-40B4-BE49-F238E27FC236}">
                  <a16:creationId xmlns:a16="http://schemas.microsoft.com/office/drawing/2014/main" id="{DE000BDC-5E30-5484-2F7F-19B1583546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9785" y="4219645"/>
              <a:ext cx="1255233" cy="1260000"/>
            </a:xfrm>
            <a:prstGeom prst="rect">
              <a:avLst/>
            </a:prstGeom>
          </p:spPr>
        </p:pic>
        <p:pic>
          <p:nvPicPr>
            <p:cNvPr id="22" name="Picture 21" descr="A black and pink flower&#10;&#10;Description automatically generated">
              <a:extLst>
                <a:ext uri="{FF2B5EF4-FFF2-40B4-BE49-F238E27FC236}">
                  <a16:creationId xmlns:a16="http://schemas.microsoft.com/office/drawing/2014/main" id="{ED67B513-8C56-714E-5C46-D42C35D76F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23" name="Picture 22" descr="A black and pink flower&#10;&#10;Description automatically generated">
              <a:extLst>
                <a:ext uri="{FF2B5EF4-FFF2-40B4-BE49-F238E27FC236}">
                  <a16:creationId xmlns:a16="http://schemas.microsoft.com/office/drawing/2014/main" id="{575C6B22-9EEE-C8E1-DBB7-8F6ED9A9C2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24" name="Picture 23" descr="A black and pink flower&#10;&#10;Description automatically generated">
              <a:extLst>
                <a:ext uri="{FF2B5EF4-FFF2-40B4-BE49-F238E27FC236}">
                  <a16:creationId xmlns:a16="http://schemas.microsoft.com/office/drawing/2014/main" id="{7A63B782-F924-EF98-F206-F33B62C206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3542070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026736"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0722736" cy="1080000"/>
          </a:xfrm>
          <a:prstGeom prst="rect">
            <a:avLst/>
          </a:prstGeom>
        </p:spPr>
        <p:txBody>
          <a:bodyPr anchor="b"/>
          <a:lstStyle/>
          <a:p>
            <a:r>
              <a:rPr lang="en-GB"/>
              <a:t>Click to edit Master title style</a:t>
            </a:r>
            <a:endParaRPr lang="en-AU" dirty="0"/>
          </a:p>
        </p:txBody>
      </p:sp>
      <p:grpSp>
        <p:nvGrpSpPr>
          <p:cNvPr id="2" name="Group 1">
            <a:extLst>
              <a:ext uri="{FF2B5EF4-FFF2-40B4-BE49-F238E27FC236}">
                <a16:creationId xmlns:a16="http://schemas.microsoft.com/office/drawing/2014/main" id="{DCDAD1A3-B33C-9C0B-B330-735191AE87F9}"/>
              </a:ext>
            </a:extLst>
          </p:cNvPr>
          <p:cNvGrpSpPr>
            <a:grpSpLocks noChangeAspect="1"/>
          </p:cNvGrpSpPr>
          <p:nvPr userDrawn="1"/>
        </p:nvGrpSpPr>
        <p:grpSpPr>
          <a:xfrm rot="5400000">
            <a:off x="8217254" y="2763000"/>
            <a:ext cx="6608291" cy="1332000"/>
            <a:chOff x="938084" y="4219645"/>
            <a:chExt cx="6251085" cy="1260000"/>
          </a:xfrm>
        </p:grpSpPr>
        <p:pic>
          <p:nvPicPr>
            <p:cNvPr id="3" name="Picture 2" descr="A black and pink flower&#10;&#10;Description automatically generated">
              <a:extLst>
                <a:ext uri="{FF2B5EF4-FFF2-40B4-BE49-F238E27FC236}">
                  <a16:creationId xmlns:a16="http://schemas.microsoft.com/office/drawing/2014/main" id="{B02FA912-6879-8C77-94C2-27DEC31993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5" name="Picture 4" descr="A black and pink flower&#10;&#10;Description automatically generated">
              <a:extLst>
                <a:ext uri="{FF2B5EF4-FFF2-40B4-BE49-F238E27FC236}">
                  <a16:creationId xmlns:a16="http://schemas.microsoft.com/office/drawing/2014/main" id="{7B3B0BD5-A8DB-DD2F-7027-4CA6830BD8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0" name="Picture 9" descr="A black and pink flower&#10;&#10;Description automatically generated">
              <a:extLst>
                <a:ext uri="{FF2B5EF4-FFF2-40B4-BE49-F238E27FC236}">
                  <a16:creationId xmlns:a16="http://schemas.microsoft.com/office/drawing/2014/main" id="{BA38361A-3073-77A8-F744-E7B43B72A0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2" name="Picture 11" descr="A black and pink flower&#10;&#10;Description automatically generated">
              <a:extLst>
                <a:ext uri="{FF2B5EF4-FFF2-40B4-BE49-F238E27FC236}">
                  <a16:creationId xmlns:a16="http://schemas.microsoft.com/office/drawing/2014/main" id="{9918EA4A-9D53-07E7-6AE1-C2B83DD7C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3" name="Picture 12" descr="A black and pink flower&#10;&#10;Description automatically generated">
              <a:extLst>
                <a:ext uri="{FF2B5EF4-FFF2-40B4-BE49-F238E27FC236}">
                  <a16:creationId xmlns:a16="http://schemas.microsoft.com/office/drawing/2014/main" id="{FD21F24E-905E-A270-E431-DD17E15CDB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2173293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9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04965" y="0"/>
            <a:ext cx="10787035" cy="1080000"/>
          </a:xfrm>
          <a:prstGeom prst="rect">
            <a:avLst/>
          </a:prstGeom>
        </p:spPr>
        <p:txBody>
          <a:bodyPr anchor="b"/>
          <a:lstStyle>
            <a:lvl1pPr marL="180975" indent="0">
              <a:defRPr/>
            </a:lvl1pPr>
          </a:lstStyle>
          <a:p>
            <a:r>
              <a:rPr lang="en-GB"/>
              <a:t>Click to edit Master title style</a:t>
            </a:r>
            <a:endParaRPr lang="en-AU" dirty="0"/>
          </a:p>
        </p:txBody>
      </p:sp>
      <p:grpSp>
        <p:nvGrpSpPr>
          <p:cNvPr id="2" name="Group 1">
            <a:extLst>
              <a:ext uri="{FF2B5EF4-FFF2-40B4-BE49-F238E27FC236}">
                <a16:creationId xmlns:a16="http://schemas.microsoft.com/office/drawing/2014/main" id="{16D8570E-2E5A-47F9-DA99-B101AFB19DED}"/>
              </a:ext>
            </a:extLst>
          </p:cNvPr>
          <p:cNvGrpSpPr>
            <a:grpSpLocks noChangeAspect="1"/>
          </p:cNvGrpSpPr>
          <p:nvPr userDrawn="1"/>
        </p:nvGrpSpPr>
        <p:grpSpPr>
          <a:xfrm rot="5400000">
            <a:off x="-2641381" y="2762999"/>
            <a:ext cx="6608291" cy="1332000"/>
            <a:chOff x="938084" y="4219645"/>
            <a:chExt cx="6251085" cy="1260000"/>
          </a:xfrm>
        </p:grpSpPr>
        <p:pic>
          <p:nvPicPr>
            <p:cNvPr id="3" name="Picture 2" descr="A black and pink flower&#10;&#10;Description automatically generated">
              <a:extLst>
                <a:ext uri="{FF2B5EF4-FFF2-40B4-BE49-F238E27FC236}">
                  <a16:creationId xmlns:a16="http://schemas.microsoft.com/office/drawing/2014/main" id="{0B26FB32-99F0-8C5A-8AEF-39E7BBFA60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4" name="Picture 3" descr="A black and pink flower&#10;&#10;Description automatically generated">
              <a:extLst>
                <a:ext uri="{FF2B5EF4-FFF2-40B4-BE49-F238E27FC236}">
                  <a16:creationId xmlns:a16="http://schemas.microsoft.com/office/drawing/2014/main" id="{57754B79-50AD-9B06-BF6F-8A967A37AE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6" name="Picture 5" descr="A black and pink flower&#10;&#10;Description automatically generated">
              <a:extLst>
                <a:ext uri="{FF2B5EF4-FFF2-40B4-BE49-F238E27FC236}">
                  <a16:creationId xmlns:a16="http://schemas.microsoft.com/office/drawing/2014/main" id="{1A46D0B1-E2F9-9715-A7DA-71F357D55F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7" name="Picture 6" descr="A black and pink flower&#10;&#10;Description automatically generated">
              <a:extLst>
                <a:ext uri="{FF2B5EF4-FFF2-40B4-BE49-F238E27FC236}">
                  <a16:creationId xmlns:a16="http://schemas.microsoft.com/office/drawing/2014/main" id="{5AB3689B-5194-4DB8-AF26-F19748425B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8" name="Picture 7" descr="A black and pink flower&#10;&#10;Description automatically generated">
              <a:extLst>
                <a:ext uri="{FF2B5EF4-FFF2-40B4-BE49-F238E27FC236}">
                  <a16:creationId xmlns:a16="http://schemas.microsoft.com/office/drawing/2014/main" id="{9F38F668-CCFF-D322-372D-11D55F920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7284514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342935"/>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342935"/>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3429CD2B-A25F-B2BA-3B64-3905D31C7424}"/>
              </a:ext>
            </a:extLst>
          </p:cNvPr>
          <p:cNvGrpSpPr/>
          <p:nvPr userDrawn="1"/>
        </p:nvGrpSpPr>
        <p:grpSpPr>
          <a:xfrm>
            <a:off x="32153" y="5598000"/>
            <a:ext cx="12127693" cy="1188000"/>
            <a:chOff x="37696" y="4063679"/>
            <a:chExt cx="12127693" cy="1188000"/>
          </a:xfrm>
        </p:grpSpPr>
        <p:pic>
          <p:nvPicPr>
            <p:cNvPr id="20" name="Picture 19" descr="A yellow flower with black background&#10;&#10;Description automatically generated">
              <a:extLst>
                <a:ext uri="{FF2B5EF4-FFF2-40B4-BE49-F238E27FC236}">
                  <a16:creationId xmlns:a16="http://schemas.microsoft.com/office/drawing/2014/main" id="{190595CB-4634-7E18-B561-11785454A1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696" y="4063679"/>
              <a:ext cx="1188000" cy="1188000"/>
            </a:xfrm>
            <a:prstGeom prst="rect">
              <a:avLst/>
            </a:prstGeom>
            <a:noFill/>
          </p:spPr>
        </p:pic>
        <p:pic>
          <p:nvPicPr>
            <p:cNvPr id="21" name="Picture 20" descr="A yellow flower with black background&#10;&#10;Description automatically generated">
              <a:extLst>
                <a:ext uri="{FF2B5EF4-FFF2-40B4-BE49-F238E27FC236}">
                  <a16:creationId xmlns:a16="http://schemas.microsoft.com/office/drawing/2014/main" id="{B137327F-9E46-6548-A6A3-32014B282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1134165" y="4063679"/>
              <a:ext cx="1188000" cy="1188000"/>
            </a:xfrm>
            <a:prstGeom prst="rect">
              <a:avLst/>
            </a:prstGeom>
            <a:noFill/>
          </p:spPr>
        </p:pic>
        <p:pic>
          <p:nvPicPr>
            <p:cNvPr id="22" name="Picture 21" descr="A yellow flower with black background&#10;&#10;Description automatically generated">
              <a:extLst>
                <a:ext uri="{FF2B5EF4-FFF2-40B4-BE49-F238E27FC236}">
                  <a16:creationId xmlns:a16="http://schemas.microsoft.com/office/drawing/2014/main" id="{0F0FC66C-1C53-B7B6-1D36-BC5F16D5C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2235711" y="4063679"/>
              <a:ext cx="1188000" cy="1188000"/>
            </a:xfrm>
            <a:prstGeom prst="rect">
              <a:avLst/>
            </a:prstGeom>
            <a:noFill/>
          </p:spPr>
        </p:pic>
        <p:pic>
          <p:nvPicPr>
            <p:cNvPr id="23" name="Picture 22" descr="A yellow flower with black background&#10;&#10;Description automatically generated">
              <a:extLst>
                <a:ext uri="{FF2B5EF4-FFF2-40B4-BE49-F238E27FC236}">
                  <a16:creationId xmlns:a16="http://schemas.microsoft.com/office/drawing/2014/main" id="{9A342097-C386-9797-E25D-E8D6B0339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329645" y="4063679"/>
              <a:ext cx="1188000" cy="1188000"/>
            </a:xfrm>
            <a:prstGeom prst="rect">
              <a:avLst/>
            </a:prstGeom>
            <a:noFill/>
          </p:spPr>
        </p:pic>
        <p:pic>
          <p:nvPicPr>
            <p:cNvPr id="24" name="Picture 23" descr="A yellow flower with black background&#10;&#10;Description automatically generated">
              <a:extLst>
                <a:ext uri="{FF2B5EF4-FFF2-40B4-BE49-F238E27FC236}">
                  <a16:creationId xmlns:a16="http://schemas.microsoft.com/office/drawing/2014/main" id="{CF6BDDBF-2A1A-B89D-C507-D349F530DC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4433720" y="4063679"/>
              <a:ext cx="1188000" cy="1188000"/>
            </a:xfrm>
            <a:prstGeom prst="rect">
              <a:avLst/>
            </a:prstGeom>
            <a:noFill/>
          </p:spPr>
        </p:pic>
        <p:pic>
          <p:nvPicPr>
            <p:cNvPr id="25" name="Picture 24" descr="A yellow flower with black background&#10;&#10;Description automatically generated">
              <a:extLst>
                <a:ext uri="{FF2B5EF4-FFF2-40B4-BE49-F238E27FC236}">
                  <a16:creationId xmlns:a16="http://schemas.microsoft.com/office/drawing/2014/main" id="{14950546-C27E-000A-0EC8-F536A17F3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26" name="Picture 25" descr="A yellow flower with black background&#10;&#10;Description automatically generated">
              <a:extLst>
                <a:ext uri="{FF2B5EF4-FFF2-40B4-BE49-F238E27FC236}">
                  <a16:creationId xmlns:a16="http://schemas.microsoft.com/office/drawing/2014/main" id="{7793409F-3DCD-AE1A-25FA-0E412C6E7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27" name="Picture 26" descr="A yellow flower with black background&#10;&#10;Description automatically generated">
              <a:extLst>
                <a:ext uri="{FF2B5EF4-FFF2-40B4-BE49-F238E27FC236}">
                  <a16:creationId xmlns:a16="http://schemas.microsoft.com/office/drawing/2014/main" id="{828E4D41-AD55-B725-5B13-15E4B9B5FD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28" name="Picture 27" descr="A yellow flower with black background&#10;&#10;Description automatically generated">
              <a:extLst>
                <a:ext uri="{FF2B5EF4-FFF2-40B4-BE49-F238E27FC236}">
                  <a16:creationId xmlns:a16="http://schemas.microsoft.com/office/drawing/2014/main" id="{E7C8AB5A-1953-4E23-C429-7AC405DD21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29" name="Picture 28" descr="A yellow flower with black background&#10;&#10;Description automatically generated">
              <a:extLst>
                <a:ext uri="{FF2B5EF4-FFF2-40B4-BE49-F238E27FC236}">
                  <a16:creationId xmlns:a16="http://schemas.microsoft.com/office/drawing/2014/main" id="{23F13EC0-24E0-88E8-C40A-E4E529290C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30" name="Picture 29" descr="A yellow flower with black background&#10;&#10;Description automatically generated">
              <a:extLst>
                <a:ext uri="{FF2B5EF4-FFF2-40B4-BE49-F238E27FC236}">
                  <a16:creationId xmlns:a16="http://schemas.microsoft.com/office/drawing/2014/main" id="{E240155A-F2CA-2205-0211-5EDF6109E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grpSp>
        <p:nvGrpSpPr>
          <p:cNvPr id="7" name="Group 6">
            <a:extLst>
              <a:ext uri="{FF2B5EF4-FFF2-40B4-BE49-F238E27FC236}">
                <a16:creationId xmlns:a16="http://schemas.microsoft.com/office/drawing/2014/main" id="{FFC8BCA8-35BA-7C77-E07F-1D9F9D027AD3}"/>
              </a:ext>
            </a:extLst>
          </p:cNvPr>
          <p:cNvGrpSpPr>
            <a:grpSpLocks noChangeAspect="1"/>
          </p:cNvGrpSpPr>
          <p:nvPr userDrawn="1"/>
        </p:nvGrpSpPr>
        <p:grpSpPr>
          <a:xfrm>
            <a:off x="151192" y="5421472"/>
            <a:ext cx="11889616" cy="1332000"/>
            <a:chOff x="938084" y="4219645"/>
            <a:chExt cx="11246934" cy="1260000"/>
          </a:xfrm>
        </p:grpSpPr>
        <p:pic>
          <p:nvPicPr>
            <p:cNvPr id="8" name="Picture 7" descr="A black and pink flower&#10;&#10;Description automatically generated">
              <a:extLst>
                <a:ext uri="{FF2B5EF4-FFF2-40B4-BE49-F238E27FC236}">
                  <a16:creationId xmlns:a16="http://schemas.microsoft.com/office/drawing/2014/main" id="{5D1BE3A6-AF63-2419-8E9A-9966B5C357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9" name="Picture 8" descr="A black and pink flower&#10;&#10;Description automatically generated">
              <a:extLst>
                <a:ext uri="{FF2B5EF4-FFF2-40B4-BE49-F238E27FC236}">
                  <a16:creationId xmlns:a16="http://schemas.microsoft.com/office/drawing/2014/main" id="{630BBBE1-0109-BBD1-1698-5415F5CB01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0" name="Picture 9" descr="A black and pink flower&#10;&#10;Description automatically generated">
              <a:extLst>
                <a:ext uri="{FF2B5EF4-FFF2-40B4-BE49-F238E27FC236}">
                  <a16:creationId xmlns:a16="http://schemas.microsoft.com/office/drawing/2014/main" id="{963786F8-5D32-61C8-F6B9-6098E87857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11" name="Picture 10" descr="A black and pink flower&#10;&#10;Description automatically generated">
              <a:extLst>
                <a:ext uri="{FF2B5EF4-FFF2-40B4-BE49-F238E27FC236}">
                  <a16:creationId xmlns:a16="http://schemas.microsoft.com/office/drawing/2014/main" id="{B4F7351B-43E7-9ACA-0111-F20FE6D8E0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12" name="Picture 11" descr="A black and pink flower&#10;&#10;Description automatically generated">
              <a:extLst>
                <a:ext uri="{FF2B5EF4-FFF2-40B4-BE49-F238E27FC236}">
                  <a16:creationId xmlns:a16="http://schemas.microsoft.com/office/drawing/2014/main" id="{E837AE1A-2AC4-9A2B-0959-C3D2FCD5EE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13" name="Picture 12" descr="A black and pink flower&#10;&#10;Description automatically generated">
              <a:extLst>
                <a:ext uri="{FF2B5EF4-FFF2-40B4-BE49-F238E27FC236}">
                  <a16:creationId xmlns:a16="http://schemas.microsoft.com/office/drawing/2014/main" id="{2207EDFD-DF72-7FFC-D446-CF93CBAC72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29785" y="4219645"/>
              <a:ext cx="1255233" cy="1260000"/>
            </a:xfrm>
            <a:prstGeom prst="rect">
              <a:avLst/>
            </a:prstGeom>
          </p:spPr>
        </p:pic>
        <p:pic>
          <p:nvPicPr>
            <p:cNvPr id="14" name="Picture 13" descr="A black and pink flower&#10;&#10;Description automatically generated">
              <a:extLst>
                <a:ext uri="{FF2B5EF4-FFF2-40B4-BE49-F238E27FC236}">
                  <a16:creationId xmlns:a16="http://schemas.microsoft.com/office/drawing/2014/main" id="{DE4363BE-4D7D-50C9-E40A-11B6A4C9F7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85E49967-8F8A-4E97-87B4-0589E2A7B8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8A24A0CC-B398-E19B-3865-01B8CD1AEE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38034975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b"/>
          <a:lstStyle>
            <a:lvl1pPr marL="36195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4881738"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4881738"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grpSp>
        <p:nvGrpSpPr>
          <p:cNvPr id="3" name="Group 2">
            <a:extLst>
              <a:ext uri="{FF2B5EF4-FFF2-40B4-BE49-F238E27FC236}">
                <a16:creationId xmlns:a16="http://schemas.microsoft.com/office/drawing/2014/main" id="{95C15A14-BA4A-DD08-03C5-0C55270504A0}"/>
              </a:ext>
            </a:extLst>
          </p:cNvPr>
          <p:cNvGrpSpPr>
            <a:grpSpLocks noChangeAspect="1"/>
          </p:cNvGrpSpPr>
          <p:nvPr userDrawn="1"/>
        </p:nvGrpSpPr>
        <p:grpSpPr>
          <a:xfrm rot="5400000">
            <a:off x="8217254" y="2763000"/>
            <a:ext cx="6608291" cy="1332000"/>
            <a:chOff x="938084" y="4219645"/>
            <a:chExt cx="6251085" cy="1260000"/>
          </a:xfrm>
        </p:grpSpPr>
        <p:pic>
          <p:nvPicPr>
            <p:cNvPr id="5" name="Picture 4" descr="A black and pink flower&#10;&#10;Description automatically generated">
              <a:extLst>
                <a:ext uri="{FF2B5EF4-FFF2-40B4-BE49-F238E27FC236}">
                  <a16:creationId xmlns:a16="http://schemas.microsoft.com/office/drawing/2014/main" id="{1480FC19-9C4F-4B84-9451-8DB2DECAB9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BCE39365-1EE2-F988-27AA-D666A230EC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2E952CFC-0AEC-A1D8-CDA9-7DC4FD9BC9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7" name="Picture 16" descr="A black and pink flower&#10;&#10;Description automatically generated">
              <a:extLst>
                <a:ext uri="{FF2B5EF4-FFF2-40B4-BE49-F238E27FC236}">
                  <a16:creationId xmlns:a16="http://schemas.microsoft.com/office/drawing/2014/main" id="{F56AF9F3-22A5-79E6-6393-39D73A5F29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8" name="Picture 17" descr="A black and pink flower&#10;&#10;Description automatically generated">
              <a:extLst>
                <a:ext uri="{FF2B5EF4-FFF2-40B4-BE49-F238E27FC236}">
                  <a16:creationId xmlns:a16="http://schemas.microsoft.com/office/drawing/2014/main" id="{47073F36-2799-DBDC-2DE5-27ACED35B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37525118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161472"/>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161472"/>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32558937-C17C-041C-1E76-E25986135E6B}"/>
              </a:ext>
            </a:extLst>
          </p:cNvPr>
          <p:cNvGrpSpPr>
            <a:grpSpLocks noChangeAspect="1"/>
          </p:cNvGrpSpPr>
          <p:nvPr userDrawn="1"/>
        </p:nvGrpSpPr>
        <p:grpSpPr>
          <a:xfrm>
            <a:off x="151192" y="5421472"/>
            <a:ext cx="11889616" cy="1332000"/>
            <a:chOff x="938084" y="4219645"/>
            <a:chExt cx="11246934" cy="1260000"/>
          </a:xfrm>
        </p:grpSpPr>
        <p:pic>
          <p:nvPicPr>
            <p:cNvPr id="8" name="Picture 7" descr="A black and pink flower&#10;&#10;Description automatically generated">
              <a:extLst>
                <a:ext uri="{FF2B5EF4-FFF2-40B4-BE49-F238E27FC236}">
                  <a16:creationId xmlns:a16="http://schemas.microsoft.com/office/drawing/2014/main" id="{DE725027-868F-3A5B-BA20-1A296CA973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9" name="Picture 8" descr="A black and pink flower&#10;&#10;Description automatically generated">
              <a:extLst>
                <a:ext uri="{FF2B5EF4-FFF2-40B4-BE49-F238E27FC236}">
                  <a16:creationId xmlns:a16="http://schemas.microsoft.com/office/drawing/2014/main" id="{9B706ABF-CDA9-832C-3BF2-248ADF372C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0" name="Picture 9" descr="A black and pink flower&#10;&#10;Description automatically generated">
              <a:extLst>
                <a:ext uri="{FF2B5EF4-FFF2-40B4-BE49-F238E27FC236}">
                  <a16:creationId xmlns:a16="http://schemas.microsoft.com/office/drawing/2014/main" id="{59A3FCBA-CF67-EBB8-0C3C-FB3AD5F292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11" name="Picture 10" descr="A black and pink flower&#10;&#10;Description automatically generated">
              <a:extLst>
                <a:ext uri="{FF2B5EF4-FFF2-40B4-BE49-F238E27FC236}">
                  <a16:creationId xmlns:a16="http://schemas.microsoft.com/office/drawing/2014/main" id="{7B5F1347-A264-8BD3-F08B-5E98D3F8E7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12" name="Picture 11" descr="A black and pink flower&#10;&#10;Description automatically generated">
              <a:extLst>
                <a:ext uri="{FF2B5EF4-FFF2-40B4-BE49-F238E27FC236}">
                  <a16:creationId xmlns:a16="http://schemas.microsoft.com/office/drawing/2014/main" id="{8CDE5AD2-CA10-81B4-EB3C-B90975711B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13" name="Picture 12" descr="A black and pink flower&#10;&#10;Description automatically generated">
              <a:extLst>
                <a:ext uri="{FF2B5EF4-FFF2-40B4-BE49-F238E27FC236}">
                  <a16:creationId xmlns:a16="http://schemas.microsoft.com/office/drawing/2014/main" id="{502354ED-84B0-BC9F-75F8-A2F6E362FA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9785" y="4219645"/>
              <a:ext cx="1255233" cy="1260000"/>
            </a:xfrm>
            <a:prstGeom prst="rect">
              <a:avLst/>
            </a:prstGeom>
          </p:spPr>
        </p:pic>
        <p:pic>
          <p:nvPicPr>
            <p:cNvPr id="14" name="Picture 13" descr="A black and pink flower&#10;&#10;Description automatically generated">
              <a:extLst>
                <a:ext uri="{FF2B5EF4-FFF2-40B4-BE49-F238E27FC236}">
                  <a16:creationId xmlns:a16="http://schemas.microsoft.com/office/drawing/2014/main" id="{86C5795F-2303-F536-B65D-8E8001C89F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79DDE0D0-8C6F-B252-24C4-1ECC5E3B36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D83DCDA4-C130-95AA-983E-07033F44E8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26504797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752879"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2" name="Group 11">
            <a:extLst>
              <a:ext uri="{FF2B5EF4-FFF2-40B4-BE49-F238E27FC236}">
                <a16:creationId xmlns:a16="http://schemas.microsoft.com/office/drawing/2014/main" id="{81BD5E3D-0287-5E88-2A10-17BDDCB73886}"/>
              </a:ext>
            </a:extLst>
          </p:cNvPr>
          <p:cNvGrpSpPr>
            <a:grpSpLocks noChangeAspect="1"/>
          </p:cNvGrpSpPr>
          <p:nvPr userDrawn="1"/>
        </p:nvGrpSpPr>
        <p:grpSpPr>
          <a:xfrm rot="5400000">
            <a:off x="8217254" y="2763000"/>
            <a:ext cx="6608291" cy="1332000"/>
            <a:chOff x="938084" y="4219645"/>
            <a:chExt cx="6251085" cy="1260000"/>
          </a:xfrm>
        </p:grpSpPr>
        <p:pic>
          <p:nvPicPr>
            <p:cNvPr id="13" name="Picture 12" descr="A black and pink flower&#10;&#10;Description automatically generated">
              <a:extLst>
                <a:ext uri="{FF2B5EF4-FFF2-40B4-BE49-F238E27FC236}">
                  <a16:creationId xmlns:a16="http://schemas.microsoft.com/office/drawing/2014/main" id="{902773E0-23F5-5357-FB06-3BCEF4041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14" name="Picture 13" descr="A black and pink flower&#10;&#10;Description automatically generated">
              <a:extLst>
                <a:ext uri="{FF2B5EF4-FFF2-40B4-BE49-F238E27FC236}">
                  <a16:creationId xmlns:a16="http://schemas.microsoft.com/office/drawing/2014/main" id="{9C55CC04-41E9-C25A-88C4-28E95B688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9EB1C419-2643-74B9-4E69-94E9393280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5AC27887-E31F-1A4E-09FB-649CCFDA0A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7" name="Picture 16" descr="A black and pink flower&#10;&#10;Description automatically generated">
              <a:extLst>
                <a:ext uri="{FF2B5EF4-FFF2-40B4-BE49-F238E27FC236}">
                  <a16:creationId xmlns:a16="http://schemas.microsoft.com/office/drawing/2014/main" id="{1179B9D2-895D-D429-C931-5C7B78D7A4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26050310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1" y="571500"/>
            <a:ext cx="4636900"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0202FE4C-AA98-110C-0BF7-57856EEB56A7}"/>
              </a:ext>
            </a:extLst>
          </p:cNvPr>
          <p:cNvGrpSpPr>
            <a:grpSpLocks noChangeAspect="1"/>
          </p:cNvGrpSpPr>
          <p:nvPr userDrawn="1"/>
        </p:nvGrpSpPr>
        <p:grpSpPr>
          <a:xfrm rot="5400000">
            <a:off x="8217254" y="2763000"/>
            <a:ext cx="6608291" cy="1332000"/>
            <a:chOff x="938084" y="4219645"/>
            <a:chExt cx="6251085" cy="1260000"/>
          </a:xfrm>
        </p:grpSpPr>
        <p:pic>
          <p:nvPicPr>
            <p:cNvPr id="5" name="Picture 4" descr="A black and pink flower&#10;&#10;Description automatically generated">
              <a:extLst>
                <a:ext uri="{FF2B5EF4-FFF2-40B4-BE49-F238E27FC236}">
                  <a16:creationId xmlns:a16="http://schemas.microsoft.com/office/drawing/2014/main" id="{E9E34B63-533A-7839-6854-E2A6329C5D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6" name="Picture 5" descr="A black and pink flower&#10;&#10;Description automatically generated">
              <a:extLst>
                <a:ext uri="{FF2B5EF4-FFF2-40B4-BE49-F238E27FC236}">
                  <a16:creationId xmlns:a16="http://schemas.microsoft.com/office/drawing/2014/main" id="{DFFF54C2-688E-CA1A-E686-35CC375F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7" name="Picture 6" descr="A black and pink flower&#10;&#10;Description automatically generated">
              <a:extLst>
                <a:ext uri="{FF2B5EF4-FFF2-40B4-BE49-F238E27FC236}">
                  <a16:creationId xmlns:a16="http://schemas.microsoft.com/office/drawing/2014/main" id="{5AE25CAE-BE56-BC69-26B0-5D2BCFC3FA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8" name="Picture 7" descr="A black and pink flower&#10;&#10;Description automatically generated">
              <a:extLst>
                <a:ext uri="{FF2B5EF4-FFF2-40B4-BE49-F238E27FC236}">
                  <a16:creationId xmlns:a16="http://schemas.microsoft.com/office/drawing/2014/main" id="{4E90D9C9-9808-55A8-BA9A-DA2C462A1A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9" name="Picture 8" descr="A black and pink flower&#10;&#10;Description automatically generated">
              <a:extLst>
                <a:ext uri="{FF2B5EF4-FFF2-40B4-BE49-F238E27FC236}">
                  <a16:creationId xmlns:a16="http://schemas.microsoft.com/office/drawing/2014/main" id="{BE4B24BB-5A37-5D64-0376-FD8EF368E9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354389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4_Title Only">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C1FD84C-E010-9285-3C9B-E8C8FCAF609C}"/>
              </a:ext>
            </a:extLst>
          </p:cNvPr>
          <p:cNvGrpSpPr>
            <a:grpSpLocks noChangeAspect="1"/>
          </p:cNvGrpSpPr>
          <p:nvPr userDrawn="1"/>
        </p:nvGrpSpPr>
        <p:grpSpPr>
          <a:xfrm>
            <a:off x="155486" y="5687028"/>
            <a:ext cx="11881028" cy="1080000"/>
            <a:chOff x="-297246" y="5643486"/>
            <a:chExt cx="12277062" cy="1116000"/>
          </a:xfrm>
          <a:solidFill>
            <a:schemeClr val="tx2">
              <a:lumMod val="20000"/>
              <a:lumOff val="80000"/>
            </a:schemeClr>
          </a:solidFill>
        </p:grpSpPr>
        <p:pic>
          <p:nvPicPr>
            <p:cNvPr id="22" name="Picture 21" descr="A blue and black logo&#10;&#10;Description automatically generated">
              <a:extLst>
                <a:ext uri="{FF2B5EF4-FFF2-40B4-BE49-F238E27FC236}">
                  <a16:creationId xmlns:a16="http://schemas.microsoft.com/office/drawing/2014/main" id="{41DFFF03-C340-CC6E-1873-D30D9F6765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a:solidFill>
              <a:schemeClr val="bg1"/>
            </a:solidFill>
          </p:spPr>
        </p:pic>
        <p:pic>
          <p:nvPicPr>
            <p:cNvPr id="23" name="Picture 22" descr="A blue and black logo&#10;&#10;Description automatically generated">
              <a:extLst>
                <a:ext uri="{FF2B5EF4-FFF2-40B4-BE49-F238E27FC236}">
                  <a16:creationId xmlns:a16="http://schemas.microsoft.com/office/drawing/2014/main" id="{2ABBE659-D994-7A3A-FC88-534EF1C094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a:solidFill>
              <a:schemeClr val="bg1"/>
            </a:solidFill>
          </p:spPr>
        </p:pic>
        <p:pic>
          <p:nvPicPr>
            <p:cNvPr id="24" name="Picture 23" descr="A blue and black logo&#10;&#10;Description automatically generated">
              <a:extLst>
                <a:ext uri="{FF2B5EF4-FFF2-40B4-BE49-F238E27FC236}">
                  <a16:creationId xmlns:a16="http://schemas.microsoft.com/office/drawing/2014/main" id="{5756F55F-0B40-40A4-464C-EFDA39753C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2736" y="5643486"/>
              <a:ext cx="1117416" cy="1116000"/>
            </a:xfrm>
            <a:prstGeom prst="rect">
              <a:avLst/>
            </a:prstGeom>
            <a:solidFill>
              <a:schemeClr val="bg1"/>
            </a:solidFill>
          </p:spPr>
        </p:pic>
        <p:pic>
          <p:nvPicPr>
            <p:cNvPr id="25" name="Picture 24" descr="A blue and black logo&#10;&#10;Description automatically generated">
              <a:extLst>
                <a:ext uri="{FF2B5EF4-FFF2-40B4-BE49-F238E27FC236}">
                  <a16:creationId xmlns:a16="http://schemas.microsoft.com/office/drawing/2014/main" id="{3A29E9E1-A297-D2CD-C788-F3EE34A7A0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152" y="5643486"/>
              <a:ext cx="1117416" cy="1116000"/>
            </a:xfrm>
            <a:prstGeom prst="rect">
              <a:avLst/>
            </a:prstGeom>
            <a:solidFill>
              <a:schemeClr val="bg1"/>
            </a:solidFill>
          </p:spPr>
        </p:pic>
        <p:pic>
          <p:nvPicPr>
            <p:cNvPr id="26" name="Picture 25" descr="A blue and black logo&#10;&#10;Description automatically generated">
              <a:extLst>
                <a:ext uri="{FF2B5EF4-FFF2-40B4-BE49-F238E27FC236}">
                  <a16:creationId xmlns:a16="http://schemas.microsoft.com/office/drawing/2014/main" id="{9978B41C-8D11-6FDE-673E-844C6C1F30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7568" y="5643486"/>
              <a:ext cx="1117416" cy="1116000"/>
            </a:xfrm>
            <a:prstGeom prst="rect">
              <a:avLst/>
            </a:prstGeom>
            <a:solidFill>
              <a:schemeClr val="bg1"/>
            </a:solidFill>
          </p:spPr>
        </p:pic>
        <p:pic>
          <p:nvPicPr>
            <p:cNvPr id="27" name="Picture 26" descr="A blue and black logo&#10;&#10;Description automatically generated">
              <a:extLst>
                <a:ext uri="{FF2B5EF4-FFF2-40B4-BE49-F238E27FC236}">
                  <a16:creationId xmlns:a16="http://schemas.microsoft.com/office/drawing/2014/main" id="{E68E68A0-F88A-702C-6EA5-2CF71D058C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4984" y="5643486"/>
              <a:ext cx="1117416" cy="1116000"/>
            </a:xfrm>
            <a:prstGeom prst="rect">
              <a:avLst/>
            </a:prstGeom>
            <a:solidFill>
              <a:schemeClr val="bg1"/>
            </a:solidFill>
          </p:spPr>
        </p:pic>
        <p:pic>
          <p:nvPicPr>
            <p:cNvPr id="28" name="Picture 27" descr="A blue and black logo&#10;&#10;Description automatically generated">
              <a:extLst>
                <a:ext uri="{FF2B5EF4-FFF2-40B4-BE49-F238E27FC236}">
                  <a16:creationId xmlns:a16="http://schemas.microsoft.com/office/drawing/2014/main" id="{F7F0EEAC-4006-AC3B-03E9-541E61A9D5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2400" y="5643486"/>
              <a:ext cx="1117416" cy="1116000"/>
            </a:xfrm>
            <a:prstGeom prst="rect">
              <a:avLst/>
            </a:prstGeom>
            <a:solidFill>
              <a:schemeClr val="bg1"/>
            </a:solidFill>
          </p:spPr>
        </p:pic>
        <p:pic>
          <p:nvPicPr>
            <p:cNvPr id="29" name="Picture 28" descr="A blue and black logo&#10;&#10;Description automatically generated">
              <a:extLst>
                <a:ext uri="{FF2B5EF4-FFF2-40B4-BE49-F238E27FC236}">
                  <a16:creationId xmlns:a16="http://schemas.microsoft.com/office/drawing/2014/main" id="{EF02FC94-1546-5559-FF37-B023A7B867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a:solidFill>
              <a:schemeClr val="bg1"/>
            </a:solidFill>
          </p:spPr>
        </p:pic>
        <p:pic>
          <p:nvPicPr>
            <p:cNvPr id="30" name="Picture 29" descr="A blue and black logo&#10;&#10;Description automatically generated">
              <a:extLst>
                <a:ext uri="{FF2B5EF4-FFF2-40B4-BE49-F238E27FC236}">
                  <a16:creationId xmlns:a16="http://schemas.microsoft.com/office/drawing/2014/main" id="{EACB4FFA-8167-1D98-56D0-F7577BADA8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a:solidFill>
              <a:schemeClr val="bg1"/>
            </a:solidFill>
          </p:spPr>
        </p:pic>
        <p:pic>
          <p:nvPicPr>
            <p:cNvPr id="31" name="Picture 30" descr="A blue and black logo&#10;&#10;Description automatically generated">
              <a:extLst>
                <a:ext uri="{FF2B5EF4-FFF2-40B4-BE49-F238E27FC236}">
                  <a16:creationId xmlns:a16="http://schemas.microsoft.com/office/drawing/2014/main" id="{71B6D575-CEAD-0350-089C-B04318922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a:solidFill>
              <a:schemeClr val="bg1"/>
            </a:solidFill>
          </p:spPr>
        </p:pic>
        <p:pic>
          <p:nvPicPr>
            <p:cNvPr id="32" name="Picture 31" descr="A blue and black logo&#10;&#10;Description automatically generated">
              <a:extLst>
                <a:ext uri="{FF2B5EF4-FFF2-40B4-BE49-F238E27FC236}">
                  <a16:creationId xmlns:a16="http://schemas.microsoft.com/office/drawing/2014/main" id="{515D6917-504E-2803-8309-EEFFAEEBC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a:solidFill>
              <a:schemeClr val="bg1"/>
            </a:solidFill>
          </p:spPr>
        </p:pic>
      </p:grpSp>
      <p:sp>
        <p:nvSpPr>
          <p:cNvPr id="34" name="Title 1">
            <a:extLst>
              <a:ext uri="{FF2B5EF4-FFF2-40B4-BE49-F238E27FC236}">
                <a16:creationId xmlns:a16="http://schemas.microsoft.com/office/drawing/2014/main" id="{668613E4-1AC4-C192-3453-5DA8CF203121}"/>
              </a:ext>
            </a:extLst>
          </p:cNvPr>
          <p:cNvSpPr txBox="1">
            <a:spLocks/>
          </p:cNvSpPr>
          <p:nvPr userDrawn="1"/>
        </p:nvSpPr>
        <p:spPr>
          <a:xfrm>
            <a:off x="2133036" y="1280495"/>
            <a:ext cx="7925927" cy="3077029"/>
          </a:xfrm>
          <a:prstGeom prst="rect">
            <a:avLst/>
          </a:prstGeom>
          <a:solidFill>
            <a:schemeClr val="bg1"/>
          </a:solidFill>
        </p:spPr>
        <p:txBody>
          <a:bodyPr vert="horz" lIns="91440" tIns="45720" rIns="91440" bIns="45720" rtlCol="0" anchor="ctr">
            <a:normAutofit/>
          </a:bodyPr>
          <a:lstStyle>
            <a:lvl1pPr marL="0" indent="0" algn="ctr" defTabSz="914400" rtl="0" eaLnBrk="1" latinLnBrk="0" hangingPunct="1">
              <a:lnSpc>
                <a:spcPct val="10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GB" dirty="0"/>
              <a:t>Click to edit Master title style</a:t>
            </a:r>
            <a:endParaRPr lang="en-AU" dirty="0"/>
          </a:p>
        </p:txBody>
      </p:sp>
    </p:spTree>
    <p:extLst>
      <p:ext uri="{BB962C8B-B14F-4D97-AF65-F5344CB8AC3E}">
        <p14:creationId xmlns:p14="http://schemas.microsoft.com/office/powerpoint/2010/main" val="37507944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Transition">
    <p:bg>
      <p:bgPr>
        <a:solidFill>
          <a:schemeClr val="bg1"/>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E55B1327-969F-04F8-B69F-8F71A090FE02}"/>
              </a:ext>
            </a:extLst>
          </p:cNvPr>
          <p:cNvSpPr txBox="1">
            <a:spLocks/>
          </p:cNvSpPr>
          <p:nvPr userDrawn="1"/>
        </p:nvSpPr>
        <p:spPr>
          <a:xfrm>
            <a:off x="2133036" y="1890484"/>
            <a:ext cx="7925927" cy="3077029"/>
          </a:xfrm>
          <a:prstGeom prst="rect">
            <a:avLst/>
          </a:prstGeom>
          <a:noFill/>
        </p:spPr>
        <p:txBody>
          <a:bodyPr vert="horz" lIns="91440" tIns="45720" rIns="91440" bIns="45720" rtlCol="0" anchor="ctr">
            <a:normAutofit/>
          </a:bodyPr>
          <a:lstStyle>
            <a:lvl1pPr marL="0" indent="0" algn="ctr" defTabSz="914400" rtl="0" eaLnBrk="1" latinLnBrk="0" hangingPunct="1">
              <a:lnSpc>
                <a:spcPct val="10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GB"/>
              <a:t>Click to edit Master title style</a:t>
            </a:r>
            <a:endParaRPr lang="en-AU" dirty="0"/>
          </a:p>
        </p:txBody>
      </p:sp>
      <p:grpSp>
        <p:nvGrpSpPr>
          <p:cNvPr id="55" name="Group 54">
            <a:extLst>
              <a:ext uri="{FF2B5EF4-FFF2-40B4-BE49-F238E27FC236}">
                <a16:creationId xmlns:a16="http://schemas.microsoft.com/office/drawing/2014/main" id="{81A32FCE-9096-E37B-A6C0-9DFB7EF9CB95}"/>
              </a:ext>
            </a:extLst>
          </p:cNvPr>
          <p:cNvGrpSpPr/>
          <p:nvPr userDrawn="1"/>
        </p:nvGrpSpPr>
        <p:grpSpPr>
          <a:xfrm>
            <a:off x="145356" y="121935"/>
            <a:ext cx="11901285" cy="6614126"/>
            <a:chOff x="145358" y="139347"/>
            <a:chExt cx="11901285" cy="6614126"/>
          </a:xfrm>
        </p:grpSpPr>
        <p:grpSp>
          <p:nvGrpSpPr>
            <p:cNvPr id="2" name="Group 1">
              <a:extLst>
                <a:ext uri="{FF2B5EF4-FFF2-40B4-BE49-F238E27FC236}">
                  <a16:creationId xmlns:a16="http://schemas.microsoft.com/office/drawing/2014/main" id="{A6D85895-3025-79AC-DADE-FA8ED15AE3B6}"/>
                </a:ext>
              </a:extLst>
            </p:cNvPr>
            <p:cNvGrpSpPr>
              <a:grpSpLocks noChangeAspect="1"/>
            </p:cNvGrpSpPr>
            <p:nvPr userDrawn="1"/>
          </p:nvGrpSpPr>
          <p:grpSpPr>
            <a:xfrm rot="5400000">
              <a:off x="8076497" y="2783327"/>
              <a:ext cx="6608291" cy="1332000"/>
              <a:chOff x="938084" y="4219645"/>
              <a:chExt cx="6251085" cy="1260000"/>
            </a:xfrm>
          </p:grpSpPr>
          <p:pic>
            <p:nvPicPr>
              <p:cNvPr id="3" name="Picture 2" descr="A black and pink flower&#10;&#10;Description automatically generated">
                <a:extLst>
                  <a:ext uri="{FF2B5EF4-FFF2-40B4-BE49-F238E27FC236}">
                    <a16:creationId xmlns:a16="http://schemas.microsoft.com/office/drawing/2014/main" id="{4D5FFBF9-B785-3FF2-098F-FACC74133805}"/>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4" name="Picture 3" descr="A black and pink flower&#10;&#10;Description automatically generated">
                <a:extLst>
                  <a:ext uri="{FF2B5EF4-FFF2-40B4-BE49-F238E27FC236}">
                    <a16:creationId xmlns:a16="http://schemas.microsoft.com/office/drawing/2014/main" id="{B515ED48-4C76-DF4E-2664-E4BEB7DC165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6" name="Picture 5" descr="A black and pink flower&#10;&#10;Description automatically generated">
                <a:extLst>
                  <a:ext uri="{FF2B5EF4-FFF2-40B4-BE49-F238E27FC236}">
                    <a16:creationId xmlns:a16="http://schemas.microsoft.com/office/drawing/2014/main" id="{65795B64-071F-4D3C-0F7C-6C616AA10F9A}"/>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7" name="Picture 6" descr="A black and pink flower&#10;&#10;Description automatically generated">
                <a:extLst>
                  <a:ext uri="{FF2B5EF4-FFF2-40B4-BE49-F238E27FC236}">
                    <a16:creationId xmlns:a16="http://schemas.microsoft.com/office/drawing/2014/main" id="{ABF97ACA-FCC1-C2C4-3745-F206BBB1B3C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8" name="Picture 7" descr="A black and pink flower&#10;&#10;Description automatically generated">
                <a:extLst>
                  <a:ext uri="{FF2B5EF4-FFF2-40B4-BE49-F238E27FC236}">
                    <a16:creationId xmlns:a16="http://schemas.microsoft.com/office/drawing/2014/main" id="{A4375F80-49DD-8F32-A5D2-C166193C4D50}"/>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grpSp>
          <p:nvGrpSpPr>
            <p:cNvPr id="9" name="Group 8">
              <a:extLst>
                <a:ext uri="{FF2B5EF4-FFF2-40B4-BE49-F238E27FC236}">
                  <a16:creationId xmlns:a16="http://schemas.microsoft.com/office/drawing/2014/main" id="{D8071212-891D-421D-B312-8C2ECC00F182}"/>
                </a:ext>
              </a:extLst>
            </p:cNvPr>
            <p:cNvGrpSpPr>
              <a:grpSpLocks noChangeAspect="1"/>
            </p:cNvGrpSpPr>
            <p:nvPr userDrawn="1"/>
          </p:nvGrpSpPr>
          <p:grpSpPr>
            <a:xfrm rot="5400000">
              <a:off x="-2492788" y="2783327"/>
              <a:ext cx="6608291" cy="1332000"/>
              <a:chOff x="938084" y="4219645"/>
              <a:chExt cx="6251085" cy="1260000"/>
            </a:xfrm>
          </p:grpSpPr>
          <p:pic>
            <p:nvPicPr>
              <p:cNvPr id="10" name="Picture 9" descr="A black and pink flower&#10;&#10;Description automatically generated">
                <a:extLst>
                  <a:ext uri="{FF2B5EF4-FFF2-40B4-BE49-F238E27FC236}">
                    <a16:creationId xmlns:a16="http://schemas.microsoft.com/office/drawing/2014/main" id="{3847AEB4-6C71-53B4-5C3B-DCC2BC648A61}"/>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12" name="Picture 11" descr="A black and pink flower&#10;&#10;Description automatically generated">
                <a:extLst>
                  <a:ext uri="{FF2B5EF4-FFF2-40B4-BE49-F238E27FC236}">
                    <a16:creationId xmlns:a16="http://schemas.microsoft.com/office/drawing/2014/main" id="{29ADEF39-F82D-6C84-B4AC-5525E9E465EE}"/>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3" name="Picture 12" descr="A black and pink flower&#10;&#10;Description automatically generated">
                <a:extLst>
                  <a:ext uri="{FF2B5EF4-FFF2-40B4-BE49-F238E27FC236}">
                    <a16:creationId xmlns:a16="http://schemas.microsoft.com/office/drawing/2014/main" id="{5E3E3B16-3688-0F5F-860D-A5D70D53867D}"/>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AEC374F0-A561-BF62-E354-39F64EA66F83}"/>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C10AC1B6-0E7F-0EDE-F26F-476B7E39B18E}"/>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grpSp>
          <p:nvGrpSpPr>
            <p:cNvPr id="17" name="Group 16">
              <a:extLst>
                <a:ext uri="{FF2B5EF4-FFF2-40B4-BE49-F238E27FC236}">
                  <a16:creationId xmlns:a16="http://schemas.microsoft.com/office/drawing/2014/main" id="{C803A20D-60FE-338B-E6D8-BF889A4DDDC2}"/>
                </a:ext>
              </a:extLst>
            </p:cNvPr>
            <p:cNvGrpSpPr>
              <a:grpSpLocks noChangeAspect="1"/>
            </p:cNvGrpSpPr>
            <p:nvPr userDrawn="1"/>
          </p:nvGrpSpPr>
          <p:grpSpPr>
            <a:xfrm>
              <a:off x="1471524" y="5421473"/>
              <a:ext cx="9248955" cy="1332000"/>
              <a:chOff x="2187047" y="4219645"/>
              <a:chExt cx="8749011" cy="1260000"/>
            </a:xfrm>
          </p:grpSpPr>
          <p:pic>
            <p:nvPicPr>
              <p:cNvPr id="26" name="Picture 25" descr="A black and pink flower&#10;&#10;Description automatically generated">
                <a:extLst>
                  <a:ext uri="{FF2B5EF4-FFF2-40B4-BE49-F238E27FC236}">
                    <a16:creationId xmlns:a16="http://schemas.microsoft.com/office/drawing/2014/main" id="{D05DED10-7A41-7474-B23B-EC976A2EBF4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27" name="Picture 26" descr="A black and pink flower&#10;&#10;Description automatically generated">
                <a:extLst>
                  <a:ext uri="{FF2B5EF4-FFF2-40B4-BE49-F238E27FC236}">
                    <a16:creationId xmlns:a16="http://schemas.microsoft.com/office/drawing/2014/main" id="{2A16DBCD-B383-69DE-912D-4F887577CEE6}"/>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28" name="Picture 27" descr="A black and pink flower&#10;&#10;Description automatically generated">
                <a:extLst>
                  <a:ext uri="{FF2B5EF4-FFF2-40B4-BE49-F238E27FC236}">
                    <a16:creationId xmlns:a16="http://schemas.microsoft.com/office/drawing/2014/main" id="{0C4F8B01-5C99-EE63-F887-D718311AC29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29" name="Picture 28" descr="A black and pink flower&#10;&#10;Description automatically generated">
                <a:extLst>
                  <a:ext uri="{FF2B5EF4-FFF2-40B4-BE49-F238E27FC236}">
                    <a16:creationId xmlns:a16="http://schemas.microsoft.com/office/drawing/2014/main" id="{39710512-FD06-ADA9-73D5-84B1A4F8474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30" name="Picture 29" descr="A black and pink flower&#10;&#10;Description automatically generated">
                <a:extLst>
                  <a:ext uri="{FF2B5EF4-FFF2-40B4-BE49-F238E27FC236}">
                    <a16:creationId xmlns:a16="http://schemas.microsoft.com/office/drawing/2014/main" id="{97BF81D3-698B-DD14-88DC-A72259CC8DB3}"/>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33" name="Picture 32" descr="A black and pink flower&#10;&#10;Description automatically generated">
                <a:extLst>
                  <a:ext uri="{FF2B5EF4-FFF2-40B4-BE49-F238E27FC236}">
                    <a16:creationId xmlns:a16="http://schemas.microsoft.com/office/drawing/2014/main" id="{E87333AC-E07C-ACED-34E2-A3B73B0C4B91}"/>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34" name="Picture 33" descr="A black and pink flower&#10;&#10;Description automatically generated">
                <a:extLst>
                  <a:ext uri="{FF2B5EF4-FFF2-40B4-BE49-F238E27FC236}">
                    <a16:creationId xmlns:a16="http://schemas.microsoft.com/office/drawing/2014/main" id="{608662F6-9118-F0EB-00EF-76DAB0238DE3}"/>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grpSp>
          <p:nvGrpSpPr>
            <p:cNvPr id="47" name="Group 46">
              <a:extLst>
                <a:ext uri="{FF2B5EF4-FFF2-40B4-BE49-F238E27FC236}">
                  <a16:creationId xmlns:a16="http://schemas.microsoft.com/office/drawing/2014/main" id="{903744D6-DE57-7FDE-D7E2-7A973E13954C}"/>
                </a:ext>
              </a:extLst>
            </p:cNvPr>
            <p:cNvGrpSpPr>
              <a:grpSpLocks noChangeAspect="1"/>
            </p:cNvGrpSpPr>
            <p:nvPr userDrawn="1"/>
          </p:nvGrpSpPr>
          <p:grpSpPr>
            <a:xfrm>
              <a:off x="1471523" y="139347"/>
              <a:ext cx="9248955" cy="1332000"/>
              <a:chOff x="2187047" y="4219645"/>
              <a:chExt cx="8749011" cy="1260000"/>
            </a:xfrm>
          </p:grpSpPr>
          <p:pic>
            <p:nvPicPr>
              <p:cNvPr id="48" name="Picture 47" descr="A black and pink flower&#10;&#10;Description automatically generated">
                <a:extLst>
                  <a:ext uri="{FF2B5EF4-FFF2-40B4-BE49-F238E27FC236}">
                    <a16:creationId xmlns:a16="http://schemas.microsoft.com/office/drawing/2014/main" id="{B59BA50F-A363-73CC-49DE-3A4A0495D9D9}"/>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49" name="Picture 48" descr="A black and pink flower&#10;&#10;Description automatically generated">
                <a:extLst>
                  <a:ext uri="{FF2B5EF4-FFF2-40B4-BE49-F238E27FC236}">
                    <a16:creationId xmlns:a16="http://schemas.microsoft.com/office/drawing/2014/main" id="{2C1C9BBE-9ED8-60E2-C26C-287EB894E62C}"/>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50" name="Picture 49" descr="A black and pink flower&#10;&#10;Description automatically generated">
                <a:extLst>
                  <a:ext uri="{FF2B5EF4-FFF2-40B4-BE49-F238E27FC236}">
                    <a16:creationId xmlns:a16="http://schemas.microsoft.com/office/drawing/2014/main" id="{86242F3E-9E42-B638-3B35-2ED0F1A2757E}"/>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51" name="Picture 50" descr="A black and pink flower&#10;&#10;Description automatically generated">
                <a:extLst>
                  <a:ext uri="{FF2B5EF4-FFF2-40B4-BE49-F238E27FC236}">
                    <a16:creationId xmlns:a16="http://schemas.microsoft.com/office/drawing/2014/main" id="{EDF152AD-B74D-3342-B678-F173A856BF63}"/>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52" name="Picture 51" descr="A black and pink flower&#10;&#10;Description automatically generated">
                <a:extLst>
                  <a:ext uri="{FF2B5EF4-FFF2-40B4-BE49-F238E27FC236}">
                    <a16:creationId xmlns:a16="http://schemas.microsoft.com/office/drawing/2014/main" id="{315C7D39-E109-B92F-E2E0-EC24BE52A991}"/>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53" name="Picture 52" descr="A black and pink flower&#10;&#10;Description automatically generated">
                <a:extLst>
                  <a:ext uri="{FF2B5EF4-FFF2-40B4-BE49-F238E27FC236}">
                    <a16:creationId xmlns:a16="http://schemas.microsoft.com/office/drawing/2014/main" id="{B4286C0B-526B-9779-0308-4DEF912DE6F1}"/>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54" name="Picture 53" descr="A black and pink flower&#10;&#10;Description automatically generated">
                <a:extLst>
                  <a:ext uri="{FF2B5EF4-FFF2-40B4-BE49-F238E27FC236}">
                    <a16:creationId xmlns:a16="http://schemas.microsoft.com/office/drawing/2014/main" id="{83788381-6763-FB61-5E9F-5521320557AD}"/>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grpSp>
    </p:spTree>
    <p:extLst>
      <p:ext uri="{BB962C8B-B14F-4D97-AF65-F5344CB8AC3E}">
        <p14:creationId xmlns:p14="http://schemas.microsoft.com/office/powerpoint/2010/main" val="24469876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6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0486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3" name="Title 1">
            <a:extLst>
              <a:ext uri="{FF2B5EF4-FFF2-40B4-BE49-F238E27FC236}">
                <a16:creationId xmlns:a16="http://schemas.microsoft.com/office/drawing/2014/main" id="{A7E61D07-B1A4-6CBE-65DB-C13ADA0065BD}"/>
              </a:ext>
            </a:extLst>
          </p:cNvPr>
          <p:cNvSpPr>
            <a:spLocks noGrp="1"/>
          </p:cNvSpPr>
          <p:nvPr>
            <p:ph type="title"/>
          </p:nvPr>
        </p:nvSpPr>
        <p:spPr>
          <a:xfrm>
            <a:off x="0" y="0"/>
            <a:ext cx="12192000" cy="1080000"/>
          </a:xfrm>
          <a:prstGeom prst="rect">
            <a:avLst/>
          </a:prstGeom>
        </p:spPr>
        <p:txBody>
          <a:bodyPr anchor="b"/>
          <a:lstStyle>
            <a:lvl1pPr marL="180975" indent="0">
              <a:defRPr/>
            </a:lvl1pPr>
          </a:lstStyle>
          <a:p>
            <a:r>
              <a:rPr lang="en-GB"/>
              <a:t>Click to edit Master title style</a:t>
            </a:r>
            <a:endParaRPr lang="en-AU" dirty="0"/>
          </a:p>
        </p:txBody>
      </p:sp>
      <p:grpSp>
        <p:nvGrpSpPr>
          <p:cNvPr id="25" name="Group 24">
            <a:extLst>
              <a:ext uri="{FF2B5EF4-FFF2-40B4-BE49-F238E27FC236}">
                <a16:creationId xmlns:a16="http://schemas.microsoft.com/office/drawing/2014/main" id="{D2681FAB-0A02-B568-1F84-2E029481BAAD}"/>
              </a:ext>
            </a:extLst>
          </p:cNvPr>
          <p:cNvGrpSpPr>
            <a:grpSpLocks noChangeAspect="1"/>
          </p:cNvGrpSpPr>
          <p:nvPr userDrawn="1"/>
        </p:nvGrpSpPr>
        <p:grpSpPr>
          <a:xfrm>
            <a:off x="151192" y="5421472"/>
            <a:ext cx="11889616" cy="1332000"/>
            <a:chOff x="938084" y="4219645"/>
            <a:chExt cx="11246934" cy="1260000"/>
          </a:xfrm>
        </p:grpSpPr>
        <p:pic>
          <p:nvPicPr>
            <p:cNvPr id="15" name="Picture 14" descr="A black and pink flower&#10;&#10;Description automatically generated">
              <a:extLst>
                <a:ext uri="{FF2B5EF4-FFF2-40B4-BE49-F238E27FC236}">
                  <a16:creationId xmlns:a16="http://schemas.microsoft.com/office/drawing/2014/main" id="{BE0A944B-16CF-FE2C-B87A-DDDF2F0A3B96}"/>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A5C9C6B9-8149-BEAB-F407-735C07AC1715}"/>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7" name="Picture 16" descr="A black and pink flower&#10;&#10;Description automatically generated">
              <a:extLst>
                <a:ext uri="{FF2B5EF4-FFF2-40B4-BE49-F238E27FC236}">
                  <a16:creationId xmlns:a16="http://schemas.microsoft.com/office/drawing/2014/main" id="{62F81424-1118-259A-081C-AF55F207744B}"/>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19" name="Picture 18" descr="A black and pink flower&#10;&#10;Description automatically generated">
              <a:extLst>
                <a:ext uri="{FF2B5EF4-FFF2-40B4-BE49-F238E27FC236}">
                  <a16:creationId xmlns:a16="http://schemas.microsoft.com/office/drawing/2014/main" id="{5A309FDD-108A-DF86-DFB7-01A1F1FB765D}"/>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20" name="Picture 19" descr="A black and pink flower&#10;&#10;Description automatically generated">
              <a:extLst>
                <a:ext uri="{FF2B5EF4-FFF2-40B4-BE49-F238E27FC236}">
                  <a16:creationId xmlns:a16="http://schemas.microsoft.com/office/drawing/2014/main" id="{B1293458-A33E-43FA-0182-440548B0B443}"/>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21" name="Picture 20" descr="A black and pink flower&#10;&#10;Description automatically generated">
              <a:extLst>
                <a:ext uri="{FF2B5EF4-FFF2-40B4-BE49-F238E27FC236}">
                  <a16:creationId xmlns:a16="http://schemas.microsoft.com/office/drawing/2014/main" id="{DE000BDC-5E30-5484-2F7F-19B158354665}"/>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929785" y="4219645"/>
              <a:ext cx="1255233" cy="1260000"/>
            </a:xfrm>
            <a:prstGeom prst="rect">
              <a:avLst/>
            </a:prstGeom>
          </p:spPr>
        </p:pic>
        <p:pic>
          <p:nvPicPr>
            <p:cNvPr id="22" name="Picture 21" descr="A black and pink flower&#10;&#10;Description automatically generated">
              <a:extLst>
                <a:ext uri="{FF2B5EF4-FFF2-40B4-BE49-F238E27FC236}">
                  <a16:creationId xmlns:a16="http://schemas.microsoft.com/office/drawing/2014/main" id="{ED67B513-8C56-714E-5C46-D42C35D76FEE}"/>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23" name="Picture 22" descr="A black and pink flower&#10;&#10;Description automatically generated">
              <a:extLst>
                <a:ext uri="{FF2B5EF4-FFF2-40B4-BE49-F238E27FC236}">
                  <a16:creationId xmlns:a16="http://schemas.microsoft.com/office/drawing/2014/main" id="{575C6B22-9EEE-C8E1-DBB7-8F6ED9A9C260}"/>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24" name="Picture 23" descr="A black and pink flower&#10;&#10;Description automatically generated">
              <a:extLst>
                <a:ext uri="{FF2B5EF4-FFF2-40B4-BE49-F238E27FC236}">
                  <a16:creationId xmlns:a16="http://schemas.microsoft.com/office/drawing/2014/main" id="{7A63B782-F924-EF98-F206-F33B62C2067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33365787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7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026736"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0722736" cy="1080000"/>
          </a:xfrm>
          <a:prstGeom prst="rect">
            <a:avLst/>
          </a:prstGeom>
        </p:spPr>
        <p:txBody>
          <a:bodyPr anchor="b"/>
          <a:lstStyle/>
          <a:p>
            <a:r>
              <a:rPr lang="en-GB"/>
              <a:t>Click to edit Master title style</a:t>
            </a:r>
            <a:endParaRPr lang="en-AU" dirty="0"/>
          </a:p>
        </p:txBody>
      </p:sp>
      <p:grpSp>
        <p:nvGrpSpPr>
          <p:cNvPr id="2" name="Group 1">
            <a:extLst>
              <a:ext uri="{FF2B5EF4-FFF2-40B4-BE49-F238E27FC236}">
                <a16:creationId xmlns:a16="http://schemas.microsoft.com/office/drawing/2014/main" id="{DCDAD1A3-B33C-9C0B-B330-735191AE87F9}"/>
              </a:ext>
            </a:extLst>
          </p:cNvPr>
          <p:cNvGrpSpPr>
            <a:grpSpLocks noChangeAspect="1"/>
          </p:cNvGrpSpPr>
          <p:nvPr userDrawn="1"/>
        </p:nvGrpSpPr>
        <p:grpSpPr>
          <a:xfrm rot="5400000">
            <a:off x="8217254" y="2763000"/>
            <a:ext cx="6608291" cy="1332000"/>
            <a:chOff x="938084" y="4219645"/>
            <a:chExt cx="6251085" cy="1260000"/>
          </a:xfrm>
        </p:grpSpPr>
        <p:pic>
          <p:nvPicPr>
            <p:cNvPr id="3" name="Picture 2" descr="A black and pink flower&#10;&#10;Description automatically generated">
              <a:extLst>
                <a:ext uri="{FF2B5EF4-FFF2-40B4-BE49-F238E27FC236}">
                  <a16:creationId xmlns:a16="http://schemas.microsoft.com/office/drawing/2014/main" id="{B02FA912-6879-8C77-94C2-27DEC319934D}"/>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5" name="Picture 4" descr="A black and pink flower&#10;&#10;Description automatically generated">
              <a:extLst>
                <a:ext uri="{FF2B5EF4-FFF2-40B4-BE49-F238E27FC236}">
                  <a16:creationId xmlns:a16="http://schemas.microsoft.com/office/drawing/2014/main" id="{7B3B0BD5-A8DB-DD2F-7027-4CA6830BD8C3}"/>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0" name="Picture 9" descr="A black and pink flower&#10;&#10;Description automatically generated">
              <a:extLst>
                <a:ext uri="{FF2B5EF4-FFF2-40B4-BE49-F238E27FC236}">
                  <a16:creationId xmlns:a16="http://schemas.microsoft.com/office/drawing/2014/main" id="{BA38361A-3073-77A8-F744-E7B43B72A04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2" name="Picture 11" descr="A black and pink flower&#10;&#10;Description automatically generated">
              <a:extLst>
                <a:ext uri="{FF2B5EF4-FFF2-40B4-BE49-F238E27FC236}">
                  <a16:creationId xmlns:a16="http://schemas.microsoft.com/office/drawing/2014/main" id="{9918EA4A-9D53-07E7-6AE1-C2B83DD7C4B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3" name="Picture 12" descr="A black and pink flower&#10;&#10;Description automatically generated">
              <a:extLst>
                <a:ext uri="{FF2B5EF4-FFF2-40B4-BE49-F238E27FC236}">
                  <a16:creationId xmlns:a16="http://schemas.microsoft.com/office/drawing/2014/main" id="{FD21F24E-905E-A270-E431-DD17E15CDB0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13310799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8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04965" y="0"/>
            <a:ext cx="10787035" cy="1080000"/>
          </a:xfrm>
          <a:prstGeom prst="rect">
            <a:avLst/>
          </a:prstGeom>
        </p:spPr>
        <p:txBody>
          <a:bodyPr anchor="b"/>
          <a:lstStyle>
            <a:lvl1pPr marL="180975" indent="0">
              <a:defRPr/>
            </a:lvl1pPr>
          </a:lstStyle>
          <a:p>
            <a:r>
              <a:rPr lang="en-GB"/>
              <a:t>Click to edit Master title style</a:t>
            </a:r>
            <a:endParaRPr lang="en-AU" dirty="0"/>
          </a:p>
        </p:txBody>
      </p:sp>
      <p:grpSp>
        <p:nvGrpSpPr>
          <p:cNvPr id="2" name="Group 1">
            <a:extLst>
              <a:ext uri="{FF2B5EF4-FFF2-40B4-BE49-F238E27FC236}">
                <a16:creationId xmlns:a16="http://schemas.microsoft.com/office/drawing/2014/main" id="{16D8570E-2E5A-47F9-DA99-B101AFB19DED}"/>
              </a:ext>
            </a:extLst>
          </p:cNvPr>
          <p:cNvGrpSpPr>
            <a:grpSpLocks noChangeAspect="1"/>
          </p:cNvGrpSpPr>
          <p:nvPr userDrawn="1"/>
        </p:nvGrpSpPr>
        <p:grpSpPr>
          <a:xfrm rot="5400000">
            <a:off x="-2641381" y="2762999"/>
            <a:ext cx="6608291" cy="1332000"/>
            <a:chOff x="938084" y="4219645"/>
            <a:chExt cx="6251085" cy="1260000"/>
          </a:xfrm>
        </p:grpSpPr>
        <p:pic>
          <p:nvPicPr>
            <p:cNvPr id="3" name="Picture 2" descr="A black and pink flower&#10;&#10;Description automatically generated">
              <a:extLst>
                <a:ext uri="{FF2B5EF4-FFF2-40B4-BE49-F238E27FC236}">
                  <a16:creationId xmlns:a16="http://schemas.microsoft.com/office/drawing/2014/main" id="{0B26FB32-99F0-8C5A-8AEF-39E7BBFA6005}"/>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4" name="Picture 3" descr="A black and pink flower&#10;&#10;Description automatically generated">
              <a:extLst>
                <a:ext uri="{FF2B5EF4-FFF2-40B4-BE49-F238E27FC236}">
                  <a16:creationId xmlns:a16="http://schemas.microsoft.com/office/drawing/2014/main" id="{57754B79-50AD-9B06-BF6F-8A967A37AE52}"/>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6" name="Picture 5" descr="A black and pink flower&#10;&#10;Description automatically generated">
              <a:extLst>
                <a:ext uri="{FF2B5EF4-FFF2-40B4-BE49-F238E27FC236}">
                  <a16:creationId xmlns:a16="http://schemas.microsoft.com/office/drawing/2014/main" id="{1A46D0B1-E2F9-9715-A7DA-71F357D55FBA}"/>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7" name="Picture 6" descr="A black and pink flower&#10;&#10;Description automatically generated">
              <a:extLst>
                <a:ext uri="{FF2B5EF4-FFF2-40B4-BE49-F238E27FC236}">
                  <a16:creationId xmlns:a16="http://schemas.microsoft.com/office/drawing/2014/main" id="{5AB3689B-5194-4DB8-AF26-F19748425B57}"/>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8" name="Picture 7" descr="A black and pink flower&#10;&#10;Description automatically generated">
              <a:extLst>
                <a:ext uri="{FF2B5EF4-FFF2-40B4-BE49-F238E27FC236}">
                  <a16:creationId xmlns:a16="http://schemas.microsoft.com/office/drawing/2014/main" id="{9F38F668-CCFF-D322-372D-11D55F9207B6}"/>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2521036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342935"/>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342935"/>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3429CD2B-A25F-B2BA-3B64-3905D31C7424}"/>
              </a:ext>
            </a:extLst>
          </p:cNvPr>
          <p:cNvGrpSpPr/>
          <p:nvPr userDrawn="1"/>
        </p:nvGrpSpPr>
        <p:grpSpPr>
          <a:xfrm>
            <a:off x="32153" y="5598000"/>
            <a:ext cx="12127693" cy="1188000"/>
            <a:chOff x="37696" y="4063679"/>
            <a:chExt cx="12127693" cy="1188000"/>
          </a:xfrm>
        </p:grpSpPr>
        <p:pic>
          <p:nvPicPr>
            <p:cNvPr id="20" name="Picture 19" descr="A yellow flower with black background&#10;&#10;Description automatically generated">
              <a:extLst>
                <a:ext uri="{FF2B5EF4-FFF2-40B4-BE49-F238E27FC236}">
                  <a16:creationId xmlns:a16="http://schemas.microsoft.com/office/drawing/2014/main" id="{190595CB-4634-7E18-B561-11785454A1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7696" y="4063679"/>
              <a:ext cx="1188000" cy="1188000"/>
            </a:xfrm>
            <a:prstGeom prst="rect">
              <a:avLst/>
            </a:prstGeom>
            <a:noFill/>
          </p:spPr>
        </p:pic>
        <p:pic>
          <p:nvPicPr>
            <p:cNvPr id="21" name="Picture 20" descr="A yellow flower with black background&#10;&#10;Description automatically generated">
              <a:extLst>
                <a:ext uri="{FF2B5EF4-FFF2-40B4-BE49-F238E27FC236}">
                  <a16:creationId xmlns:a16="http://schemas.microsoft.com/office/drawing/2014/main" id="{B137327F-9E46-6548-A6A3-32014B282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1134165" y="4063679"/>
              <a:ext cx="1188000" cy="1188000"/>
            </a:xfrm>
            <a:prstGeom prst="rect">
              <a:avLst/>
            </a:prstGeom>
            <a:noFill/>
          </p:spPr>
        </p:pic>
        <p:pic>
          <p:nvPicPr>
            <p:cNvPr id="22" name="Picture 21" descr="A yellow flower with black background&#10;&#10;Description automatically generated">
              <a:extLst>
                <a:ext uri="{FF2B5EF4-FFF2-40B4-BE49-F238E27FC236}">
                  <a16:creationId xmlns:a16="http://schemas.microsoft.com/office/drawing/2014/main" id="{0F0FC66C-1C53-B7B6-1D36-BC5F16D5C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2235711" y="4063679"/>
              <a:ext cx="1188000" cy="1188000"/>
            </a:xfrm>
            <a:prstGeom prst="rect">
              <a:avLst/>
            </a:prstGeom>
            <a:noFill/>
          </p:spPr>
        </p:pic>
        <p:pic>
          <p:nvPicPr>
            <p:cNvPr id="23" name="Picture 22" descr="A yellow flower with black background&#10;&#10;Description automatically generated">
              <a:extLst>
                <a:ext uri="{FF2B5EF4-FFF2-40B4-BE49-F238E27FC236}">
                  <a16:creationId xmlns:a16="http://schemas.microsoft.com/office/drawing/2014/main" id="{9A342097-C386-9797-E25D-E8D6B0339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3329645" y="4063679"/>
              <a:ext cx="1188000" cy="1188000"/>
            </a:xfrm>
            <a:prstGeom prst="rect">
              <a:avLst/>
            </a:prstGeom>
            <a:noFill/>
          </p:spPr>
        </p:pic>
        <p:pic>
          <p:nvPicPr>
            <p:cNvPr id="24" name="Picture 23" descr="A yellow flower with black background&#10;&#10;Description automatically generated">
              <a:extLst>
                <a:ext uri="{FF2B5EF4-FFF2-40B4-BE49-F238E27FC236}">
                  <a16:creationId xmlns:a16="http://schemas.microsoft.com/office/drawing/2014/main" id="{CF6BDDBF-2A1A-B89D-C507-D349F530DC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4433720" y="4063679"/>
              <a:ext cx="1188000" cy="1188000"/>
            </a:xfrm>
            <a:prstGeom prst="rect">
              <a:avLst/>
            </a:prstGeom>
            <a:noFill/>
          </p:spPr>
        </p:pic>
        <p:pic>
          <p:nvPicPr>
            <p:cNvPr id="25" name="Picture 24" descr="A yellow flower with black background&#10;&#10;Description automatically generated">
              <a:extLst>
                <a:ext uri="{FF2B5EF4-FFF2-40B4-BE49-F238E27FC236}">
                  <a16:creationId xmlns:a16="http://schemas.microsoft.com/office/drawing/2014/main" id="{14950546-C27E-000A-0EC8-F536A17F3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5505003" y="4063679"/>
              <a:ext cx="1188000" cy="1188000"/>
            </a:xfrm>
            <a:prstGeom prst="rect">
              <a:avLst/>
            </a:prstGeom>
            <a:noFill/>
          </p:spPr>
        </p:pic>
        <p:pic>
          <p:nvPicPr>
            <p:cNvPr id="26" name="Picture 25" descr="A yellow flower with black background&#10;&#10;Description automatically generated">
              <a:extLst>
                <a:ext uri="{FF2B5EF4-FFF2-40B4-BE49-F238E27FC236}">
                  <a16:creationId xmlns:a16="http://schemas.microsoft.com/office/drawing/2014/main" id="{7793409F-3DCD-AE1A-25FA-0E412C6E7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6601472" y="4063679"/>
              <a:ext cx="1188000" cy="1188000"/>
            </a:xfrm>
            <a:prstGeom prst="rect">
              <a:avLst/>
            </a:prstGeom>
            <a:noFill/>
          </p:spPr>
        </p:pic>
        <p:pic>
          <p:nvPicPr>
            <p:cNvPr id="27" name="Picture 26" descr="A yellow flower with black background&#10;&#10;Description automatically generated">
              <a:extLst>
                <a:ext uri="{FF2B5EF4-FFF2-40B4-BE49-F238E27FC236}">
                  <a16:creationId xmlns:a16="http://schemas.microsoft.com/office/drawing/2014/main" id="{828E4D41-AD55-B725-5B13-15E4B9B5FD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7703018" y="4063679"/>
              <a:ext cx="1188000" cy="1188000"/>
            </a:xfrm>
            <a:prstGeom prst="rect">
              <a:avLst/>
            </a:prstGeom>
            <a:noFill/>
          </p:spPr>
        </p:pic>
        <p:pic>
          <p:nvPicPr>
            <p:cNvPr id="28" name="Picture 27" descr="A yellow flower with black background&#10;&#10;Description automatically generated">
              <a:extLst>
                <a:ext uri="{FF2B5EF4-FFF2-40B4-BE49-F238E27FC236}">
                  <a16:creationId xmlns:a16="http://schemas.microsoft.com/office/drawing/2014/main" id="{E7C8AB5A-1953-4E23-C429-7AC405DD21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8796952" y="4063679"/>
              <a:ext cx="1188000" cy="1188000"/>
            </a:xfrm>
            <a:prstGeom prst="rect">
              <a:avLst/>
            </a:prstGeom>
            <a:noFill/>
          </p:spPr>
        </p:pic>
        <p:pic>
          <p:nvPicPr>
            <p:cNvPr id="29" name="Picture 28" descr="A yellow flower with black background&#10;&#10;Description automatically generated">
              <a:extLst>
                <a:ext uri="{FF2B5EF4-FFF2-40B4-BE49-F238E27FC236}">
                  <a16:creationId xmlns:a16="http://schemas.microsoft.com/office/drawing/2014/main" id="{23F13EC0-24E0-88E8-C40A-E4E529290C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480000" flipH="1">
              <a:off x="9901027" y="4063679"/>
              <a:ext cx="1188000" cy="1188000"/>
            </a:xfrm>
            <a:prstGeom prst="rect">
              <a:avLst/>
            </a:prstGeom>
            <a:noFill/>
          </p:spPr>
        </p:pic>
        <p:pic>
          <p:nvPicPr>
            <p:cNvPr id="30" name="Picture 29" descr="A yellow flower with black background&#10;&#10;Description automatically generated">
              <a:extLst>
                <a:ext uri="{FF2B5EF4-FFF2-40B4-BE49-F238E27FC236}">
                  <a16:creationId xmlns:a16="http://schemas.microsoft.com/office/drawing/2014/main" id="{E240155A-F2CA-2205-0211-5EDF6109E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80000" flipH="1">
              <a:off x="10977389" y="4063679"/>
              <a:ext cx="1188000" cy="1188000"/>
            </a:xfrm>
            <a:prstGeom prst="rect">
              <a:avLst/>
            </a:prstGeom>
            <a:noFill/>
          </p:spPr>
        </p:pic>
      </p:grpSp>
      <p:grpSp>
        <p:nvGrpSpPr>
          <p:cNvPr id="7" name="Group 6">
            <a:extLst>
              <a:ext uri="{FF2B5EF4-FFF2-40B4-BE49-F238E27FC236}">
                <a16:creationId xmlns:a16="http://schemas.microsoft.com/office/drawing/2014/main" id="{FFC8BCA8-35BA-7C77-E07F-1D9F9D027AD3}"/>
              </a:ext>
            </a:extLst>
          </p:cNvPr>
          <p:cNvGrpSpPr>
            <a:grpSpLocks noChangeAspect="1"/>
          </p:cNvGrpSpPr>
          <p:nvPr userDrawn="1"/>
        </p:nvGrpSpPr>
        <p:grpSpPr>
          <a:xfrm>
            <a:off x="151192" y="5421472"/>
            <a:ext cx="11889616" cy="1332000"/>
            <a:chOff x="938084" y="4219645"/>
            <a:chExt cx="11246934" cy="1260000"/>
          </a:xfrm>
        </p:grpSpPr>
        <p:pic>
          <p:nvPicPr>
            <p:cNvPr id="8" name="Picture 7" descr="A black and pink flower&#10;&#10;Description automatically generated">
              <a:extLst>
                <a:ext uri="{FF2B5EF4-FFF2-40B4-BE49-F238E27FC236}">
                  <a16:creationId xmlns:a16="http://schemas.microsoft.com/office/drawing/2014/main" id="{5D1BE3A6-AF63-2419-8E9A-9966B5C357CE}"/>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9" name="Picture 8" descr="A black and pink flower&#10;&#10;Description automatically generated">
              <a:extLst>
                <a:ext uri="{FF2B5EF4-FFF2-40B4-BE49-F238E27FC236}">
                  <a16:creationId xmlns:a16="http://schemas.microsoft.com/office/drawing/2014/main" id="{630BBBE1-0109-BBD1-1698-5415F5CB01B6}"/>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0" name="Picture 9" descr="A black and pink flower&#10;&#10;Description automatically generated">
              <a:extLst>
                <a:ext uri="{FF2B5EF4-FFF2-40B4-BE49-F238E27FC236}">
                  <a16:creationId xmlns:a16="http://schemas.microsoft.com/office/drawing/2014/main" id="{963786F8-5D32-61C8-F6B9-6098E87857D9}"/>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11" name="Picture 10" descr="A black and pink flower&#10;&#10;Description automatically generated">
              <a:extLst>
                <a:ext uri="{FF2B5EF4-FFF2-40B4-BE49-F238E27FC236}">
                  <a16:creationId xmlns:a16="http://schemas.microsoft.com/office/drawing/2014/main" id="{B4F7351B-43E7-9ACA-0111-F20FE6D8E05D}"/>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12" name="Picture 11" descr="A black and pink flower&#10;&#10;Description automatically generated">
              <a:extLst>
                <a:ext uri="{FF2B5EF4-FFF2-40B4-BE49-F238E27FC236}">
                  <a16:creationId xmlns:a16="http://schemas.microsoft.com/office/drawing/2014/main" id="{E837AE1A-2AC4-9A2B-0959-C3D2FCD5EEF5}"/>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13" name="Picture 12" descr="A black and pink flower&#10;&#10;Description automatically generated">
              <a:extLst>
                <a:ext uri="{FF2B5EF4-FFF2-40B4-BE49-F238E27FC236}">
                  <a16:creationId xmlns:a16="http://schemas.microsoft.com/office/drawing/2014/main" id="{2207EDFD-DF72-7FFC-D446-CF93CBAC72D9}"/>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929785" y="4219645"/>
              <a:ext cx="1255233" cy="1260000"/>
            </a:xfrm>
            <a:prstGeom prst="rect">
              <a:avLst/>
            </a:prstGeom>
          </p:spPr>
        </p:pic>
        <p:pic>
          <p:nvPicPr>
            <p:cNvPr id="14" name="Picture 13" descr="A black and pink flower&#10;&#10;Description automatically generated">
              <a:extLst>
                <a:ext uri="{FF2B5EF4-FFF2-40B4-BE49-F238E27FC236}">
                  <a16:creationId xmlns:a16="http://schemas.microsoft.com/office/drawing/2014/main" id="{DE4363BE-4D7D-50C9-E40A-11B6A4C9F792}"/>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85E49967-8F8A-4E97-87B4-0589E2A7B8AA}"/>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8A24A0CC-B398-E19B-3865-01B8CD1AEEDA}"/>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25802539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b"/>
          <a:lstStyle>
            <a:lvl1pPr marL="36195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4881738"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4881738"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grpSp>
        <p:nvGrpSpPr>
          <p:cNvPr id="3" name="Group 2">
            <a:extLst>
              <a:ext uri="{FF2B5EF4-FFF2-40B4-BE49-F238E27FC236}">
                <a16:creationId xmlns:a16="http://schemas.microsoft.com/office/drawing/2014/main" id="{95C15A14-BA4A-DD08-03C5-0C55270504A0}"/>
              </a:ext>
            </a:extLst>
          </p:cNvPr>
          <p:cNvGrpSpPr>
            <a:grpSpLocks noChangeAspect="1"/>
          </p:cNvGrpSpPr>
          <p:nvPr userDrawn="1"/>
        </p:nvGrpSpPr>
        <p:grpSpPr>
          <a:xfrm rot="5400000">
            <a:off x="8217254" y="2763000"/>
            <a:ext cx="6608291" cy="1332000"/>
            <a:chOff x="938084" y="4219645"/>
            <a:chExt cx="6251085" cy="1260000"/>
          </a:xfrm>
        </p:grpSpPr>
        <p:pic>
          <p:nvPicPr>
            <p:cNvPr id="5" name="Picture 4" descr="A black and pink flower&#10;&#10;Description automatically generated">
              <a:extLst>
                <a:ext uri="{FF2B5EF4-FFF2-40B4-BE49-F238E27FC236}">
                  <a16:creationId xmlns:a16="http://schemas.microsoft.com/office/drawing/2014/main" id="{1480FC19-9C4F-4B84-9451-8DB2DECAB9B5}"/>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BCE39365-1EE2-F988-27AA-D666A230EC87}"/>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2E952CFC-0AEC-A1D8-CDA9-7DC4FD9BC949}"/>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7" name="Picture 16" descr="A black and pink flower&#10;&#10;Description automatically generated">
              <a:extLst>
                <a:ext uri="{FF2B5EF4-FFF2-40B4-BE49-F238E27FC236}">
                  <a16:creationId xmlns:a16="http://schemas.microsoft.com/office/drawing/2014/main" id="{F56AF9F3-22A5-79E6-6393-39D73A5F294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8" name="Picture 17" descr="A black and pink flower&#10;&#10;Description automatically generated">
              <a:extLst>
                <a:ext uri="{FF2B5EF4-FFF2-40B4-BE49-F238E27FC236}">
                  <a16:creationId xmlns:a16="http://schemas.microsoft.com/office/drawing/2014/main" id="{47073F36-2799-DBDC-2DE5-27ACED35B69C}"/>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9258049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161472"/>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161472"/>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7" name="Group 6">
            <a:extLst>
              <a:ext uri="{FF2B5EF4-FFF2-40B4-BE49-F238E27FC236}">
                <a16:creationId xmlns:a16="http://schemas.microsoft.com/office/drawing/2014/main" id="{32558937-C17C-041C-1E76-E25986135E6B}"/>
              </a:ext>
            </a:extLst>
          </p:cNvPr>
          <p:cNvGrpSpPr>
            <a:grpSpLocks noChangeAspect="1"/>
          </p:cNvGrpSpPr>
          <p:nvPr userDrawn="1"/>
        </p:nvGrpSpPr>
        <p:grpSpPr>
          <a:xfrm>
            <a:off x="151192" y="5421472"/>
            <a:ext cx="11889616" cy="1332000"/>
            <a:chOff x="938084" y="4219645"/>
            <a:chExt cx="11246934" cy="1260000"/>
          </a:xfrm>
        </p:grpSpPr>
        <p:pic>
          <p:nvPicPr>
            <p:cNvPr id="8" name="Picture 7" descr="A black and pink flower&#10;&#10;Description automatically generated">
              <a:extLst>
                <a:ext uri="{FF2B5EF4-FFF2-40B4-BE49-F238E27FC236}">
                  <a16:creationId xmlns:a16="http://schemas.microsoft.com/office/drawing/2014/main" id="{DE725027-868F-3A5B-BA20-1A296CA9736D}"/>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9" name="Picture 8" descr="A black and pink flower&#10;&#10;Description automatically generated">
              <a:extLst>
                <a:ext uri="{FF2B5EF4-FFF2-40B4-BE49-F238E27FC236}">
                  <a16:creationId xmlns:a16="http://schemas.microsoft.com/office/drawing/2014/main" id="{9B706ABF-CDA9-832C-3BF2-248ADF372C76}"/>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0" name="Picture 9" descr="A black and pink flower&#10;&#10;Description automatically generated">
              <a:extLst>
                <a:ext uri="{FF2B5EF4-FFF2-40B4-BE49-F238E27FC236}">
                  <a16:creationId xmlns:a16="http://schemas.microsoft.com/office/drawing/2014/main" id="{59A3FCBA-CF67-EBB8-0C3C-FB3AD5F292F5}"/>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82899" y="4219645"/>
              <a:ext cx="1255233" cy="1260000"/>
            </a:xfrm>
            <a:prstGeom prst="rect">
              <a:avLst/>
            </a:prstGeom>
          </p:spPr>
        </p:pic>
        <p:pic>
          <p:nvPicPr>
            <p:cNvPr id="11" name="Picture 10" descr="A black and pink flower&#10;&#10;Description automatically generated">
              <a:extLst>
                <a:ext uri="{FF2B5EF4-FFF2-40B4-BE49-F238E27FC236}">
                  <a16:creationId xmlns:a16="http://schemas.microsoft.com/office/drawing/2014/main" id="{7B5F1347-A264-8BD3-F08B-5E98D3F8E7BD}"/>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31862" y="4219645"/>
              <a:ext cx="1255233" cy="1260000"/>
            </a:xfrm>
            <a:prstGeom prst="rect">
              <a:avLst/>
            </a:prstGeom>
          </p:spPr>
        </p:pic>
        <p:pic>
          <p:nvPicPr>
            <p:cNvPr id="12" name="Picture 11" descr="A black and pink flower&#10;&#10;Description automatically generated">
              <a:extLst>
                <a:ext uri="{FF2B5EF4-FFF2-40B4-BE49-F238E27FC236}">
                  <a16:creationId xmlns:a16="http://schemas.microsoft.com/office/drawing/2014/main" id="{8CDE5AD2-CA10-81B4-EB3C-B90975711B6C}"/>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680825" y="4219645"/>
              <a:ext cx="1255233" cy="1260000"/>
            </a:xfrm>
            <a:prstGeom prst="rect">
              <a:avLst/>
            </a:prstGeom>
          </p:spPr>
        </p:pic>
        <p:pic>
          <p:nvPicPr>
            <p:cNvPr id="13" name="Picture 12" descr="A black and pink flower&#10;&#10;Description automatically generated">
              <a:extLst>
                <a:ext uri="{FF2B5EF4-FFF2-40B4-BE49-F238E27FC236}">
                  <a16:creationId xmlns:a16="http://schemas.microsoft.com/office/drawing/2014/main" id="{502354ED-84B0-BC9F-75F8-A2F6E362FAEE}"/>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929785" y="4219645"/>
              <a:ext cx="1255233" cy="1260000"/>
            </a:xfrm>
            <a:prstGeom prst="rect">
              <a:avLst/>
            </a:prstGeom>
          </p:spPr>
        </p:pic>
        <p:pic>
          <p:nvPicPr>
            <p:cNvPr id="14" name="Picture 13" descr="A black and pink flower&#10;&#10;Description automatically generated">
              <a:extLst>
                <a:ext uri="{FF2B5EF4-FFF2-40B4-BE49-F238E27FC236}">
                  <a16:creationId xmlns:a16="http://schemas.microsoft.com/office/drawing/2014/main" id="{86C5795F-2303-F536-B65D-8E8001C89F80}"/>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79DDE0D0-8C6F-B252-24C4-1ECC5E3B3696}"/>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D83DCDA4-C130-95AA-983E-07033F44E882}"/>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32424626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752879"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2" name="Group 11">
            <a:extLst>
              <a:ext uri="{FF2B5EF4-FFF2-40B4-BE49-F238E27FC236}">
                <a16:creationId xmlns:a16="http://schemas.microsoft.com/office/drawing/2014/main" id="{81BD5E3D-0287-5E88-2A10-17BDDCB73886}"/>
              </a:ext>
            </a:extLst>
          </p:cNvPr>
          <p:cNvGrpSpPr>
            <a:grpSpLocks noChangeAspect="1"/>
          </p:cNvGrpSpPr>
          <p:nvPr userDrawn="1"/>
        </p:nvGrpSpPr>
        <p:grpSpPr>
          <a:xfrm rot="5400000">
            <a:off x="8217254" y="2763000"/>
            <a:ext cx="6608291" cy="1332000"/>
            <a:chOff x="938084" y="4219645"/>
            <a:chExt cx="6251085" cy="1260000"/>
          </a:xfrm>
        </p:grpSpPr>
        <p:pic>
          <p:nvPicPr>
            <p:cNvPr id="13" name="Picture 12" descr="A black and pink flower&#10;&#10;Description automatically generated">
              <a:extLst>
                <a:ext uri="{FF2B5EF4-FFF2-40B4-BE49-F238E27FC236}">
                  <a16:creationId xmlns:a16="http://schemas.microsoft.com/office/drawing/2014/main" id="{902773E0-23F5-5357-FB06-3BCEF4041401}"/>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14" name="Picture 13" descr="A black and pink flower&#10;&#10;Description automatically generated">
              <a:extLst>
                <a:ext uri="{FF2B5EF4-FFF2-40B4-BE49-F238E27FC236}">
                  <a16:creationId xmlns:a16="http://schemas.microsoft.com/office/drawing/2014/main" id="{9C55CC04-41E9-C25A-88C4-28E95B688AE2}"/>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15" name="Picture 14" descr="A black and pink flower&#10;&#10;Description automatically generated">
              <a:extLst>
                <a:ext uri="{FF2B5EF4-FFF2-40B4-BE49-F238E27FC236}">
                  <a16:creationId xmlns:a16="http://schemas.microsoft.com/office/drawing/2014/main" id="{9EB1C419-2643-74B9-4E69-94E939328021}"/>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16" name="Picture 15" descr="A black and pink flower&#10;&#10;Description automatically generated">
              <a:extLst>
                <a:ext uri="{FF2B5EF4-FFF2-40B4-BE49-F238E27FC236}">
                  <a16:creationId xmlns:a16="http://schemas.microsoft.com/office/drawing/2014/main" id="{5AC27887-E31F-1A4E-09FB-649CCFDA0AD0}"/>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17" name="Picture 16" descr="A black and pink flower&#10;&#10;Description automatically generated">
              <a:extLst>
                <a:ext uri="{FF2B5EF4-FFF2-40B4-BE49-F238E27FC236}">
                  <a16:creationId xmlns:a16="http://schemas.microsoft.com/office/drawing/2014/main" id="{1179B9D2-895D-D429-C931-5C7B78D7A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38433925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1" y="571500"/>
            <a:ext cx="4636900"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0202FE4C-AA98-110C-0BF7-57856EEB56A7}"/>
              </a:ext>
            </a:extLst>
          </p:cNvPr>
          <p:cNvGrpSpPr>
            <a:grpSpLocks noChangeAspect="1"/>
          </p:cNvGrpSpPr>
          <p:nvPr userDrawn="1"/>
        </p:nvGrpSpPr>
        <p:grpSpPr>
          <a:xfrm rot="5400000">
            <a:off x="8217254" y="2763000"/>
            <a:ext cx="6608291" cy="1332000"/>
            <a:chOff x="938084" y="4219645"/>
            <a:chExt cx="6251085" cy="1260000"/>
          </a:xfrm>
        </p:grpSpPr>
        <p:pic>
          <p:nvPicPr>
            <p:cNvPr id="5" name="Picture 4" descr="A black and pink flower&#10;&#10;Description automatically generated">
              <a:extLst>
                <a:ext uri="{FF2B5EF4-FFF2-40B4-BE49-F238E27FC236}">
                  <a16:creationId xmlns:a16="http://schemas.microsoft.com/office/drawing/2014/main" id="{E9E34B63-533A-7839-6854-E2A6329C5DA6}"/>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84973" y="4219645"/>
              <a:ext cx="1255233" cy="1260000"/>
            </a:xfrm>
            <a:prstGeom prst="rect">
              <a:avLst/>
            </a:prstGeom>
          </p:spPr>
        </p:pic>
        <p:pic>
          <p:nvPicPr>
            <p:cNvPr id="6" name="Picture 5" descr="A black and pink flower&#10;&#10;Description automatically generated">
              <a:extLst>
                <a:ext uri="{FF2B5EF4-FFF2-40B4-BE49-F238E27FC236}">
                  <a16:creationId xmlns:a16="http://schemas.microsoft.com/office/drawing/2014/main" id="{DFFF54C2-688E-CA1A-E686-35CC375FBEAE}"/>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33936" y="4219645"/>
              <a:ext cx="1255233" cy="1260000"/>
            </a:xfrm>
            <a:prstGeom prst="rect">
              <a:avLst/>
            </a:prstGeom>
          </p:spPr>
        </p:pic>
        <p:pic>
          <p:nvPicPr>
            <p:cNvPr id="7" name="Picture 6" descr="A black and pink flower&#10;&#10;Description automatically generated">
              <a:extLst>
                <a:ext uri="{FF2B5EF4-FFF2-40B4-BE49-F238E27FC236}">
                  <a16:creationId xmlns:a16="http://schemas.microsoft.com/office/drawing/2014/main" id="{5AE25CAE-BE56-BC69-26B0-5D2BCFC3FA73}"/>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8084" y="4219645"/>
              <a:ext cx="1255233" cy="1260000"/>
            </a:xfrm>
            <a:prstGeom prst="rect">
              <a:avLst/>
            </a:prstGeom>
          </p:spPr>
        </p:pic>
        <p:pic>
          <p:nvPicPr>
            <p:cNvPr id="8" name="Picture 7" descr="A black and pink flower&#10;&#10;Description automatically generated">
              <a:extLst>
                <a:ext uri="{FF2B5EF4-FFF2-40B4-BE49-F238E27FC236}">
                  <a16:creationId xmlns:a16="http://schemas.microsoft.com/office/drawing/2014/main" id="{4E90D9C9-9808-55A8-BA9A-DA2C462A1AC5}"/>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7047" y="4219645"/>
              <a:ext cx="1255233" cy="1260000"/>
            </a:xfrm>
            <a:prstGeom prst="rect">
              <a:avLst/>
            </a:prstGeom>
          </p:spPr>
        </p:pic>
        <p:pic>
          <p:nvPicPr>
            <p:cNvPr id="9" name="Picture 8" descr="A black and pink flower&#10;&#10;Description automatically generated">
              <a:extLst>
                <a:ext uri="{FF2B5EF4-FFF2-40B4-BE49-F238E27FC236}">
                  <a16:creationId xmlns:a16="http://schemas.microsoft.com/office/drawing/2014/main" id="{BE4B24BB-5A37-5D64-0376-FD8EF368E9A5}"/>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36010" y="4219645"/>
              <a:ext cx="1255233" cy="1260000"/>
            </a:xfrm>
            <a:prstGeom prst="rect">
              <a:avLst/>
            </a:prstGeom>
          </p:spPr>
        </p:pic>
      </p:grpSp>
    </p:spTree>
    <p:extLst>
      <p:ext uri="{BB962C8B-B14F-4D97-AF65-F5344CB8AC3E}">
        <p14:creationId xmlns:p14="http://schemas.microsoft.com/office/powerpoint/2010/main" val="3853511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Transition">
    <p:bg>
      <p:bgPr>
        <a:solidFill>
          <a:schemeClr val="bg1"/>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E55B1327-969F-04F8-B69F-8F71A090FE02}"/>
              </a:ext>
            </a:extLst>
          </p:cNvPr>
          <p:cNvSpPr txBox="1">
            <a:spLocks/>
          </p:cNvSpPr>
          <p:nvPr userDrawn="1"/>
        </p:nvSpPr>
        <p:spPr>
          <a:xfrm>
            <a:off x="2133036" y="1900596"/>
            <a:ext cx="7925927" cy="3077029"/>
          </a:xfrm>
          <a:prstGeom prst="rect">
            <a:avLst/>
          </a:prstGeom>
          <a:noFill/>
        </p:spPr>
        <p:txBody>
          <a:bodyPr vert="horz" lIns="91440" tIns="45720" rIns="91440" bIns="45720" rtlCol="0" anchor="ctr">
            <a:normAutofit/>
          </a:bodyPr>
          <a:lstStyle>
            <a:lvl1pPr marL="0" indent="0" algn="ctr" defTabSz="914400" rtl="0" eaLnBrk="1" latinLnBrk="0" hangingPunct="1">
              <a:lnSpc>
                <a:spcPct val="10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GB"/>
              <a:t>Click to edit Master title style</a:t>
            </a:r>
            <a:endParaRPr lang="en-AU" dirty="0"/>
          </a:p>
        </p:txBody>
      </p:sp>
      <p:grpSp>
        <p:nvGrpSpPr>
          <p:cNvPr id="85" name="Group 84">
            <a:extLst>
              <a:ext uri="{FF2B5EF4-FFF2-40B4-BE49-F238E27FC236}">
                <a16:creationId xmlns:a16="http://schemas.microsoft.com/office/drawing/2014/main" id="{C6566E3A-5935-8D4B-9C34-C5201C358702}"/>
              </a:ext>
            </a:extLst>
          </p:cNvPr>
          <p:cNvGrpSpPr/>
          <p:nvPr userDrawn="1"/>
        </p:nvGrpSpPr>
        <p:grpSpPr>
          <a:xfrm>
            <a:off x="429003" y="364452"/>
            <a:ext cx="11333991" cy="6129095"/>
            <a:chOff x="207054" y="347434"/>
            <a:chExt cx="11333991" cy="6129095"/>
          </a:xfrm>
        </p:grpSpPr>
        <p:pic>
          <p:nvPicPr>
            <p:cNvPr id="23" name="Picture 22" descr="A pink flower on a black background&#10;&#10;Description automatically generated">
              <a:extLst>
                <a:ext uri="{FF2B5EF4-FFF2-40B4-BE49-F238E27FC236}">
                  <a16:creationId xmlns:a16="http://schemas.microsoft.com/office/drawing/2014/main" id="{BE3A634C-C432-5D04-5D19-D3B6CD8000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3223" y="5451297"/>
              <a:ext cx="1004186" cy="1008000"/>
            </a:xfrm>
            <a:prstGeom prst="rect">
              <a:avLst/>
            </a:prstGeom>
          </p:spPr>
        </p:pic>
        <p:pic>
          <p:nvPicPr>
            <p:cNvPr id="24" name="Picture 23" descr="A blue and black logo&#10;&#10;Description automatically generated">
              <a:extLst>
                <a:ext uri="{FF2B5EF4-FFF2-40B4-BE49-F238E27FC236}">
                  <a16:creationId xmlns:a16="http://schemas.microsoft.com/office/drawing/2014/main" id="{ED460592-DE4C-7FCD-5194-88035C8C57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8766" y="5451297"/>
              <a:ext cx="1009279" cy="1008000"/>
            </a:xfrm>
            <a:prstGeom prst="rect">
              <a:avLst/>
            </a:prstGeom>
          </p:spPr>
        </p:pic>
        <p:pic>
          <p:nvPicPr>
            <p:cNvPr id="32" name="Picture 31" descr="A green and black logo&#10;&#10;Description automatically generated">
              <a:extLst>
                <a:ext uri="{FF2B5EF4-FFF2-40B4-BE49-F238E27FC236}">
                  <a16:creationId xmlns:a16="http://schemas.microsoft.com/office/drawing/2014/main" id="{3DE3B57B-EE77-4B22-994A-BF10333ABE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37187" y="5451297"/>
              <a:ext cx="1009279" cy="1008000"/>
            </a:xfrm>
            <a:prstGeom prst="rect">
              <a:avLst/>
            </a:prstGeom>
          </p:spPr>
        </p:pic>
        <p:pic>
          <p:nvPicPr>
            <p:cNvPr id="36" name="Picture 35" descr="A yellow and black flower&#10;&#10;Description automatically generated">
              <a:extLst>
                <a:ext uri="{FF2B5EF4-FFF2-40B4-BE49-F238E27FC236}">
                  <a16:creationId xmlns:a16="http://schemas.microsoft.com/office/drawing/2014/main" id="{3E6C142C-0957-7FF6-DE4D-045C6C74A8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69867" y="5468529"/>
              <a:ext cx="1004186" cy="1008000"/>
            </a:xfrm>
            <a:prstGeom prst="rect">
              <a:avLst/>
            </a:prstGeom>
          </p:spPr>
        </p:pic>
        <p:pic>
          <p:nvPicPr>
            <p:cNvPr id="61" name="Picture 60" descr="A blue and black logo&#10;&#10;Description automatically generated">
              <a:extLst>
                <a:ext uri="{FF2B5EF4-FFF2-40B4-BE49-F238E27FC236}">
                  <a16:creationId xmlns:a16="http://schemas.microsoft.com/office/drawing/2014/main" id="{44150B08-DB29-7484-7C74-2E9EADAFC0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1103" y="5463791"/>
              <a:ext cx="1009279" cy="1008000"/>
            </a:xfrm>
            <a:prstGeom prst="rect">
              <a:avLst/>
            </a:prstGeom>
          </p:spPr>
        </p:pic>
        <p:pic>
          <p:nvPicPr>
            <p:cNvPr id="62" name="Picture 61" descr="A black and gold logo&#10;&#10;Description automatically generated">
              <a:extLst>
                <a:ext uri="{FF2B5EF4-FFF2-40B4-BE49-F238E27FC236}">
                  <a16:creationId xmlns:a16="http://schemas.microsoft.com/office/drawing/2014/main" id="{3BC34062-6BDC-02C1-C178-EC77A156327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69037" y="5451297"/>
              <a:ext cx="1009279" cy="1008000"/>
            </a:xfrm>
            <a:prstGeom prst="rect">
              <a:avLst/>
            </a:prstGeom>
          </p:spPr>
        </p:pic>
        <p:pic>
          <p:nvPicPr>
            <p:cNvPr id="63" name="Picture 62" descr="A green and black logo&#10;&#10;Description automatically generated">
              <a:extLst>
                <a:ext uri="{FF2B5EF4-FFF2-40B4-BE49-F238E27FC236}">
                  <a16:creationId xmlns:a16="http://schemas.microsoft.com/office/drawing/2014/main" id="{91ADA823-D5AC-46C2-4E35-A4CA80D2FEC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34757" y="5451297"/>
              <a:ext cx="1009279" cy="1008000"/>
            </a:xfrm>
            <a:prstGeom prst="rect">
              <a:avLst/>
            </a:prstGeom>
          </p:spPr>
        </p:pic>
        <p:pic>
          <p:nvPicPr>
            <p:cNvPr id="64" name="Picture 63" descr="A red flower on a black background&#10;&#10;Description automatically generated">
              <a:extLst>
                <a:ext uri="{FF2B5EF4-FFF2-40B4-BE49-F238E27FC236}">
                  <a16:creationId xmlns:a16="http://schemas.microsoft.com/office/drawing/2014/main" id="{EC3D36FA-3921-1F95-EF96-19BFAD0708B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399486" y="5451297"/>
              <a:ext cx="1004186" cy="1008000"/>
            </a:xfrm>
            <a:prstGeom prst="rect">
              <a:avLst/>
            </a:prstGeom>
          </p:spPr>
        </p:pic>
        <p:pic>
          <p:nvPicPr>
            <p:cNvPr id="65" name="Picture 64" descr="A yellow and black flower&#10;&#10;Description automatically generated">
              <a:extLst>
                <a:ext uri="{FF2B5EF4-FFF2-40B4-BE49-F238E27FC236}">
                  <a16:creationId xmlns:a16="http://schemas.microsoft.com/office/drawing/2014/main" id="{9FE9F85B-2F7B-6A04-A0B1-3120B5110EE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67234" y="5451297"/>
              <a:ext cx="1004186" cy="1008000"/>
            </a:xfrm>
            <a:prstGeom prst="rect">
              <a:avLst/>
            </a:prstGeom>
          </p:spPr>
        </p:pic>
        <p:pic>
          <p:nvPicPr>
            <p:cNvPr id="66" name="Picture 65" descr="A pink flower on a black background&#10;&#10;Description automatically generated">
              <a:extLst>
                <a:ext uri="{FF2B5EF4-FFF2-40B4-BE49-F238E27FC236}">
                  <a16:creationId xmlns:a16="http://schemas.microsoft.com/office/drawing/2014/main" id="{63CE292B-958F-6C68-D524-EFDE2DE621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530379" y="5465698"/>
              <a:ext cx="1004186" cy="1008000"/>
            </a:xfrm>
            <a:prstGeom prst="rect">
              <a:avLst/>
            </a:prstGeom>
          </p:spPr>
        </p:pic>
        <p:pic>
          <p:nvPicPr>
            <p:cNvPr id="67" name="Picture 66" descr="A black and gold logo&#10;&#10;Description automatically generated">
              <a:extLst>
                <a:ext uri="{FF2B5EF4-FFF2-40B4-BE49-F238E27FC236}">
                  <a16:creationId xmlns:a16="http://schemas.microsoft.com/office/drawing/2014/main" id="{A144E04F-B4ED-706C-B4D1-C208C0630C2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6200000">
              <a:off x="10530382" y="4443936"/>
              <a:ext cx="1009279" cy="1008000"/>
            </a:xfrm>
            <a:prstGeom prst="rect">
              <a:avLst/>
            </a:prstGeom>
          </p:spPr>
        </p:pic>
        <p:pic>
          <p:nvPicPr>
            <p:cNvPr id="68" name="Picture 67" descr="A green and black logo&#10;&#10;Description automatically generated">
              <a:extLst>
                <a:ext uri="{FF2B5EF4-FFF2-40B4-BE49-F238E27FC236}">
                  <a16:creationId xmlns:a16="http://schemas.microsoft.com/office/drawing/2014/main" id="{1197EC6B-BCAF-6C99-CF62-7C5E577F58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10530382" y="2415441"/>
              <a:ext cx="1009279" cy="1008000"/>
            </a:xfrm>
            <a:prstGeom prst="rect">
              <a:avLst/>
            </a:prstGeom>
          </p:spPr>
        </p:pic>
        <p:pic>
          <p:nvPicPr>
            <p:cNvPr id="69" name="Picture 68" descr="A red flower on a black background&#10;&#10;Description automatically generated">
              <a:extLst>
                <a:ext uri="{FF2B5EF4-FFF2-40B4-BE49-F238E27FC236}">
                  <a16:creationId xmlns:a16="http://schemas.microsoft.com/office/drawing/2014/main" id="{5A0F552E-CDD6-D2EE-D6B9-D35E19B6203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6200000">
              <a:off x="10534952" y="3437204"/>
              <a:ext cx="1004186" cy="1008000"/>
            </a:xfrm>
            <a:prstGeom prst="rect">
              <a:avLst/>
            </a:prstGeom>
          </p:spPr>
        </p:pic>
        <p:pic>
          <p:nvPicPr>
            <p:cNvPr id="70" name="Picture 69" descr="A yellow and black flower&#10;&#10;Description automatically generated">
              <a:extLst>
                <a:ext uri="{FF2B5EF4-FFF2-40B4-BE49-F238E27FC236}">
                  <a16:creationId xmlns:a16="http://schemas.microsoft.com/office/drawing/2014/main" id="{E36C32FE-7923-5DDF-65A6-0A1377E72FB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10532928" y="1382470"/>
              <a:ext cx="1004186" cy="1008000"/>
            </a:xfrm>
            <a:prstGeom prst="rect">
              <a:avLst/>
            </a:prstGeom>
          </p:spPr>
        </p:pic>
        <p:grpSp>
          <p:nvGrpSpPr>
            <p:cNvPr id="83" name="Group 82">
              <a:extLst>
                <a:ext uri="{FF2B5EF4-FFF2-40B4-BE49-F238E27FC236}">
                  <a16:creationId xmlns:a16="http://schemas.microsoft.com/office/drawing/2014/main" id="{8EBD6440-A166-06D7-32FB-EB14483889A9}"/>
                </a:ext>
              </a:extLst>
            </p:cNvPr>
            <p:cNvGrpSpPr/>
            <p:nvPr userDrawn="1"/>
          </p:nvGrpSpPr>
          <p:grpSpPr>
            <a:xfrm>
              <a:off x="1230782" y="353225"/>
              <a:ext cx="10308879" cy="1008001"/>
              <a:chOff x="1230782" y="353225"/>
              <a:chExt cx="10308879" cy="1008001"/>
            </a:xfrm>
          </p:grpSpPr>
          <p:pic>
            <p:nvPicPr>
              <p:cNvPr id="46" name="Picture 45" descr="A pink flower on a black background&#10;&#10;Description automatically generated">
                <a:extLst>
                  <a:ext uri="{FF2B5EF4-FFF2-40B4-BE49-F238E27FC236}">
                    <a16:creationId xmlns:a16="http://schemas.microsoft.com/office/drawing/2014/main" id="{B60C97C9-8319-49BF-7C0E-58EEC4EB3C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3301951" y="353225"/>
                <a:ext cx="1004187" cy="1008000"/>
              </a:xfrm>
              <a:prstGeom prst="rect">
                <a:avLst/>
              </a:prstGeom>
            </p:spPr>
          </p:pic>
          <p:pic>
            <p:nvPicPr>
              <p:cNvPr id="59" name="Picture 58" descr="A red flower on a black background&#10;&#10;Description automatically generated">
                <a:extLst>
                  <a:ext uri="{FF2B5EF4-FFF2-40B4-BE49-F238E27FC236}">
                    <a16:creationId xmlns:a16="http://schemas.microsoft.com/office/drawing/2014/main" id="{7AE4F4FD-FAF3-DAF6-D288-91DBF0A467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6200000">
                <a:off x="1232689" y="353226"/>
                <a:ext cx="1004186" cy="1008000"/>
              </a:xfrm>
              <a:prstGeom prst="rect">
                <a:avLst/>
              </a:prstGeom>
            </p:spPr>
          </p:pic>
          <p:pic>
            <p:nvPicPr>
              <p:cNvPr id="72" name="Picture 71" descr="A pink flower on a black background&#10;&#10;Description automatically generated">
                <a:extLst>
                  <a:ext uri="{FF2B5EF4-FFF2-40B4-BE49-F238E27FC236}">
                    <a16:creationId xmlns:a16="http://schemas.microsoft.com/office/drawing/2014/main" id="{1FCCB6D4-C6AD-F8E4-E41C-C2E5E692D0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9500206" y="353226"/>
                <a:ext cx="1004186" cy="1008000"/>
              </a:xfrm>
              <a:prstGeom prst="rect">
                <a:avLst/>
              </a:prstGeom>
            </p:spPr>
          </p:pic>
          <p:pic>
            <p:nvPicPr>
              <p:cNvPr id="73" name="Picture 72" descr="A blue and black logo&#10;&#10;Description automatically generated">
                <a:extLst>
                  <a:ext uri="{FF2B5EF4-FFF2-40B4-BE49-F238E27FC236}">
                    <a16:creationId xmlns:a16="http://schemas.microsoft.com/office/drawing/2014/main" id="{3D268B69-D715-8AEE-17C1-C845DBB834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0530382" y="353225"/>
                <a:ext cx="1009279" cy="1008000"/>
              </a:xfrm>
              <a:prstGeom prst="rect">
                <a:avLst/>
              </a:prstGeom>
            </p:spPr>
          </p:pic>
          <p:pic>
            <p:nvPicPr>
              <p:cNvPr id="74" name="Picture 73" descr="A blue and black logo&#10;&#10;Description automatically generated">
                <a:extLst>
                  <a:ext uri="{FF2B5EF4-FFF2-40B4-BE49-F238E27FC236}">
                    <a16:creationId xmlns:a16="http://schemas.microsoft.com/office/drawing/2014/main" id="{DA6DA3E7-3DA5-1584-C20E-710D4C17CC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4334037" y="353225"/>
                <a:ext cx="1009279" cy="1008000"/>
              </a:xfrm>
              <a:prstGeom prst="rect">
                <a:avLst/>
              </a:prstGeom>
            </p:spPr>
          </p:pic>
          <p:pic>
            <p:nvPicPr>
              <p:cNvPr id="75" name="Picture 74" descr="A black and gold logo&#10;&#10;Description automatically generated">
                <a:extLst>
                  <a:ext uri="{FF2B5EF4-FFF2-40B4-BE49-F238E27FC236}">
                    <a16:creationId xmlns:a16="http://schemas.microsoft.com/office/drawing/2014/main" id="{FBCA4C8B-A5F2-87FF-D627-1F5CED7A830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a:off x="8464935" y="353225"/>
                <a:ext cx="1009279" cy="1008000"/>
              </a:xfrm>
              <a:prstGeom prst="rect">
                <a:avLst/>
              </a:prstGeom>
            </p:spPr>
          </p:pic>
          <p:pic>
            <p:nvPicPr>
              <p:cNvPr id="76" name="Picture 75" descr="A green and black logo&#10;&#10;Description automatically generated">
                <a:extLst>
                  <a:ext uri="{FF2B5EF4-FFF2-40B4-BE49-F238E27FC236}">
                    <a16:creationId xmlns:a16="http://schemas.microsoft.com/office/drawing/2014/main" id="{55E72762-7EE3-D6B5-AC64-6F22CEB6E2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6399486" y="353226"/>
                <a:ext cx="1009279" cy="1008000"/>
              </a:xfrm>
              <a:prstGeom prst="rect">
                <a:avLst/>
              </a:prstGeom>
            </p:spPr>
          </p:pic>
          <p:pic>
            <p:nvPicPr>
              <p:cNvPr id="77" name="Picture 76" descr="A red flower on a black background&#10;&#10;Description automatically generated">
                <a:extLst>
                  <a:ext uri="{FF2B5EF4-FFF2-40B4-BE49-F238E27FC236}">
                    <a16:creationId xmlns:a16="http://schemas.microsoft.com/office/drawing/2014/main" id="{8ECBB998-CBAF-F1D2-0699-9921B71A58F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800000">
                <a:off x="7434757" y="353225"/>
                <a:ext cx="1004186" cy="1008000"/>
              </a:xfrm>
              <a:prstGeom prst="rect">
                <a:avLst/>
              </a:prstGeom>
            </p:spPr>
          </p:pic>
          <p:pic>
            <p:nvPicPr>
              <p:cNvPr id="78" name="Picture 77" descr="A yellow and black flower&#10;&#10;Description automatically generated">
                <a:extLst>
                  <a:ext uri="{FF2B5EF4-FFF2-40B4-BE49-F238E27FC236}">
                    <a16:creationId xmlns:a16="http://schemas.microsoft.com/office/drawing/2014/main" id="{FFFB740D-A558-EDAA-9FC6-FE1C2CBCBA4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5369308" y="353225"/>
                <a:ext cx="1004186" cy="1008000"/>
              </a:xfrm>
              <a:prstGeom prst="rect">
                <a:avLst/>
              </a:prstGeom>
            </p:spPr>
          </p:pic>
          <p:pic>
            <p:nvPicPr>
              <p:cNvPr id="80" name="Picture 79" descr="A black and gold logo&#10;&#10;Description automatically generated">
                <a:extLst>
                  <a:ext uri="{FF2B5EF4-FFF2-40B4-BE49-F238E27FC236}">
                    <a16:creationId xmlns:a16="http://schemas.microsoft.com/office/drawing/2014/main" id="{78B54CDA-2D58-90B6-3326-23C5F1E4961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64774" y="353225"/>
                <a:ext cx="1009279" cy="1008000"/>
              </a:xfrm>
              <a:prstGeom prst="rect">
                <a:avLst/>
              </a:prstGeom>
            </p:spPr>
          </p:pic>
        </p:grpSp>
        <p:grpSp>
          <p:nvGrpSpPr>
            <p:cNvPr id="84" name="Group 83">
              <a:extLst>
                <a:ext uri="{FF2B5EF4-FFF2-40B4-BE49-F238E27FC236}">
                  <a16:creationId xmlns:a16="http://schemas.microsoft.com/office/drawing/2014/main" id="{3B61136C-1334-6F86-946F-AB75A3E3787D}"/>
                </a:ext>
              </a:extLst>
            </p:cNvPr>
            <p:cNvGrpSpPr/>
            <p:nvPr userDrawn="1"/>
          </p:nvGrpSpPr>
          <p:grpSpPr>
            <a:xfrm>
              <a:off x="207054" y="347434"/>
              <a:ext cx="1009279" cy="6129095"/>
              <a:chOff x="207054" y="367530"/>
              <a:chExt cx="1009279" cy="6129095"/>
            </a:xfrm>
          </p:grpSpPr>
          <p:pic>
            <p:nvPicPr>
              <p:cNvPr id="35" name="Picture 34" descr="A red flower on a black background&#10;&#10;Description automatically generated">
                <a:extLst>
                  <a:ext uri="{FF2B5EF4-FFF2-40B4-BE49-F238E27FC236}">
                    <a16:creationId xmlns:a16="http://schemas.microsoft.com/office/drawing/2014/main" id="{6F58F851-0708-7EA2-D7E1-088C4FBBEC1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9600" y="5488625"/>
                <a:ext cx="1004186" cy="1008000"/>
              </a:xfrm>
              <a:prstGeom prst="rect">
                <a:avLst/>
              </a:prstGeom>
            </p:spPr>
          </p:pic>
          <p:pic>
            <p:nvPicPr>
              <p:cNvPr id="56" name="Picture 55" descr="A blue and black logo&#10;&#10;Description automatically generated">
                <a:extLst>
                  <a:ext uri="{FF2B5EF4-FFF2-40B4-BE49-F238E27FC236}">
                    <a16:creationId xmlns:a16="http://schemas.microsoft.com/office/drawing/2014/main" id="{D8D3DC08-49E8-91D2-68AB-44DFB701F6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207054" y="2416101"/>
                <a:ext cx="1009279" cy="1008000"/>
              </a:xfrm>
              <a:prstGeom prst="rect">
                <a:avLst/>
              </a:prstGeom>
            </p:spPr>
          </p:pic>
          <p:pic>
            <p:nvPicPr>
              <p:cNvPr id="58" name="Picture 57" descr="A green and black logo&#10;&#10;Description automatically generated">
                <a:extLst>
                  <a:ext uri="{FF2B5EF4-FFF2-40B4-BE49-F238E27FC236}">
                    <a16:creationId xmlns:a16="http://schemas.microsoft.com/office/drawing/2014/main" id="{C592627A-CAE5-FCEF-DD12-A477E013700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207054" y="368170"/>
                <a:ext cx="1009279" cy="1008000"/>
              </a:xfrm>
              <a:prstGeom prst="rect">
                <a:avLst/>
              </a:prstGeom>
            </p:spPr>
          </p:pic>
          <p:pic>
            <p:nvPicPr>
              <p:cNvPr id="60" name="Picture 59" descr="A yellow and black flower&#10;&#10;Description automatically generated">
                <a:extLst>
                  <a:ext uri="{FF2B5EF4-FFF2-40B4-BE49-F238E27FC236}">
                    <a16:creationId xmlns:a16="http://schemas.microsoft.com/office/drawing/2014/main" id="{A6E5E5F0-D90D-157B-2C76-609ACB91500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209600" y="1392135"/>
                <a:ext cx="1004186" cy="1008000"/>
              </a:xfrm>
              <a:prstGeom prst="rect">
                <a:avLst/>
              </a:prstGeom>
            </p:spPr>
          </p:pic>
          <p:pic>
            <p:nvPicPr>
              <p:cNvPr id="81" name="Picture 80" descr="A pink flower on a black background&#10;&#10;Description automatically generated">
                <a:extLst>
                  <a:ext uri="{FF2B5EF4-FFF2-40B4-BE49-F238E27FC236}">
                    <a16:creationId xmlns:a16="http://schemas.microsoft.com/office/drawing/2014/main" id="{95978F8F-94C3-F977-8071-4DA1943BDB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09600" y="3440067"/>
                <a:ext cx="1004187" cy="1008000"/>
              </a:xfrm>
              <a:prstGeom prst="rect">
                <a:avLst/>
              </a:prstGeom>
            </p:spPr>
          </p:pic>
          <p:pic>
            <p:nvPicPr>
              <p:cNvPr id="82" name="Picture 81" descr="A black and gold logo&#10;&#10;Description automatically generated">
                <a:extLst>
                  <a:ext uri="{FF2B5EF4-FFF2-40B4-BE49-F238E27FC236}">
                    <a16:creationId xmlns:a16="http://schemas.microsoft.com/office/drawing/2014/main" id="{669E7428-F7B1-BC83-436F-44E7C362EDB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7054" y="4463393"/>
                <a:ext cx="1009279" cy="1008000"/>
              </a:xfrm>
              <a:prstGeom prst="rect">
                <a:avLst/>
              </a:prstGeom>
            </p:spPr>
          </p:pic>
        </p:grpSp>
      </p:grpSp>
    </p:spTree>
    <p:extLst>
      <p:ext uri="{BB962C8B-B14F-4D97-AF65-F5344CB8AC3E}">
        <p14:creationId xmlns:p14="http://schemas.microsoft.com/office/powerpoint/2010/main" val="328814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0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grpSp>
        <p:nvGrpSpPr>
          <p:cNvPr id="33" name="Group 32">
            <a:extLst>
              <a:ext uri="{FF2B5EF4-FFF2-40B4-BE49-F238E27FC236}">
                <a16:creationId xmlns:a16="http://schemas.microsoft.com/office/drawing/2014/main" id="{2C1FD84C-E010-9285-3C9B-E8C8FCAF609C}"/>
              </a:ext>
            </a:extLst>
          </p:cNvPr>
          <p:cNvGrpSpPr>
            <a:grpSpLocks noChangeAspect="1"/>
          </p:cNvGrpSpPr>
          <p:nvPr userDrawn="1"/>
        </p:nvGrpSpPr>
        <p:grpSpPr>
          <a:xfrm>
            <a:off x="155486" y="5687028"/>
            <a:ext cx="11881028" cy="1080000"/>
            <a:chOff x="-297246" y="5643486"/>
            <a:chExt cx="12277062" cy="1116000"/>
          </a:xfrm>
        </p:grpSpPr>
        <p:pic>
          <p:nvPicPr>
            <p:cNvPr id="22" name="Picture 21" descr="A blue and black logo&#10;&#10;Description automatically generated">
              <a:extLst>
                <a:ext uri="{FF2B5EF4-FFF2-40B4-BE49-F238E27FC236}">
                  <a16:creationId xmlns:a16="http://schemas.microsoft.com/office/drawing/2014/main" id="{41DFFF03-C340-CC6E-1873-D30D9F6765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p:spPr>
        </p:pic>
        <p:pic>
          <p:nvPicPr>
            <p:cNvPr id="23" name="Picture 22" descr="A blue and black logo&#10;&#10;Description automatically generated">
              <a:extLst>
                <a:ext uri="{FF2B5EF4-FFF2-40B4-BE49-F238E27FC236}">
                  <a16:creationId xmlns:a16="http://schemas.microsoft.com/office/drawing/2014/main" id="{2ABBE659-D994-7A3A-FC88-534EF1C094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p:spPr>
        </p:pic>
        <p:pic>
          <p:nvPicPr>
            <p:cNvPr id="24" name="Picture 23" descr="A blue and black logo&#10;&#10;Description automatically generated">
              <a:extLst>
                <a:ext uri="{FF2B5EF4-FFF2-40B4-BE49-F238E27FC236}">
                  <a16:creationId xmlns:a16="http://schemas.microsoft.com/office/drawing/2014/main" id="{5756F55F-0B40-40A4-464C-EFDA39753C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2736" y="5643486"/>
              <a:ext cx="1117416" cy="1116000"/>
            </a:xfrm>
            <a:prstGeom prst="rect">
              <a:avLst/>
            </a:prstGeom>
          </p:spPr>
        </p:pic>
        <p:pic>
          <p:nvPicPr>
            <p:cNvPr id="25" name="Picture 24" descr="A blue and black logo&#10;&#10;Description automatically generated">
              <a:extLst>
                <a:ext uri="{FF2B5EF4-FFF2-40B4-BE49-F238E27FC236}">
                  <a16:creationId xmlns:a16="http://schemas.microsoft.com/office/drawing/2014/main" id="{3A29E9E1-A297-D2CD-C788-F3EE34A7A0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152" y="5643486"/>
              <a:ext cx="1117416" cy="1116000"/>
            </a:xfrm>
            <a:prstGeom prst="rect">
              <a:avLst/>
            </a:prstGeom>
          </p:spPr>
        </p:pic>
        <p:pic>
          <p:nvPicPr>
            <p:cNvPr id="26" name="Picture 25" descr="A blue and black logo&#10;&#10;Description automatically generated">
              <a:extLst>
                <a:ext uri="{FF2B5EF4-FFF2-40B4-BE49-F238E27FC236}">
                  <a16:creationId xmlns:a16="http://schemas.microsoft.com/office/drawing/2014/main" id="{9978B41C-8D11-6FDE-673E-844C6C1F30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7568" y="5643486"/>
              <a:ext cx="1117416" cy="1116000"/>
            </a:xfrm>
            <a:prstGeom prst="rect">
              <a:avLst/>
            </a:prstGeom>
          </p:spPr>
        </p:pic>
        <p:pic>
          <p:nvPicPr>
            <p:cNvPr id="27" name="Picture 26" descr="A blue and black logo&#10;&#10;Description automatically generated">
              <a:extLst>
                <a:ext uri="{FF2B5EF4-FFF2-40B4-BE49-F238E27FC236}">
                  <a16:creationId xmlns:a16="http://schemas.microsoft.com/office/drawing/2014/main" id="{E68E68A0-F88A-702C-6EA5-2CF71D058C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4984" y="5643486"/>
              <a:ext cx="1117416" cy="1116000"/>
            </a:xfrm>
            <a:prstGeom prst="rect">
              <a:avLst/>
            </a:prstGeom>
          </p:spPr>
        </p:pic>
        <p:pic>
          <p:nvPicPr>
            <p:cNvPr id="28" name="Picture 27" descr="A blue and black logo&#10;&#10;Description automatically generated">
              <a:extLst>
                <a:ext uri="{FF2B5EF4-FFF2-40B4-BE49-F238E27FC236}">
                  <a16:creationId xmlns:a16="http://schemas.microsoft.com/office/drawing/2014/main" id="{F7F0EEAC-4006-AC3B-03E9-541E61A9D5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2400" y="5643486"/>
              <a:ext cx="1117416" cy="1116000"/>
            </a:xfrm>
            <a:prstGeom prst="rect">
              <a:avLst/>
            </a:prstGeom>
          </p:spPr>
        </p:pic>
        <p:pic>
          <p:nvPicPr>
            <p:cNvPr id="29" name="Picture 28" descr="A blue and black logo&#10;&#10;Description automatically generated">
              <a:extLst>
                <a:ext uri="{FF2B5EF4-FFF2-40B4-BE49-F238E27FC236}">
                  <a16:creationId xmlns:a16="http://schemas.microsoft.com/office/drawing/2014/main" id="{EF02FC94-1546-5559-FF37-B023A7B867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p:spPr>
        </p:pic>
        <p:pic>
          <p:nvPicPr>
            <p:cNvPr id="30" name="Picture 29" descr="A blue and black logo&#10;&#10;Description automatically generated">
              <a:extLst>
                <a:ext uri="{FF2B5EF4-FFF2-40B4-BE49-F238E27FC236}">
                  <a16:creationId xmlns:a16="http://schemas.microsoft.com/office/drawing/2014/main" id="{EACB4FFA-8167-1D98-56D0-F7577BADA8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p:spPr>
        </p:pic>
        <p:pic>
          <p:nvPicPr>
            <p:cNvPr id="31" name="Picture 30" descr="A blue and black logo&#10;&#10;Description automatically generated">
              <a:extLst>
                <a:ext uri="{FF2B5EF4-FFF2-40B4-BE49-F238E27FC236}">
                  <a16:creationId xmlns:a16="http://schemas.microsoft.com/office/drawing/2014/main" id="{71B6D575-CEAD-0350-089C-B04318922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p:spPr>
        </p:pic>
        <p:pic>
          <p:nvPicPr>
            <p:cNvPr id="32" name="Picture 31" descr="A blue and black logo&#10;&#10;Description automatically generated">
              <a:extLst>
                <a:ext uri="{FF2B5EF4-FFF2-40B4-BE49-F238E27FC236}">
                  <a16:creationId xmlns:a16="http://schemas.microsoft.com/office/drawing/2014/main" id="{515D6917-504E-2803-8309-EEFFAEEBC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p:spPr>
        </p:pic>
      </p:grpSp>
    </p:spTree>
    <p:extLst>
      <p:ext uri="{BB962C8B-B14F-4D97-AF65-F5344CB8AC3E}">
        <p14:creationId xmlns:p14="http://schemas.microsoft.com/office/powerpoint/2010/main" val="13194905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800000"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grpSp>
        <p:nvGrpSpPr>
          <p:cNvPr id="35" name="Group 34">
            <a:extLst>
              <a:ext uri="{FF2B5EF4-FFF2-40B4-BE49-F238E27FC236}">
                <a16:creationId xmlns:a16="http://schemas.microsoft.com/office/drawing/2014/main" id="{397D94E8-04E4-71A6-FA81-B8D4947708F0}"/>
              </a:ext>
            </a:extLst>
          </p:cNvPr>
          <p:cNvGrpSpPr>
            <a:grpSpLocks noChangeAspect="1"/>
          </p:cNvGrpSpPr>
          <p:nvPr userDrawn="1"/>
        </p:nvGrpSpPr>
        <p:grpSpPr>
          <a:xfrm>
            <a:off x="143820" y="5650224"/>
            <a:ext cx="11904359" cy="1080000"/>
            <a:chOff x="1" y="5651886"/>
            <a:chExt cx="11110735" cy="1008000"/>
          </a:xfrm>
        </p:grpSpPr>
        <p:grpSp>
          <p:nvGrpSpPr>
            <p:cNvPr id="27" name="Group 26">
              <a:extLst>
                <a:ext uri="{FF2B5EF4-FFF2-40B4-BE49-F238E27FC236}">
                  <a16:creationId xmlns:a16="http://schemas.microsoft.com/office/drawing/2014/main" id="{62EE034C-E9DC-EB4F-A40B-2BCBFF31705C}"/>
                </a:ext>
              </a:extLst>
            </p:cNvPr>
            <p:cNvGrpSpPr>
              <a:grpSpLocks noChangeAspect="1"/>
            </p:cNvGrpSpPr>
            <p:nvPr userDrawn="1"/>
          </p:nvGrpSpPr>
          <p:grpSpPr>
            <a:xfrm>
              <a:off x="1" y="5651886"/>
              <a:ext cx="6060007" cy="1008000"/>
              <a:chOff x="177945" y="5453407"/>
              <a:chExt cx="8224297" cy="1368000"/>
            </a:xfrm>
          </p:grpSpPr>
          <p:pic>
            <p:nvPicPr>
              <p:cNvPr id="3" name="Picture 2" descr="A pink flower on a black background&#10;&#10;Description automatically generated">
                <a:extLst>
                  <a:ext uri="{FF2B5EF4-FFF2-40B4-BE49-F238E27FC236}">
                    <a16:creationId xmlns:a16="http://schemas.microsoft.com/office/drawing/2014/main" id="{318EFFD4-CD05-559A-CC9D-600B67C474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8" name="Picture 7" descr="A blue and black logo&#10;&#10;Description automatically generated">
                <a:extLst>
                  <a:ext uri="{FF2B5EF4-FFF2-40B4-BE49-F238E27FC236}">
                    <a16:creationId xmlns:a16="http://schemas.microsoft.com/office/drawing/2014/main" id="{645002EB-32A2-AA10-17F3-BC469E4C64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11" name="Picture 10" descr="A black and gold logo&#10;&#10;Description automatically generated">
                <a:extLst>
                  <a:ext uri="{FF2B5EF4-FFF2-40B4-BE49-F238E27FC236}">
                    <a16:creationId xmlns:a16="http://schemas.microsoft.com/office/drawing/2014/main" id="{58D9EF89-8B5F-1485-B142-5172B9D112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14" name="Picture 13" descr="A green and black logo&#10;&#10;Description automatically generated">
                <a:extLst>
                  <a:ext uri="{FF2B5EF4-FFF2-40B4-BE49-F238E27FC236}">
                    <a16:creationId xmlns:a16="http://schemas.microsoft.com/office/drawing/2014/main" id="{4C272581-D4B9-5D5B-7BBB-E78E9D9DDCE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20" name="Picture 19" descr="A red flower on a black background&#10;&#10;Description automatically generated">
                <a:extLst>
                  <a:ext uri="{FF2B5EF4-FFF2-40B4-BE49-F238E27FC236}">
                    <a16:creationId xmlns:a16="http://schemas.microsoft.com/office/drawing/2014/main" id="{6B9B985C-B3F3-F11E-20AE-A487D33FD9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26" name="Picture 25" descr="A yellow and black flower&#10;&#10;Description automatically generated">
                <a:extLst>
                  <a:ext uri="{FF2B5EF4-FFF2-40B4-BE49-F238E27FC236}">
                    <a16:creationId xmlns:a16="http://schemas.microsoft.com/office/drawing/2014/main" id="{2E21ACC1-96F7-A320-8A4D-31868F895D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grpSp>
          <p:nvGrpSpPr>
            <p:cNvPr id="28" name="Group 27">
              <a:extLst>
                <a:ext uri="{FF2B5EF4-FFF2-40B4-BE49-F238E27FC236}">
                  <a16:creationId xmlns:a16="http://schemas.microsoft.com/office/drawing/2014/main" id="{D7374335-3ED9-6A7E-15CC-02F917FD54D9}"/>
                </a:ext>
              </a:extLst>
            </p:cNvPr>
            <p:cNvGrpSpPr>
              <a:grpSpLocks noChangeAspect="1"/>
            </p:cNvGrpSpPr>
            <p:nvPr userDrawn="1"/>
          </p:nvGrpSpPr>
          <p:grpSpPr>
            <a:xfrm flipH="1">
              <a:off x="6060008" y="5651886"/>
              <a:ext cx="5050728" cy="1008000"/>
              <a:chOff x="177945" y="5453407"/>
              <a:chExt cx="6854561" cy="1368000"/>
            </a:xfrm>
          </p:grpSpPr>
          <p:pic>
            <p:nvPicPr>
              <p:cNvPr id="30" name="Picture 29" descr="A blue and black logo&#10;&#10;Description automatically generated">
                <a:extLst>
                  <a:ext uri="{FF2B5EF4-FFF2-40B4-BE49-F238E27FC236}">
                    <a16:creationId xmlns:a16="http://schemas.microsoft.com/office/drawing/2014/main" id="{108F4704-3DAB-6EFD-8C81-D969E3A2C5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31" name="Picture 30" descr="A black and gold logo&#10;&#10;Description automatically generated">
                <a:extLst>
                  <a:ext uri="{FF2B5EF4-FFF2-40B4-BE49-F238E27FC236}">
                    <a16:creationId xmlns:a16="http://schemas.microsoft.com/office/drawing/2014/main" id="{1BCAD8FD-9C07-BEEE-D90A-BD6C65D6EB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32" name="Picture 31" descr="A green and black logo&#10;&#10;Description automatically generated">
                <a:extLst>
                  <a:ext uri="{FF2B5EF4-FFF2-40B4-BE49-F238E27FC236}">
                    <a16:creationId xmlns:a16="http://schemas.microsoft.com/office/drawing/2014/main" id="{5A76CBB1-B0C3-DE38-7F16-B65A4D3244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33" name="Picture 32" descr="A red flower on a black background&#10;&#10;Description automatically generated">
                <a:extLst>
                  <a:ext uri="{FF2B5EF4-FFF2-40B4-BE49-F238E27FC236}">
                    <a16:creationId xmlns:a16="http://schemas.microsoft.com/office/drawing/2014/main" id="{A0BE604D-2437-6925-9AEF-33EEC543E2C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34" name="Picture 33" descr="A yellow and black flower&#10;&#10;Description automatically generated">
                <a:extLst>
                  <a:ext uri="{FF2B5EF4-FFF2-40B4-BE49-F238E27FC236}">
                    <a16:creationId xmlns:a16="http://schemas.microsoft.com/office/drawing/2014/main" id="{FF0213FE-AA0A-2DD3-F6B2-1D6B574A47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grpSp>
    </p:spTree>
    <p:extLst>
      <p:ext uri="{BB962C8B-B14F-4D97-AF65-F5344CB8AC3E}">
        <p14:creationId xmlns:p14="http://schemas.microsoft.com/office/powerpoint/2010/main" val="38564230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720000" y="1260000"/>
            <a:ext cx="10001591" cy="4211886"/>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 y="0"/>
            <a:ext cx="10942655" cy="1080000"/>
          </a:xfrm>
          <a:prstGeom prst="rect">
            <a:avLst/>
          </a:prstGeom>
        </p:spPr>
        <p:txBody>
          <a:bodyPr anchor="b"/>
          <a:lstStyle/>
          <a:p>
            <a:r>
              <a:rPr lang="en-GB"/>
              <a:t>Click to edit Master title style</a:t>
            </a:r>
            <a:endParaRPr lang="en-AU" dirty="0"/>
          </a:p>
        </p:txBody>
      </p:sp>
      <p:grpSp>
        <p:nvGrpSpPr>
          <p:cNvPr id="7" name="Group 6">
            <a:extLst>
              <a:ext uri="{FF2B5EF4-FFF2-40B4-BE49-F238E27FC236}">
                <a16:creationId xmlns:a16="http://schemas.microsoft.com/office/drawing/2014/main" id="{FD0B13BB-F2A9-15A6-DAE5-46A74845AD0F}"/>
              </a:ext>
            </a:extLst>
          </p:cNvPr>
          <p:cNvGrpSpPr>
            <a:grpSpLocks noChangeAspect="1"/>
          </p:cNvGrpSpPr>
          <p:nvPr userDrawn="1"/>
        </p:nvGrpSpPr>
        <p:grpSpPr>
          <a:xfrm rot="16200000">
            <a:off x="8235942" y="2871000"/>
            <a:ext cx="6709294" cy="1116000"/>
            <a:chOff x="177945" y="5453407"/>
            <a:chExt cx="8224297" cy="1368000"/>
          </a:xfrm>
        </p:grpSpPr>
        <p:pic>
          <p:nvPicPr>
            <p:cNvPr id="16" name="Picture 15" descr="A pink flower on a black background&#10;&#10;Description automatically generated">
              <a:extLst>
                <a:ext uri="{FF2B5EF4-FFF2-40B4-BE49-F238E27FC236}">
                  <a16:creationId xmlns:a16="http://schemas.microsoft.com/office/drawing/2014/main" id="{4DE56CE6-0877-EC3F-EF5A-00D600A447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17" name="Picture 16" descr="A blue and black logo&#10;&#10;Description automatically generated">
              <a:extLst>
                <a:ext uri="{FF2B5EF4-FFF2-40B4-BE49-F238E27FC236}">
                  <a16:creationId xmlns:a16="http://schemas.microsoft.com/office/drawing/2014/main" id="{05DB9DCC-1192-D2DA-69E8-82198D1033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20" name="Picture 19" descr="A black and gold logo&#10;&#10;Description automatically generated">
              <a:extLst>
                <a:ext uri="{FF2B5EF4-FFF2-40B4-BE49-F238E27FC236}">
                  <a16:creationId xmlns:a16="http://schemas.microsoft.com/office/drawing/2014/main" id="{495CB7EC-6E8A-947B-6B93-77D0D5ABBF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21" name="Picture 20" descr="A green and black logo&#10;&#10;Description automatically generated">
              <a:extLst>
                <a:ext uri="{FF2B5EF4-FFF2-40B4-BE49-F238E27FC236}">
                  <a16:creationId xmlns:a16="http://schemas.microsoft.com/office/drawing/2014/main" id="{8DC15E9A-411A-BDD4-FEFE-4DFD406AD60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22" name="Picture 21" descr="A red flower on a black background&#10;&#10;Description automatically generated">
              <a:extLst>
                <a:ext uri="{FF2B5EF4-FFF2-40B4-BE49-F238E27FC236}">
                  <a16:creationId xmlns:a16="http://schemas.microsoft.com/office/drawing/2014/main" id="{B2C5A20F-65B7-EA17-77D9-07DB7D7BEA7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23" name="Picture 22" descr="A yellow and black flower&#10;&#10;Description automatically generated">
              <a:extLst>
                <a:ext uri="{FF2B5EF4-FFF2-40B4-BE49-F238E27FC236}">
                  <a16:creationId xmlns:a16="http://schemas.microsoft.com/office/drawing/2014/main" id="{F0D4BA7F-3C48-3A8F-25CA-17D9308AFAD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spTree>
    <p:extLst>
      <p:ext uri="{BB962C8B-B14F-4D97-AF65-F5344CB8AC3E}">
        <p14:creationId xmlns:p14="http://schemas.microsoft.com/office/powerpoint/2010/main" val="3551930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7" y="0"/>
            <a:ext cx="10752423" cy="1080000"/>
          </a:xfrm>
          <a:prstGeom prst="rect">
            <a:avLst/>
          </a:prstGeom>
        </p:spPr>
        <p:txBody>
          <a:bodyPr anchor="b"/>
          <a:lstStyle>
            <a:lvl1pPr marL="180975" indent="0">
              <a:defRPr/>
            </a:lvl1pPr>
          </a:lstStyle>
          <a:p>
            <a:r>
              <a:rPr lang="en-GB"/>
              <a:t>Click to edit Master title style</a:t>
            </a:r>
            <a:endParaRPr lang="en-AU" dirty="0"/>
          </a:p>
        </p:txBody>
      </p:sp>
      <p:grpSp>
        <p:nvGrpSpPr>
          <p:cNvPr id="2" name="Group 1">
            <a:extLst>
              <a:ext uri="{FF2B5EF4-FFF2-40B4-BE49-F238E27FC236}">
                <a16:creationId xmlns:a16="http://schemas.microsoft.com/office/drawing/2014/main" id="{B815F7A9-A632-4498-029D-18EF48DB71E9}"/>
              </a:ext>
            </a:extLst>
          </p:cNvPr>
          <p:cNvGrpSpPr>
            <a:grpSpLocks noChangeAspect="1"/>
          </p:cNvGrpSpPr>
          <p:nvPr userDrawn="1"/>
        </p:nvGrpSpPr>
        <p:grpSpPr>
          <a:xfrm rot="16200000">
            <a:off x="-2696664" y="2871000"/>
            <a:ext cx="6709294" cy="1116000"/>
            <a:chOff x="177945" y="5453407"/>
            <a:chExt cx="8224297" cy="1368000"/>
          </a:xfrm>
        </p:grpSpPr>
        <p:pic>
          <p:nvPicPr>
            <p:cNvPr id="3" name="Picture 2" descr="A pink flower on a black background&#10;&#10;Description automatically generated">
              <a:extLst>
                <a:ext uri="{FF2B5EF4-FFF2-40B4-BE49-F238E27FC236}">
                  <a16:creationId xmlns:a16="http://schemas.microsoft.com/office/drawing/2014/main" id="{E2AEA1C4-88DD-3C19-3CFC-600A03E510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4" name="Picture 3" descr="A blue and black logo&#10;&#10;Description automatically generated">
              <a:extLst>
                <a:ext uri="{FF2B5EF4-FFF2-40B4-BE49-F238E27FC236}">
                  <a16:creationId xmlns:a16="http://schemas.microsoft.com/office/drawing/2014/main" id="{5A1BDF2D-7A3F-195F-DCB5-A72F7FF9FE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6" name="Picture 5" descr="A black and gold logo&#10;&#10;Description automatically generated">
              <a:extLst>
                <a:ext uri="{FF2B5EF4-FFF2-40B4-BE49-F238E27FC236}">
                  <a16:creationId xmlns:a16="http://schemas.microsoft.com/office/drawing/2014/main" id="{507E5984-2672-44B0-2533-A5D3E59495C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7" name="Picture 6" descr="A green and black logo&#10;&#10;Description automatically generated">
              <a:extLst>
                <a:ext uri="{FF2B5EF4-FFF2-40B4-BE49-F238E27FC236}">
                  <a16:creationId xmlns:a16="http://schemas.microsoft.com/office/drawing/2014/main" id="{88A20703-E979-E5A9-8944-07B80FC28CF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8" name="Picture 7" descr="A red flower on a black background&#10;&#10;Description automatically generated">
              <a:extLst>
                <a:ext uri="{FF2B5EF4-FFF2-40B4-BE49-F238E27FC236}">
                  <a16:creationId xmlns:a16="http://schemas.microsoft.com/office/drawing/2014/main" id="{0519E696-6FAB-8578-A487-EE818DFE69A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14" name="Picture 13" descr="A yellow and black flower&#10;&#10;Description automatically generated">
              <a:extLst>
                <a:ext uri="{FF2B5EF4-FFF2-40B4-BE49-F238E27FC236}">
                  <a16:creationId xmlns:a16="http://schemas.microsoft.com/office/drawing/2014/main" id="{6573F6E5-5921-5D36-1556-0ABD25E4F96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spTree>
    <p:extLst>
      <p:ext uri="{BB962C8B-B14F-4D97-AF65-F5344CB8AC3E}">
        <p14:creationId xmlns:p14="http://schemas.microsoft.com/office/powerpoint/2010/main" val="12715895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79050"/>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432000" y="1279050"/>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74036"/>
            <a:ext cx="5040000" cy="35964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89CC5CB7-4316-0E10-0875-72F0548333E7}"/>
              </a:ext>
            </a:extLst>
          </p:cNvPr>
          <p:cNvGrpSpPr>
            <a:grpSpLocks noChangeAspect="1"/>
          </p:cNvGrpSpPr>
          <p:nvPr userDrawn="1"/>
        </p:nvGrpSpPr>
        <p:grpSpPr>
          <a:xfrm>
            <a:off x="143820" y="5650224"/>
            <a:ext cx="11904359" cy="1080000"/>
            <a:chOff x="1" y="5651886"/>
            <a:chExt cx="11110735" cy="1008000"/>
          </a:xfrm>
        </p:grpSpPr>
        <p:grpSp>
          <p:nvGrpSpPr>
            <p:cNvPr id="20" name="Group 19">
              <a:extLst>
                <a:ext uri="{FF2B5EF4-FFF2-40B4-BE49-F238E27FC236}">
                  <a16:creationId xmlns:a16="http://schemas.microsoft.com/office/drawing/2014/main" id="{757C6276-5B54-E2CB-739F-AFCB6BEF2097}"/>
                </a:ext>
              </a:extLst>
            </p:cNvPr>
            <p:cNvGrpSpPr>
              <a:grpSpLocks noChangeAspect="1"/>
            </p:cNvGrpSpPr>
            <p:nvPr userDrawn="1"/>
          </p:nvGrpSpPr>
          <p:grpSpPr>
            <a:xfrm>
              <a:off x="1" y="5651886"/>
              <a:ext cx="6060007" cy="1008000"/>
              <a:chOff x="177945" y="5453407"/>
              <a:chExt cx="8224297" cy="1368000"/>
            </a:xfrm>
          </p:grpSpPr>
          <p:pic>
            <p:nvPicPr>
              <p:cNvPr id="27" name="Picture 26" descr="A pink flower on a black background&#10;&#10;Description automatically generated">
                <a:extLst>
                  <a:ext uri="{FF2B5EF4-FFF2-40B4-BE49-F238E27FC236}">
                    <a16:creationId xmlns:a16="http://schemas.microsoft.com/office/drawing/2014/main" id="{EDF49B03-1736-EE9F-2D96-76F1F4CA7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28" name="Picture 27" descr="A blue and black logo&#10;&#10;Description automatically generated">
                <a:extLst>
                  <a:ext uri="{FF2B5EF4-FFF2-40B4-BE49-F238E27FC236}">
                    <a16:creationId xmlns:a16="http://schemas.microsoft.com/office/drawing/2014/main" id="{8C2C746B-9B43-6EF2-F141-51B22A3EB4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29" name="Picture 28" descr="A black and gold logo&#10;&#10;Description automatically generated">
                <a:extLst>
                  <a:ext uri="{FF2B5EF4-FFF2-40B4-BE49-F238E27FC236}">
                    <a16:creationId xmlns:a16="http://schemas.microsoft.com/office/drawing/2014/main" id="{CBA4B9A6-E078-7A44-E6BE-51F945CFE1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30" name="Picture 29" descr="A green and black logo&#10;&#10;Description automatically generated">
                <a:extLst>
                  <a:ext uri="{FF2B5EF4-FFF2-40B4-BE49-F238E27FC236}">
                    <a16:creationId xmlns:a16="http://schemas.microsoft.com/office/drawing/2014/main" id="{1FF1AB14-4E35-A727-70B9-15BD85A704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31" name="Picture 30" descr="A red flower on a black background&#10;&#10;Description automatically generated">
                <a:extLst>
                  <a:ext uri="{FF2B5EF4-FFF2-40B4-BE49-F238E27FC236}">
                    <a16:creationId xmlns:a16="http://schemas.microsoft.com/office/drawing/2014/main" id="{BCAC5BDB-E662-2457-DD3E-C61ABCF674B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32" name="Picture 31" descr="A yellow and black flower&#10;&#10;Description automatically generated">
                <a:extLst>
                  <a:ext uri="{FF2B5EF4-FFF2-40B4-BE49-F238E27FC236}">
                    <a16:creationId xmlns:a16="http://schemas.microsoft.com/office/drawing/2014/main" id="{914637FE-2ECF-BC91-A192-30BBC47EF0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grpSp>
          <p:nvGrpSpPr>
            <p:cNvPr id="21" name="Group 20">
              <a:extLst>
                <a:ext uri="{FF2B5EF4-FFF2-40B4-BE49-F238E27FC236}">
                  <a16:creationId xmlns:a16="http://schemas.microsoft.com/office/drawing/2014/main" id="{D12E2156-28F4-7E7B-50B2-AC4ECE55E645}"/>
                </a:ext>
              </a:extLst>
            </p:cNvPr>
            <p:cNvGrpSpPr>
              <a:grpSpLocks noChangeAspect="1"/>
            </p:cNvGrpSpPr>
            <p:nvPr userDrawn="1"/>
          </p:nvGrpSpPr>
          <p:grpSpPr>
            <a:xfrm flipH="1">
              <a:off x="6060008" y="5651886"/>
              <a:ext cx="5050728" cy="1008000"/>
              <a:chOff x="177945" y="5453407"/>
              <a:chExt cx="6854561" cy="1368000"/>
            </a:xfrm>
          </p:grpSpPr>
          <p:pic>
            <p:nvPicPr>
              <p:cNvPr id="22" name="Picture 21" descr="A blue and black logo&#10;&#10;Description automatically generated">
                <a:extLst>
                  <a:ext uri="{FF2B5EF4-FFF2-40B4-BE49-F238E27FC236}">
                    <a16:creationId xmlns:a16="http://schemas.microsoft.com/office/drawing/2014/main" id="{E6EFC89F-4BFB-A53F-7209-C87B84DD7E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23" name="Picture 22" descr="A black and gold logo&#10;&#10;Description automatically generated">
                <a:extLst>
                  <a:ext uri="{FF2B5EF4-FFF2-40B4-BE49-F238E27FC236}">
                    <a16:creationId xmlns:a16="http://schemas.microsoft.com/office/drawing/2014/main" id="{E58E1615-A721-55C9-ABDE-EF21680655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24" name="Picture 23" descr="A green and black logo&#10;&#10;Description automatically generated">
                <a:extLst>
                  <a:ext uri="{FF2B5EF4-FFF2-40B4-BE49-F238E27FC236}">
                    <a16:creationId xmlns:a16="http://schemas.microsoft.com/office/drawing/2014/main" id="{5B8BB21B-294D-F49F-5C61-1989111615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25" name="Picture 24" descr="A red flower on a black background&#10;&#10;Description automatically generated">
                <a:extLst>
                  <a:ext uri="{FF2B5EF4-FFF2-40B4-BE49-F238E27FC236}">
                    <a16:creationId xmlns:a16="http://schemas.microsoft.com/office/drawing/2014/main" id="{52FB1793-7132-7D02-121F-3CE4034A36F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26" name="Picture 25" descr="A yellow and black flower&#10;&#10;Description automatically generated">
                <a:extLst>
                  <a:ext uri="{FF2B5EF4-FFF2-40B4-BE49-F238E27FC236}">
                    <a16:creationId xmlns:a16="http://schemas.microsoft.com/office/drawing/2014/main" id="{EEEA698B-B550-3D52-55DB-0DBCEF647BE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grpSp>
    </p:spTree>
    <p:extLst>
      <p:ext uri="{BB962C8B-B14F-4D97-AF65-F5344CB8AC3E}">
        <p14:creationId xmlns:p14="http://schemas.microsoft.com/office/powerpoint/2010/main" val="2589088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0902462" cy="1080000"/>
          </a:xfrm>
          <a:prstGeom prst="rect">
            <a:avLst/>
          </a:prstGeom>
        </p:spPr>
        <p:txBody>
          <a:bodyPr anchor="b"/>
          <a:lstStyle>
            <a:lvl1pPr marL="36195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341856"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5862462" y="2161267"/>
            <a:ext cx="5040000" cy="4159146"/>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Text Placeholder 2">
            <a:extLst>
              <a:ext uri="{FF2B5EF4-FFF2-40B4-BE49-F238E27FC236}">
                <a16:creationId xmlns:a16="http://schemas.microsoft.com/office/drawing/2014/main" id="{28AD73D0-6553-06E9-3FD3-82DA09B59C0D}"/>
              </a:ext>
            </a:extLst>
          </p:cNvPr>
          <p:cNvSpPr>
            <a:spLocks noGrp="1"/>
          </p:cNvSpPr>
          <p:nvPr>
            <p:ph type="body" idx="10"/>
          </p:nvPr>
        </p:nvSpPr>
        <p:spPr>
          <a:xfrm>
            <a:off x="341856" y="1263336"/>
            <a:ext cx="5040000" cy="700475"/>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Text Placeholder 4">
            <a:extLst>
              <a:ext uri="{FF2B5EF4-FFF2-40B4-BE49-F238E27FC236}">
                <a16:creationId xmlns:a16="http://schemas.microsoft.com/office/drawing/2014/main" id="{DAC0C866-2EC2-81DD-881C-DB21A08218D8}"/>
              </a:ext>
            </a:extLst>
          </p:cNvPr>
          <p:cNvSpPr>
            <a:spLocks noGrp="1"/>
          </p:cNvSpPr>
          <p:nvPr>
            <p:ph type="body" sz="quarter" idx="12"/>
          </p:nvPr>
        </p:nvSpPr>
        <p:spPr>
          <a:xfrm>
            <a:off x="5862462" y="1263336"/>
            <a:ext cx="5040000" cy="69871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grpSp>
        <p:nvGrpSpPr>
          <p:cNvPr id="7" name="Group 6">
            <a:extLst>
              <a:ext uri="{FF2B5EF4-FFF2-40B4-BE49-F238E27FC236}">
                <a16:creationId xmlns:a16="http://schemas.microsoft.com/office/drawing/2014/main" id="{66BCBE26-A603-0FE7-30E1-C4414AFC6E76}"/>
              </a:ext>
            </a:extLst>
          </p:cNvPr>
          <p:cNvGrpSpPr>
            <a:grpSpLocks noChangeAspect="1"/>
          </p:cNvGrpSpPr>
          <p:nvPr userDrawn="1"/>
        </p:nvGrpSpPr>
        <p:grpSpPr>
          <a:xfrm rot="16200000">
            <a:off x="8235942" y="2871000"/>
            <a:ext cx="6709294" cy="1116000"/>
            <a:chOff x="177945" y="5453407"/>
            <a:chExt cx="8224297" cy="1368000"/>
          </a:xfrm>
        </p:grpSpPr>
        <p:pic>
          <p:nvPicPr>
            <p:cNvPr id="8" name="Picture 7" descr="A pink flower on a black background&#10;&#10;Description automatically generated">
              <a:extLst>
                <a:ext uri="{FF2B5EF4-FFF2-40B4-BE49-F238E27FC236}">
                  <a16:creationId xmlns:a16="http://schemas.microsoft.com/office/drawing/2014/main" id="{EA7A1629-06AF-C2E8-5FBF-C9DA643011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9" name="Picture 8" descr="A blue and black logo&#10;&#10;Description automatically generated">
              <a:extLst>
                <a:ext uri="{FF2B5EF4-FFF2-40B4-BE49-F238E27FC236}">
                  <a16:creationId xmlns:a16="http://schemas.microsoft.com/office/drawing/2014/main" id="{3FA8DC52-951A-CD34-F58C-2A85D90BE0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10" name="Picture 9" descr="A black and gold logo&#10;&#10;Description automatically generated">
              <a:extLst>
                <a:ext uri="{FF2B5EF4-FFF2-40B4-BE49-F238E27FC236}">
                  <a16:creationId xmlns:a16="http://schemas.microsoft.com/office/drawing/2014/main" id="{41E1EE30-ED59-0491-7124-B33F443AAB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11" name="Picture 10" descr="A green and black logo&#10;&#10;Description automatically generated">
              <a:extLst>
                <a:ext uri="{FF2B5EF4-FFF2-40B4-BE49-F238E27FC236}">
                  <a16:creationId xmlns:a16="http://schemas.microsoft.com/office/drawing/2014/main" id="{EE3FD5A6-6ADF-917F-7E32-B0F056235E7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12" name="Picture 11" descr="A red flower on a black background&#10;&#10;Description automatically generated">
              <a:extLst>
                <a:ext uri="{FF2B5EF4-FFF2-40B4-BE49-F238E27FC236}">
                  <a16:creationId xmlns:a16="http://schemas.microsoft.com/office/drawing/2014/main" id="{8A3426C0-E030-134C-8DD5-E98D37F79E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13" name="Picture 12" descr="A yellow and black flower&#10;&#10;Description automatically generated">
              <a:extLst>
                <a:ext uri="{FF2B5EF4-FFF2-40B4-BE49-F238E27FC236}">
                  <a16:creationId xmlns:a16="http://schemas.microsoft.com/office/drawing/2014/main" id="{F53A2CD1-0717-6E88-9C67-7CC79F1AB3E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spTree>
    <p:extLst>
      <p:ext uri="{BB962C8B-B14F-4D97-AF65-F5344CB8AC3E}">
        <p14:creationId xmlns:p14="http://schemas.microsoft.com/office/powerpoint/2010/main" val="39436296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0000"/>
            <a:ext cx="5040000" cy="4320000"/>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EF606F43-7615-24CE-C3D6-63BD994D0D62}"/>
              </a:ext>
            </a:extLst>
          </p:cNvPr>
          <p:cNvGrpSpPr>
            <a:grpSpLocks noChangeAspect="1"/>
          </p:cNvGrpSpPr>
          <p:nvPr userDrawn="1"/>
        </p:nvGrpSpPr>
        <p:grpSpPr>
          <a:xfrm>
            <a:off x="143820" y="5650224"/>
            <a:ext cx="11904359" cy="1080000"/>
            <a:chOff x="1" y="5651886"/>
            <a:chExt cx="11110735" cy="1008000"/>
          </a:xfrm>
        </p:grpSpPr>
        <p:grpSp>
          <p:nvGrpSpPr>
            <p:cNvPr id="5" name="Group 4">
              <a:extLst>
                <a:ext uri="{FF2B5EF4-FFF2-40B4-BE49-F238E27FC236}">
                  <a16:creationId xmlns:a16="http://schemas.microsoft.com/office/drawing/2014/main" id="{6C20333A-D318-4EC5-21CB-61257BBA5BB1}"/>
                </a:ext>
              </a:extLst>
            </p:cNvPr>
            <p:cNvGrpSpPr>
              <a:grpSpLocks noChangeAspect="1"/>
            </p:cNvGrpSpPr>
            <p:nvPr userDrawn="1"/>
          </p:nvGrpSpPr>
          <p:grpSpPr>
            <a:xfrm>
              <a:off x="1" y="5651886"/>
              <a:ext cx="6060007" cy="1008000"/>
              <a:chOff x="177945" y="5453407"/>
              <a:chExt cx="8224297" cy="1368000"/>
            </a:xfrm>
          </p:grpSpPr>
          <p:pic>
            <p:nvPicPr>
              <p:cNvPr id="25" name="Picture 24" descr="A pink flower on a black background&#10;&#10;Description automatically generated">
                <a:extLst>
                  <a:ext uri="{FF2B5EF4-FFF2-40B4-BE49-F238E27FC236}">
                    <a16:creationId xmlns:a16="http://schemas.microsoft.com/office/drawing/2014/main" id="{39A34CAF-94CC-FBB2-CF25-F71EE8B6CC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26" name="Picture 25" descr="A blue and black logo&#10;&#10;Description automatically generated">
                <a:extLst>
                  <a:ext uri="{FF2B5EF4-FFF2-40B4-BE49-F238E27FC236}">
                    <a16:creationId xmlns:a16="http://schemas.microsoft.com/office/drawing/2014/main" id="{660761C7-4190-800B-D00D-AE0DA1B3BB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27" name="Picture 26" descr="A black and gold logo&#10;&#10;Description automatically generated">
                <a:extLst>
                  <a:ext uri="{FF2B5EF4-FFF2-40B4-BE49-F238E27FC236}">
                    <a16:creationId xmlns:a16="http://schemas.microsoft.com/office/drawing/2014/main" id="{E51EAEBB-322D-E1DB-ED6D-510C1AD992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28" name="Picture 27" descr="A green and black logo&#10;&#10;Description automatically generated">
                <a:extLst>
                  <a:ext uri="{FF2B5EF4-FFF2-40B4-BE49-F238E27FC236}">
                    <a16:creationId xmlns:a16="http://schemas.microsoft.com/office/drawing/2014/main" id="{879267F6-6269-CD86-F1A8-5D7A6087D68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29" name="Picture 28" descr="A red flower on a black background&#10;&#10;Description automatically generated">
                <a:extLst>
                  <a:ext uri="{FF2B5EF4-FFF2-40B4-BE49-F238E27FC236}">
                    <a16:creationId xmlns:a16="http://schemas.microsoft.com/office/drawing/2014/main" id="{B490A625-AA0D-88C9-4613-2B4590529E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30" name="Picture 29" descr="A yellow and black flower&#10;&#10;Description automatically generated">
                <a:extLst>
                  <a:ext uri="{FF2B5EF4-FFF2-40B4-BE49-F238E27FC236}">
                    <a16:creationId xmlns:a16="http://schemas.microsoft.com/office/drawing/2014/main" id="{A618A59C-EDF1-F23B-3454-86AC5D5B198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grpSp>
          <p:nvGrpSpPr>
            <p:cNvPr id="19" name="Group 18">
              <a:extLst>
                <a:ext uri="{FF2B5EF4-FFF2-40B4-BE49-F238E27FC236}">
                  <a16:creationId xmlns:a16="http://schemas.microsoft.com/office/drawing/2014/main" id="{6570AF76-1E15-1F56-AA87-BEA36FD42B4F}"/>
                </a:ext>
              </a:extLst>
            </p:cNvPr>
            <p:cNvGrpSpPr>
              <a:grpSpLocks noChangeAspect="1"/>
            </p:cNvGrpSpPr>
            <p:nvPr userDrawn="1"/>
          </p:nvGrpSpPr>
          <p:grpSpPr>
            <a:xfrm flipH="1">
              <a:off x="6060008" y="5651886"/>
              <a:ext cx="5050728" cy="1008000"/>
              <a:chOff x="177945" y="5453407"/>
              <a:chExt cx="6854561" cy="1368000"/>
            </a:xfrm>
          </p:grpSpPr>
          <p:pic>
            <p:nvPicPr>
              <p:cNvPr id="20" name="Picture 19" descr="A blue and black logo&#10;&#10;Description automatically generated">
                <a:extLst>
                  <a:ext uri="{FF2B5EF4-FFF2-40B4-BE49-F238E27FC236}">
                    <a16:creationId xmlns:a16="http://schemas.microsoft.com/office/drawing/2014/main" id="{1DD550E7-CFCE-8748-3E75-709F2BA54B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21" name="Picture 20" descr="A black and gold logo&#10;&#10;Description automatically generated">
                <a:extLst>
                  <a:ext uri="{FF2B5EF4-FFF2-40B4-BE49-F238E27FC236}">
                    <a16:creationId xmlns:a16="http://schemas.microsoft.com/office/drawing/2014/main" id="{12FA783A-1FE2-F758-8FBC-2E94976704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22" name="Picture 21" descr="A green and black logo&#10;&#10;Description automatically generated">
                <a:extLst>
                  <a:ext uri="{FF2B5EF4-FFF2-40B4-BE49-F238E27FC236}">
                    <a16:creationId xmlns:a16="http://schemas.microsoft.com/office/drawing/2014/main" id="{4B1C3F02-262E-3B98-AF59-32577FC903A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23" name="Picture 22" descr="A red flower on a black background&#10;&#10;Description automatically generated">
                <a:extLst>
                  <a:ext uri="{FF2B5EF4-FFF2-40B4-BE49-F238E27FC236}">
                    <a16:creationId xmlns:a16="http://schemas.microsoft.com/office/drawing/2014/main" id="{8B4BF659-5D50-C751-A2F4-2153794AED1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24" name="Picture 23" descr="A yellow and black flower&#10;&#10;Description automatically generated">
                <a:extLst>
                  <a:ext uri="{FF2B5EF4-FFF2-40B4-BE49-F238E27FC236}">
                    <a16:creationId xmlns:a16="http://schemas.microsoft.com/office/drawing/2014/main" id="{D21AA574-124E-F0AA-C2A0-715198C948D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grpSp>
    </p:spTree>
    <p:extLst>
      <p:ext uri="{BB962C8B-B14F-4D97-AF65-F5344CB8AC3E}">
        <p14:creationId xmlns:p14="http://schemas.microsoft.com/office/powerpoint/2010/main" val="6246183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 y="0"/>
            <a:ext cx="10902462"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59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69935" y="1268999"/>
            <a:ext cx="4665916" cy="5051413"/>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81786DB1-8C80-FDA4-1BDB-7D9346F9FCC7}"/>
              </a:ext>
            </a:extLst>
          </p:cNvPr>
          <p:cNvGrpSpPr>
            <a:grpSpLocks noChangeAspect="1"/>
          </p:cNvGrpSpPr>
          <p:nvPr userDrawn="1"/>
        </p:nvGrpSpPr>
        <p:grpSpPr>
          <a:xfrm rot="16200000">
            <a:off x="8235942" y="2871000"/>
            <a:ext cx="6709294" cy="1116000"/>
            <a:chOff x="177945" y="5453407"/>
            <a:chExt cx="8224297" cy="1368000"/>
          </a:xfrm>
        </p:grpSpPr>
        <p:pic>
          <p:nvPicPr>
            <p:cNvPr id="5" name="Picture 4" descr="A pink flower on a black background&#10;&#10;Description automatically generated">
              <a:extLst>
                <a:ext uri="{FF2B5EF4-FFF2-40B4-BE49-F238E27FC236}">
                  <a16:creationId xmlns:a16="http://schemas.microsoft.com/office/drawing/2014/main" id="{AE04C528-8F28-87C8-5188-BF2F1DB56B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7" name="Picture 6" descr="A blue and black logo&#10;&#10;Description automatically generated">
              <a:extLst>
                <a:ext uri="{FF2B5EF4-FFF2-40B4-BE49-F238E27FC236}">
                  <a16:creationId xmlns:a16="http://schemas.microsoft.com/office/drawing/2014/main" id="{2866FBA9-245B-6E69-0EBD-A1C1A9285E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8" name="Picture 7" descr="A black and gold logo&#10;&#10;Description automatically generated">
              <a:extLst>
                <a:ext uri="{FF2B5EF4-FFF2-40B4-BE49-F238E27FC236}">
                  <a16:creationId xmlns:a16="http://schemas.microsoft.com/office/drawing/2014/main" id="{18BF7659-3652-5331-1426-BACC3D8E14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9" name="Picture 8" descr="A green and black logo&#10;&#10;Description automatically generated">
              <a:extLst>
                <a:ext uri="{FF2B5EF4-FFF2-40B4-BE49-F238E27FC236}">
                  <a16:creationId xmlns:a16="http://schemas.microsoft.com/office/drawing/2014/main" id="{7416ECB2-6C0E-03B9-1780-BC270B76320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10" name="Picture 9" descr="A red flower on a black background&#10;&#10;Description automatically generated">
              <a:extLst>
                <a:ext uri="{FF2B5EF4-FFF2-40B4-BE49-F238E27FC236}">
                  <a16:creationId xmlns:a16="http://schemas.microsoft.com/office/drawing/2014/main" id="{1D1B800B-42A4-2D68-2644-D9549BEF19E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11" name="Picture 10" descr="A yellow and black flower&#10;&#10;Description automatically generated">
              <a:extLst>
                <a:ext uri="{FF2B5EF4-FFF2-40B4-BE49-F238E27FC236}">
                  <a16:creationId xmlns:a16="http://schemas.microsoft.com/office/drawing/2014/main" id="{DA2976E8-5A4D-32FA-0753-4034DA802B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spTree>
    <p:extLst>
      <p:ext uri="{BB962C8B-B14F-4D97-AF65-F5344CB8AC3E}">
        <p14:creationId xmlns:p14="http://schemas.microsoft.com/office/powerpoint/2010/main" val="7582485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lstStyle>
            <a:lvl1pPr>
              <a:defRPr sz="3200"/>
            </a:lvl1pPr>
          </a:lstStyle>
          <a:p>
            <a:r>
              <a:rPr lang="en-GB"/>
              <a:t>Click to edit Master title style</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038E0DBD-AE44-CAF8-E29B-CF8F9C969A2D}"/>
              </a:ext>
            </a:extLst>
          </p:cNvPr>
          <p:cNvGrpSpPr>
            <a:grpSpLocks noChangeAspect="1"/>
          </p:cNvGrpSpPr>
          <p:nvPr userDrawn="1"/>
        </p:nvGrpSpPr>
        <p:grpSpPr>
          <a:xfrm rot="16200000">
            <a:off x="8235942" y="2871000"/>
            <a:ext cx="6709294" cy="1116000"/>
            <a:chOff x="177945" y="5453407"/>
            <a:chExt cx="8224297" cy="1368000"/>
          </a:xfrm>
        </p:grpSpPr>
        <p:pic>
          <p:nvPicPr>
            <p:cNvPr id="5" name="Picture 4" descr="A pink flower on a black background&#10;&#10;Description automatically generated">
              <a:extLst>
                <a:ext uri="{FF2B5EF4-FFF2-40B4-BE49-F238E27FC236}">
                  <a16:creationId xmlns:a16="http://schemas.microsoft.com/office/drawing/2014/main" id="{A354C09E-88BC-5F69-645D-78FBE124B1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6" name="Picture 5" descr="A blue and black logo&#10;&#10;Description automatically generated">
              <a:extLst>
                <a:ext uri="{FF2B5EF4-FFF2-40B4-BE49-F238E27FC236}">
                  <a16:creationId xmlns:a16="http://schemas.microsoft.com/office/drawing/2014/main" id="{526D776D-E283-552F-E435-EDF349BC07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7" name="Picture 6" descr="A black and gold logo&#10;&#10;Description automatically generated">
              <a:extLst>
                <a:ext uri="{FF2B5EF4-FFF2-40B4-BE49-F238E27FC236}">
                  <a16:creationId xmlns:a16="http://schemas.microsoft.com/office/drawing/2014/main" id="{5C561AEE-103E-6811-D8E1-DCE28601B6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8" name="Picture 7" descr="A green and black logo&#10;&#10;Description automatically generated">
              <a:extLst>
                <a:ext uri="{FF2B5EF4-FFF2-40B4-BE49-F238E27FC236}">
                  <a16:creationId xmlns:a16="http://schemas.microsoft.com/office/drawing/2014/main" id="{5C4D8BC6-EE66-25B7-23F2-264F5A017BE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9" name="Picture 8" descr="A red flower on a black background&#10;&#10;Description automatically generated">
              <a:extLst>
                <a:ext uri="{FF2B5EF4-FFF2-40B4-BE49-F238E27FC236}">
                  <a16:creationId xmlns:a16="http://schemas.microsoft.com/office/drawing/2014/main" id="{72731576-56D1-9FF0-924C-503AFBEB8E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10" name="Picture 9" descr="A yellow and black flower&#10;&#10;Description automatically generated">
              <a:extLst>
                <a:ext uri="{FF2B5EF4-FFF2-40B4-BE49-F238E27FC236}">
                  <a16:creationId xmlns:a16="http://schemas.microsoft.com/office/drawing/2014/main" id="{8D5DA44C-F25A-E9B9-5579-CCD97540E88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spTree>
    <p:extLst>
      <p:ext uri="{BB962C8B-B14F-4D97-AF65-F5344CB8AC3E}">
        <p14:creationId xmlns:p14="http://schemas.microsoft.com/office/powerpoint/2010/main" val="25079127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195754" y="0"/>
            <a:ext cx="4900246" cy="1800000"/>
          </a:xfrm>
          <a:prstGeom prst="rect">
            <a:avLst/>
          </a:prstGeom>
        </p:spPr>
        <p:txBody>
          <a:bodyPr anchor="ctr"/>
          <a:lstStyle>
            <a:lvl1pPr marL="0" indent="0">
              <a:defRPr sz="3200"/>
            </a:lvl1pPr>
          </a:lstStyle>
          <a:p>
            <a:r>
              <a:rPr lang="en-GB"/>
              <a:t>Click to edit Master title style</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432003" y="571500"/>
            <a:ext cx="4772413" cy="56959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1195753" y="1980000"/>
            <a:ext cx="4900246"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038E0DBD-AE44-CAF8-E29B-CF8F9C969A2D}"/>
              </a:ext>
            </a:extLst>
          </p:cNvPr>
          <p:cNvGrpSpPr>
            <a:grpSpLocks noChangeAspect="1"/>
          </p:cNvGrpSpPr>
          <p:nvPr userDrawn="1"/>
        </p:nvGrpSpPr>
        <p:grpSpPr>
          <a:xfrm rot="16200000">
            <a:off x="-2796647" y="2861475"/>
            <a:ext cx="6709294" cy="1116000"/>
            <a:chOff x="177945" y="5453407"/>
            <a:chExt cx="8224297" cy="1368000"/>
          </a:xfrm>
        </p:grpSpPr>
        <p:pic>
          <p:nvPicPr>
            <p:cNvPr id="5" name="Picture 4" descr="A pink flower on a black background&#10;&#10;Description automatically generated">
              <a:extLst>
                <a:ext uri="{FF2B5EF4-FFF2-40B4-BE49-F238E27FC236}">
                  <a16:creationId xmlns:a16="http://schemas.microsoft.com/office/drawing/2014/main" id="{A354C09E-88BC-5F69-645D-78FBE124B1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9417" y="5453407"/>
              <a:ext cx="1362825" cy="1368000"/>
            </a:xfrm>
            <a:prstGeom prst="rect">
              <a:avLst/>
            </a:prstGeom>
          </p:spPr>
        </p:pic>
        <p:pic>
          <p:nvPicPr>
            <p:cNvPr id="6" name="Picture 5" descr="A blue and black logo&#10;&#10;Description automatically generated">
              <a:extLst>
                <a:ext uri="{FF2B5EF4-FFF2-40B4-BE49-F238E27FC236}">
                  <a16:creationId xmlns:a16="http://schemas.microsoft.com/office/drawing/2014/main" id="{526D776D-E283-552F-E435-EDF349BC07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2770" y="5453407"/>
              <a:ext cx="1369736" cy="1368000"/>
            </a:xfrm>
            <a:prstGeom prst="rect">
              <a:avLst/>
            </a:prstGeom>
          </p:spPr>
        </p:pic>
        <p:pic>
          <p:nvPicPr>
            <p:cNvPr id="7" name="Picture 6" descr="A black and gold logo&#10;&#10;Description automatically generated">
              <a:extLst>
                <a:ext uri="{FF2B5EF4-FFF2-40B4-BE49-F238E27FC236}">
                  <a16:creationId xmlns:a16="http://schemas.microsoft.com/office/drawing/2014/main" id="{5C561AEE-103E-6811-D8E1-DCE28601B6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945" y="5453407"/>
              <a:ext cx="1369736" cy="1368000"/>
            </a:xfrm>
            <a:prstGeom prst="rect">
              <a:avLst/>
            </a:prstGeom>
          </p:spPr>
        </p:pic>
        <p:pic>
          <p:nvPicPr>
            <p:cNvPr id="8" name="Picture 7" descr="A green and black logo&#10;&#10;Description automatically generated">
              <a:extLst>
                <a:ext uri="{FF2B5EF4-FFF2-40B4-BE49-F238E27FC236}">
                  <a16:creationId xmlns:a16="http://schemas.microsoft.com/office/drawing/2014/main" id="{5C4D8BC6-EE66-25B7-23F2-264F5A017BE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3298" y="5453407"/>
              <a:ext cx="1369736" cy="1368000"/>
            </a:xfrm>
            <a:prstGeom prst="rect">
              <a:avLst/>
            </a:prstGeom>
          </p:spPr>
        </p:pic>
        <p:pic>
          <p:nvPicPr>
            <p:cNvPr id="9" name="Picture 8" descr="A red flower on a black background&#10;&#10;Description automatically generated">
              <a:extLst>
                <a:ext uri="{FF2B5EF4-FFF2-40B4-BE49-F238E27FC236}">
                  <a16:creationId xmlns:a16="http://schemas.microsoft.com/office/drawing/2014/main" id="{72731576-56D1-9FF0-924C-503AFBEB8E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0473" y="5453407"/>
              <a:ext cx="1362825" cy="1368000"/>
            </a:xfrm>
            <a:prstGeom prst="rect">
              <a:avLst/>
            </a:prstGeom>
          </p:spPr>
        </p:pic>
        <p:pic>
          <p:nvPicPr>
            <p:cNvPr id="10" name="Picture 9" descr="A yellow and black flower&#10;&#10;Description automatically generated">
              <a:extLst>
                <a:ext uri="{FF2B5EF4-FFF2-40B4-BE49-F238E27FC236}">
                  <a16:creationId xmlns:a16="http://schemas.microsoft.com/office/drawing/2014/main" id="{8D5DA44C-F25A-E9B9-5579-CCD97540E88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93034" y="5453407"/>
              <a:ext cx="1362825" cy="1368000"/>
            </a:xfrm>
            <a:prstGeom prst="rect">
              <a:avLst/>
            </a:prstGeom>
          </p:spPr>
        </p:pic>
      </p:grpSp>
    </p:spTree>
    <p:extLst>
      <p:ext uri="{BB962C8B-B14F-4D97-AF65-F5344CB8AC3E}">
        <p14:creationId xmlns:p14="http://schemas.microsoft.com/office/powerpoint/2010/main" val="14869726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Transition">
    <p:bg>
      <p:bgPr>
        <a:solidFill>
          <a:schemeClr val="bg1"/>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E55B1327-969F-04F8-B69F-8F71A090FE02}"/>
              </a:ext>
            </a:extLst>
          </p:cNvPr>
          <p:cNvSpPr txBox="1">
            <a:spLocks/>
          </p:cNvSpPr>
          <p:nvPr userDrawn="1"/>
        </p:nvSpPr>
        <p:spPr>
          <a:xfrm>
            <a:off x="1028136" y="900932"/>
            <a:ext cx="7925927" cy="3077029"/>
          </a:xfrm>
          <a:prstGeom prst="rect">
            <a:avLst/>
          </a:prstGeom>
          <a:gradFill flip="none" rotWithShape="1">
            <a:gsLst>
              <a:gs pos="0">
                <a:schemeClr val="tx2"/>
              </a:gs>
              <a:gs pos="33000">
                <a:schemeClr val="tx2">
                  <a:lumMod val="20000"/>
                  <a:lumOff val="80000"/>
                </a:schemeClr>
              </a:gs>
              <a:gs pos="74000">
                <a:schemeClr val="tx2">
                  <a:lumMod val="60000"/>
                  <a:lumOff val="40000"/>
                </a:schemeClr>
              </a:gs>
              <a:gs pos="100000">
                <a:schemeClr val="tx2"/>
              </a:gs>
            </a:gsLst>
            <a:lin ang="0" scaled="1"/>
            <a:tileRect/>
          </a:gradFill>
        </p:spPr>
        <p:txBody>
          <a:bodyPr vert="horz" lIns="91440" tIns="45720" rIns="91440" bIns="45720" rtlCol="0" anchor="ctr">
            <a:normAutofit/>
          </a:bodyPr>
          <a:lstStyle>
            <a:lvl1pPr marL="0" indent="0" algn="ctr" defTabSz="914400" rtl="0" eaLnBrk="1" latinLnBrk="0" hangingPunct="1">
              <a:lnSpc>
                <a:spcPct val="10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GB"/>
              <a:t>Click to edit Master title style</a:t>
            </a:r>
            <a:endParaRPr lang="en-AU" dirty="0"/>
          </a:p>
        </p:txBody>
      </p:sp>
      <p:grpSp>
        <p:nvGrpSpPr>
          <p:cNvPr id="30" name="Group 29">
            <a:extLst>
              <a:ext uri="{FF2B5EF4-FFF2-40B4-BE49-F238E27FC236}">
                <a16:creationId xmlns:a16="http://schemas.microsoft.com/office/drawing/2014/main" id="{DC469048-A3BE-7295-BB8A-C0A974837D1C}"/>
              </a:ext>
            </a:extLst>
          </p:cNvPr>
          <p:cNvGrpSpPr/>
          <p:nvPr userDrawn="1"/>
        </p:nvGrpSpPr>
        <p:grpSpPr>
          <a:xfrm>
            <a:off x="9759864" y="702784"/>
            <a:ext cx="1404000" cy="5452432"/>
            <a:chOff x="10385819" y="744669"/>
            <a:chExt cx="1404000" cy="5452432"/>
          </a:xfrm>
        </p:grpSpPr>
        <p:pic>
          <p:nvPicPr>
            <p:cNvPr id="27" name="Picture 26" descr="A black star in a pink square&#10;&#10;Description automatically generated">
              <a:extLst>
                <a:ext uri="{FF2B5EF4-FFF2-40B4-BE49-F238E27FC236}">
                  <a16:creationId xmlns:a16="http://schemas.microsoft.com/office/drawing/2014/main" id="{685A8A0C-CF8E-632C-5985-0B7E0A042E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8100000">
              <a:off x="10385819" y="744669"/>
              <a:ext cx="1404000" cy="1404000"/>
            </a:xfrm>
            <a:prstGeom prst="rect">
              <a:avLst/>
            </a:prstGeom>
          </p:spPr>
        </p:pic>
        <p:pic>
          <p:nvPicPr>
            <p:cNvPr id="28" name="Picture 27" descr="A yellow and black sign with a black x&#10;&#10;Description automatically generated">
              <a:extLst>
                <a:ext uri="{FF2B5EF4-FFF2-40B4-BE49-F238E27FC236}">
                  <a16:creationId xmlns:a16="http://schemas.microsoft.com/office/drawing/2014/main" id="{37973BDD-E10F-1709-63F5-EDAC8A77AE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8100000">
              <a:off x="10385819" y="4793101"/>
              <a:ext cx="1404000" cy="1404000"/>
            </a:xfrm>
            <a:prstGeom prst="rect">
              <a:avLst/>
            </a:prstGeom>
          </p:spPr>
        </p:pic>
        <p:pic>
          <p:nvPicPr>
            <p:cNvPr id="29" name="Picture 28" descr="A blue square with black cross&#10;&#10;Description automatically generated">
              <a:extLst>
                <a:ext uri="{FF2B5EF4-FFF2-40B4-BE49-F238E27FC236}">
                  <a16:creationId xmlns:a16="http://schemas.microsoft.com/office/drawing/2014/main" id="{8CC813AE-660D-3E75-194B-BDDC3D20E5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8100000">
              <a:off x="10385819" y="2768885"/>
              <a:ext cx="1404000" cy="1404000"/>
            </a:xfrm>
            <a:prstGeom prst="rect">
              <a:avLst/>
            </a:prstGeom>
          </p:spPr>
        </p:pic>
      </p:grpSp>
    </p:spTree>
    <p:extLst>
      <p:ext uri="{BB962C8B-B14F-4D97-AF65-F5344CB8AC3E}">
        <p14:creationId xmlns:p14="http://schemas.microsoft.com/office/powerpoint/2010/main" val="322535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696000" y="1277629"/>
            <a:ext cx="10204229"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5" name="Group 4">
            <a:extLst>
              <a:ext uri="{FF2B5EF4-FFF2-40B4-BE49-F238E27FC236}">
                <a16:creationId xmlns:a16="http://schemas.microsoft.com/office/drawing/2014/main" id="{7E83AA29-C829-D7D3-49AF-D0E9EE1823F5}"/>
              </a:ext>
            </a:extLst>
          </p:cNvPr>
          <p:cNvGrpSpPr>
            <a:grpSpLocks noChangeAspect="1"/>
          </p:cNvGrpSpPr>
          <p:nvPr userDrawn="1"/>
        </p:nvGrpSpPr>
        <p:grpSpPr>
          <a:xfrm rot="5400000">
            <a:off x="8201248" y="2786991"/>
            <a:ext cx="6689983" cy="1116000"/>
            <a:chOff x="-297246" y="5643486"/>
            <a:chExt cx="6689982" cy="1116000"/>
          </a:xfrm>
        </p:grpSpPr>
        <p:pic>
          <p:nvPicPr>
            <p:cNvPr id="12" name="Picture 11" descr="A blue and black logo&#10;&#10;Description automatically generated">
              <a:extLst>
                <a:ext uri="{FF2B5EF4-FFF2-40B4-BE49-F238E27FC236}">
                  <a16:creationId xmlns:a16="http://schemas.microsoft.com/office/drawing/2014/main" id="{4A6D2F41-9DFE-78EA-30D6-EDDDDF4094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921AA3AC-6674-4638-0B34-F7E0BBF84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p:spPr>
        </p:pic>
        <p:pic>
          <p:nvPicPr>
            <p:cNvPr id="26" name="Picture 25" descr="A blue and black logo&#10;&#10;Description automatically generated">
              <a:extLst>
                <a:ext uri="{FF2B5EF4-FFF2-40B4-BE49-F238E27FC236}">
                  <a16:creationId xmlns:a16="http://schemas.microsoft.com/office/drawing/2014/main" id="{6D3848D8-B4CD-6C98-E896-C534A1A2F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p:spPr>
        </p:pic>
        <p:pic>
          <p:nvPicPr>
            <p:cNvPr id="27" name="Picture 26" descr="A blue and black logo&#10;&#10;Description automatically generated">
              <a:extLst>
                <a:ext uri="{FF2B5EF4-FFF2-40B4-BE49-F238E27FC236}">
                  <a16:creationId xmlns:a16="http://schemas.microsoft.com/office/drawing/2014/main" id="{59146282-BED2-4C01-77D2-DB4BEC38F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p:spPr>
        </p:pic>
        <p:pic>
          <p:nvPicPr>
            <p:cNvPr id="28" name="Picture 27" descr="A blue and black logo&#10;&#10;Description automatically generated">
              <a:extLst>
                <a:ext uri="{FF2B5EF4-FFF2-40B4-BE49-F238E27FC236}">
                  <a16:creationId xmlns:a16="http://schemas.microsoft.com/office/drawing/2014/main" id="{C4F3AED0-0AC3-C47A-231A-A827F28C6B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p:spPr>
        </p:pic>
        <p:pic>
          <p:nvPicPr>
            <p:cNvPr id="29" name="Picture 28" descr="A blue and black logo&#10;&#10;Description automatically generated">
              <a:extLst>
                <a:ext uri="{FF2B5EF4-FFF2-40B4-BE49-F238E27FC236}">
                  <a16:creationId xmlns:a16="http://schemas.microsoft.com/office/drawing/2014/main" id="{08F15642-ACCA-3200-8F37-C1C2D500B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p:spPr>
        </p:pic>
      </p:grpSp>
      <p:sp>
        <p:nvSpPr>
          <p:cNvPr id="30" name="Title 1">
            <a:extLst>
              <a:ext uri="{FF2B5EF4-FFF2-40B4-BE49-F238E27FC236}">
                <a16:creationId xmlns:a16="http://schemas.microsoft.com/office/drawing/2014/main" id="{26CFBF3B-DD62-C9DF-B1E8-15682E97D07D}"/>
              </a:ext>
            </a:extLst>
          </p:cNvPr>
          <p:cNvSpPr>
            <a:spLocks noGrp="1"/>
          </p:cNvSpPr>
          <p:nvPr>
            <p:ph type="title"/>
          </p:nvPr>
        </p:nvSpPr>
        <p:spPr>
          <a:xfrm>
            <a:off x="0" y="371"/>
            <a:ext cx="10900229" cy="1080000"/>
          </a:xfrm>
          <a:prstGeom prst="rect">
            <a:avLst/>
          </a:prstGeom>
        </p:spPr>
        <p:txBody>
          <a:bodyPr anchor="b"/>
          <a:lstStyle>
            <a:lvl1pPr marL="180975" indent="0">
              <a:defRPr/>
            </a:lvl1pPr>
          </a:lstStyle>
          <a:p>
            <a:r>
              <a:rPr lang="en-GB"/>
              <a:t>Click to edit Master title style</a:t>
            </a:r>
            <a:endParaRPr lang="en-AU" dirty="0"/>
          </a:p>
        </p:txBody>
      </p:sp>
    </p:spTree>
    <p:extLst>
      <p:ext uri="{BB962C8B-B14F-4D97-AF65-F5344CB8AC3E}">
        <p14:creationId xmlns:p14="http://schemas.microsoft.com/office/powerpoint/2010/main" val="19753050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A9B6-5AA5-CB0B-BD08-40AAA8E4306B}"/>
              </a:ext>
            </a:extLst>
          </p:cNvPr>
          <p:cNvSpPr>
            <a:spLocks noGrp="1"/>
          </p:cNvSpPr>
          <p:nvPr>
            <p:ph type="title"/>
          </p:nvPr>
        </p:nvSpPr>
        <p:spPr>
          <a:xfrm>
            <a:off x="0" y="0"/>
            <a:ext cx="10908000" cy="1080000"/>
          </a:xfrm>
        </p:spPr>
        <p:txBody>
          <a:bodyPr anchor="b"/>
          <a:lstStyle/>
          <a:p>
            <a:r>
              <a:rPr lang="en-GB"/>
              <a:t>Click to edit Master title style</a:t>
            </a:r>
            <a:endParaRPr lang="en-AU" dirty="0"/>
          </a:p>
        </p:txBody>
      </p:sp>
      <p:sp>
        <p:nvSpPr>
          <p:cNvPr id="16" name="Content Placeholder 15">
            <a:extLst>
              <a:ext uri="{FF2B5EF4-FFF2-40B4-BE49-F238E27FC236}">
                <a16:creationId xmlns:a16="http://schemas.microsoft.com/office/drawing/2014/main" id="{8779B845-0A6E-F3A1-5722-A252477A2DCD}"/>
              </a:ext>
            </a:extLst>
          </p:cNvPr>
          <p:cNvSpPr>
            <a:spLocks noGrp="1"/>
          </p:cNvSpPr>
          <p:nvPr>
            <p:ph sz="quarter" idx="10"/>
          </p:nvPr>
        </p:nvSpPr>
        <p:spPr>
          <a:xfrm>
            <a:off x="720000" y="1260000"/>
            <a:ext cx="8976450" cy="49768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 name="Group 3">
            <a:extLst>
              <a:ext uri="{FF2B5EF4-FFF2-40B4-BE49-F238E27FC236}">
                <a16:creationId xmlns:a16="http://schemas.microsoft.com/office/drawing/2014/main" id="{B0B0DA46-BB30-9D34-E3BD-5E649B80B7C3}"/>
              </a:ext>
            </a:extLst>
          </p:cNvPr>
          <p:cNvGrpSpPr>
            <a:grpSpLocks noChangeAspect="1"/>
          </p:cNvGrpSpPr>
          <p:nvPr userDrawn="1"/>
        </p:nvGrpSpPr>
        <p:grpSpPr>
          <a:xfrm>
            <a:off x="11029820" y="0"/>
            <a:ext cx="1171573" cy="6831123"/>
            <a:chOff x="10897226" y="-713557"/>
            <a:chExt cx="1294774" cy="7549482"/>
          </a:xfrm>
        </p:grpSpPr>
        <p:pic>
          <p:nvPicPr>
            <p:cNvPr id="29" name="Picture 28" descr="A black background with a star&#10;&#10;Description automatically generated">
              <a:extLst>
                <a:ext uri="{FF2B5EF4-FFF2-40B4-BE49-F238E27FC236}">
                  <a16:creationId xmlns:a16="http://schemas.microsoft.com/office/drawing/2014/main" id="{2474FE70-41FF-BB16-CC9D-39EA444FD81B}"/>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540691"/>
              <a:ext cx="1294773" cy="1260002"/>
            </a:xfrm>
            <a:prstGeom prst="rect">
              <a:avLst/>
            </a:prstGeom>
            <a:solidFill>
              <a:schemeClr val="accent5"/>
            </a:solidFill>
          </p:spPr>
        </p:pic>
        <p:pic>
          <p:nvPicPr>
            <p:cNvPr id="30" name="Picture 29" descr="A black background with a star&#10;&#10;Description automatically generated">
              <a:extLst>
                <a:ext uri="{FF2B5EF4-FFF2-40B4-BE49-F238E27FC236}">
                  <a16:creationId xmlns:a16="http://schemas.microsoft.com/office/drawing/2014/main" id="{8E080F39-1AD5-0A77-4E96-D710FCB8DF27}"/>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1794247"/>
              <a:ext cx="1294773" cy="1260000"/>
            </a:xfrm>
            <a:prstGeom prst="rect">
              <a:avLst/>
            </a:prstGeom>
            <a:solidFill>
              <a:schemeClr val="accent3"/>
            </a:solidFill>
          </p:spPr>
        </p:pic>
        <p:pic>
          <p:nvPicPr>
            <p:cNvPr id="31" name="Picture 30" descr="A black background with a star&#10;&#10;Description automatically generated">
              <a:extLst>
                <a:ext uri="{FF2B5EF4-FFF2-40B4-BE49-F238E27FC236}">
                  <a16:creationId xmlns:a16="http://schemas.microsoft.com/office/drawing/2014/main" id="{0EF09C80-014A-E223-C4CB-E4EF66C7A532}"/>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3058306"/>
              <a:ext cx="1294773" cy="1260000"/>
            </a:xfrm>
            <a:prstGeom prst="rect">
              <a:avLst/>
            </a:prstGeom>
            <a:solidFill>
              <a:schemeClr val="accent6"/>
            </a:solidFill>
          </p:spPr>
        </p:pic>
        <p:pic>
          <p:nvPicPr>
            <p:cNvPr id="32" name="Picture 31" descr="A black background with a star&#10;&#10;Description automatically generated">
              <a:extLst>
                <a:ext uri="{FF2B5EF4-FFF2-40B4-BE49-F238E27FC236}">
                  <a16:creationId xmlns:a16="http://schemas.microsoft.com/office/drawing/2014/main" id="{D7C86514-6A67-3403-6136-88374CC55FE0}"/>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4322367"/>
              <a:ext cx="1294773" cy="1260000"/>
            </a:xfrm>
            <a:prstGeom prst="rect">
              <a:avLst/>
            </a:prstGeom>
            <a:solidFill>
              <a:schemeClr val="accent1"/>
            </a:solidFill>
          </p:spPr>
        </p:pic>
        <p:pic>
          <p:nvPicPr>
            <p:cNvPr id="33" name="Picture 32" descr="A black background with a star&#10;&#10;Description automatically generated">
              <a:extLst>
                <a:ext uri="{FF2B5EF4-FFF2-40B4-BE49-F238E27FC236}">
                  <a16:creationId xmlns:a16="http://schemas.microsoft.com/office/drawing/2014/main" id="{B67488BA-1C37-A38D-816F-0897F3A81D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5575923"/>
              <a:ext cx="1294773" cy="1260002"/>
            </a:xfrm>
            <a:prstGeom prst="rect">
              <a:avLst/>
            </a:prstGeom>
            <a:solidFill>
              <a:schemeClr val="accent2"/>
            </a:solidFill>
          </p:spPr>
        </p:pic>
        <p:pic>
          <p:nvPicPr>
            <p:cNvPr id="3" name="Picture 2" descr="A black background with a star&#10;&#10;Description automatically generated">
              <a:extLst>
                <a:ext uri="{FF2B5EF4-FFF2-40B4-BE49-F238E27FC236}">
                  <a16:creationId xmlns:a16="http://schemas.microsoft.com/office/drawing/2014/main" id="{AF6DF3EF-5392-6550-9BBD-7872794E0942}"/>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6" y="-713557"/>
              <a:ext cx="1294773" cy="1259999"/>
            </a:xfrm>
            <a:prstGeom prst="rect">
              <a:avLst/>
            </a:prstGeom>
            <a:solidFill>
              <a:schemeClr val="accent4"/>
            </a:solidFill>
          </p:spPr>
        </p:pic>
      </p:grpSp>
    </p:spTree>
    <p:extLst>
      <p:ext uri="{BB962C8B-B14F-4D97-AF65-F5344CB8AC3E}">
        <p14:creationId xmlns:p14="http://schemas.microsoft.com/office/powerpoint/2010/main" val="18907441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A9B6-5AA5-CB0B-BD08-40AAA8E4306B}"/>
              </a:ext>
            </a:extLst>
          </p:cNvPr>
          <p:cNvSpPr>
            <a:spLocks noGrp="1"/>
          </p:cNvSpPr>
          <p:nvPr>
            <p:ph type="title"/>
          </p:nvPr>
        </p:nvSpPr>
        <p:spPr>
          <a:xfrm>
            <a:off x="0" y="0"/>
            <a:ext cx="12192000" cy="1080000"/>
          </a:xfrm>
        </p:spPr>
        <p:txBody>
          <a:bodyPr anchor="b"/>
          <a:lstStyle/>
          <a:p>
            <a:r>
              <a:rPr lang="en-GB"/>
              <a:t>Click to edit Master title style</a:t>
            </a:r>
            <a:endParaRPr lang="en-AU" dirty="0"/>
          </a:p>
        </p:txBody>
      </p:sp>
      <p:sp>
        <p:nvSpPr>
          <p:cNvPr id="16" name="Content Placeholder 15">
            <a:extLst>
              <a:ext uri="{FF2B5EF4-FFF2-40B4-BE49-F238E27FC236}">
                <a16:creationId xmlns:a16="http://schemas.microsoft.com/office/drawing/2014/main" id="{8779B845-0A6E-F3A1-5722-A252477A2DCD}"/>
              </a:ext>
            </a:extLst>
          </p:cNvPr>
          <p:cNvSpPr>
            <a:spLocks noGrp="1"/>
          </p:cNvSpPr>
          <p:nvPr>
            <p:ph sz="quarter" idx="10"/>
          </p:nvPr>
        </p:nvSpPr>
        <p:spPr>
          <a:xfrm>
            <a:off x="720000" y="1260001"/>
            <a:ext cx="10209774" cy="38445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9" name="Group 18">
            <a:extLst>
              <a:ext uri="{FF2B5EF4-FFF2-40B4-BE49-F238E27FC236}">
                <a16:creationId xmlns:a16="http://schemas.microsoft.com/office/drawing/2014/main" id="{7EB51AE5-28DB-B34F-6629-3DFFCE22CA3D}"/>
              </a:ext>
            </a:extLst>
          </p:cNvPr>
          <p:cNvGrpSpPr/>
          <p:nvPr userDrawn="1"/>
        </p:nvGrpSpPr>
        <p:grpSpPr>
          <a:xfrm>
            <a:off x="649114" y="5194999"/>
            <a:ext cx="10361593" cy="1564277"/>
            <a:chOff x="732429" y="5194995"/>
            <a:chExt cx="10361593" cy="1564277"/>
          </a:xfrm>
        </p:grpSpPr>
        <p:pic>
          <p:nvPicPr>
            <p:cNvPr id="12" name="Picture 11" descr="A black background with a star&#10;&#10;Description automatically generated">
              <a:extLst>
                <a:ext uri="{FF2B5EF4-FFF2-40B4-BE49-F238E27FC236}">
                  <a16:creationId xmlns:a16="http://schemas.microsoft.com/office/drawing/2014/main" id="{AC91F89E-7C89-2E9C-556C-295C91F8DB4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459729" y="5194999"/>
              <a:ext cx="1728000" cy="1564273"/>
            </a:xfrm>
            <a:prstGeom prst="rect">
              <a:avLst/>
            </a:prstGeom>
            <a:solidFill>
              <a:schemeClr val="accent5"/>
            </a:solidFill>
          </p:spPr>
        </p:pic>
        <p:pic>
          <p:nvPicPr>
            <p:cNvPr id="13" name="Picture 12" descr="A black background with a star&#10;&#10;Description automatically generated">
              <a:extLst>
                <a:ext uri="{FF2B5EF4-FFF2-40B4-BE49-F238E27FC236}">
                  <a16:creationId xmlns:a16="http://schemas.microsoft.com/office/drawing/2014/main" id="{1DEB8F82-7389-686E-0EEA-5469C113A9F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179362" y="5194998"/>
              <a:ext cx="1728000" cy="1564270"/>
            </a:xfrm>
            <a:prstGeom prst="rect">
              <a:avLst/>
            </a:prstGeom>
            <a:solidFill>
              <a:schemeClr val="accent3"/>
            </a:solidFill>
          </p:spPr>
        </p:pic>
        <p:pic>
          <p:nvPicPr>
            <p:cNvPr id="14" name="Picture 13" descr="A black background with a star&#10;&#10;Description automatically generated">
              <a:extLst>
                <a:ext uri="{FF2B5EF4-FFF2-40B4-BE49-F238E27FC236}">
                  <a16:creationId xmlns:a16="http://schemas.microsoft.com/office/drawing/2014/main" id="{727CD182-F17C-EAFF-A1B1-E289D14E3A8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909043" y="5194998"/>
              <a:ext cx="1728000" cy="1564270"/>
            </a:xfrm>
            <a:prstGeom prst="rect">
              <a:avLst/>
            </a:prstGeom>
            <a:solidFill>
              <a:schemeClr val="accent6"/>
            </a:solidFill>
          </p:spPr>
        </p:pic>
        <p:pic>
          <p:nvPicPr>
            <p:cNvPr id="15" name="Picture 14" descr="A black background with a star&#10;&#10;Description automatically generated">
              <a:extLst>
                <a:ext uri="{FF2B5EF4-FFF2-40B4-BE49-F238E27FC236}">
                  <a16:creationId xmlns:a16="http://schemas.microsoft.com/office/drawing/2014/main" id="{F7E4F069-389B-B5DB-3906-989A21431D87}"/>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636343" y="5194998"/>
              <a:ext cx="1728000" cy="1564270"/>
            </a:xfrm>
            <a:prstGeom prst="rect">
              <a:avLst/>
            </a:prstGeom>
            <a:solidFill>
              <a:schemeClr val="accent1"/>
            </a:solidFill>
          </p:spPr>
        </p:pic>
        <p:pic>
          <p:nvPicPr>
            <p:cNvPr id="17" name="Picture 16" descr="A black background with a star&#10;&#10;Description automatically generated">
              <a:extLst>
                <a:ext uri="{FF2B5EF4-FFF2-40B4-BE49-F238E27FC236}">
                  <a16:creationId xmlns:a16="http://schemas.microsoft.com/office/drawing/2014/main" id="{5C4E983D-C726-37CB-6A18-B36F0CEE2CE6}"/>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366022" y="5194995"/>
              <a:ext cx="1728000" cy="1564277"/>
            </a:xfrm>
            <a:prstGeom prst="rect">
              <a:avLst/>
            </a:prstGeom>
            <a:solidFill>
              <a:schemeClr val="accent2"/>
            </a:solidFill>
          </p:spPr>
        </p:pic>
        <p:pic>
          <p:nvPicPr>
            <p:cNvPr id="18" name="Picture 17" descr="A black background with a star&#10;&#10;Description automatically generated">
              <a:extLst>
                <a:ext uri="{FF2B5EF4-FFF2-40B4-BE49-F238E27FC236}">
                  <a16:creationId xmlns:a16="http://schemas.microsoft.com/office/drawing/2014/main" id="{70134902-5792-9F0D-0F68-AE590BF34CBF}"/>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32429" y="5194999"/>
              <a:ext cx="1728000" cy="1564269"/>
            </a:xfrm>
            <a:prstGeom prst="rect">
              <a:avLst/>
            </a:prstGeom>
            <a:solidFill>
              <a:schemeClr val="accent4"/>
            </a:solidFill>
          </p:spPr>
        </p:pic>
      </p:grpSp>
    </p:spTree>
    <p:extLst>
      <p:ext uri="{BB962C8B-B14F-4D97-AF65-F5344CB8AC3E}">
        <p14:creationId xmlns:p14="http://schemas.microsoft.com/office/powerpoint/2010/main" val="34505712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8" y="0"/>
            <a:ext cx="9725258" cy="1080000"/>
          </a:xfrm>
          <a:prstGeom prst="rect">
            <a:avLst/>
          </a:prstGeom>
        </p:spPr>
        <p:txBody>
          <a:bodyPr anchor="b"/>
          <a:lstStyle>
            <a:lvl1pPr marL="180975" indent="0">
              <a:defRPr/>
            </a:lvl1pPr>
          </a:lstStyle>
          <a:p>
            <a:r>
              <a:rPr lang="en-GB"/>
              <a:t>Click to edit Master title style</a:t>
            </a:r>
            <a:endParaRPr lang="en-AU" dirty="0"/>
          </a:p>
        </p:txBody>
      </p:sp>
      <p:grpSp>
        <p:nvGrpSpPr>
          <p:cNvPr id="5" name="Group 4">
            <a:extLst>
              <a:ext uri="{FF2B5EF4-FFF2-40B4-BE49-F238E27FC236}">
                <a16:creationId xmlns:a16="http://schemas.microsoft.com/office/drawing/2014/main" id="{8983692F-BBC1-A54E-B93A-27FF02CC615E}"/>
              </a:ext>
            </a:extLst>
          </p:cNvPr>
          <p:cNvGrpSpPr>
            <a:grpSpLocks noChangeAspect="1"/>
          </p:cNvGrpSpPr>
          <p:nvPr userDrawn="1"/>
        </p:nvGrpSpPr>
        <p:grpSpPr>
          <a:xfrm>
            <a:off x="10048" y="6781"/>
            <a:ext cx="1171573" cy="6831123"/>
            <a:chOff x="10897226" y="-713557"/>
            <a:chExt cx="1294774" cy="7549482"/>
          </a:xfrm>
        </p:grpSpPr>
        <p:pic>
          <p:nvPicPr>
            <p:cNvPr id="9" name="Picture 8" descr="A black background with a star&#10;&#10;Description automatically generated">
              <a:extLst>
                <a:ext uri="{FF2B5EF4-FFF2-40B4-BE49-F238E27FC236}">
                  <a16:creationId xmlns:a16="http://schemas.microsoft.com/office/drawing/2014/main" id="{142A68A3-38D1-81A4-7058-94F5FE65296C}"/>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540691"/>
              <a:ext cx="1294773" cy="1260002"/>
            </a:xfrm>
            <a:prstGeom prst="rect">
              <a:avLst/>
            </a:prstGeom>
            <a:solidFill>
              <a:schemeClr val="accent5"/>
            </a:solidFill>
          </p:spPr>
        </p:pic>
        <p:pic>
          <p:nvPicPr>
            <p:cNvPr id="10" name="Picture 9" descr="A black background with a star&#10;&#10;Description automatically generated">
              <a:extLst>
                <a:ext uri="{FF2B5EF4-FFF2-40B4-BE49-F238E27FC236}">
                  <a16:creationId xmlns:a16="http://schemas.microsoft.com/office/drawing/2014/main" id="{507688E0-24FE-AE51-2010-308021E546A2}"/>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1794247"/>
              <a:ext cx="1294773" cy="1260000"/>
            </a:xfrm>
            <a:prstGeom prst="rect">
              <a:avLst/>
            </a:prstGeom>
            <a:solidFill>
              <a:schemeClr val="accent3"/>
            </a:solidFill>
          </p:spPr>
        </p:pic>
        <p:pic>
          <p:nvPicPr>
            <p:cNvPr id="11" name="Picture 10" descr="A black background with a star&#10;&#10;Description automatically generated">
              <a:extLst>
                <a:ext uri="{FF2B5EF4-FFF2-40B4-BE49-F238E27FC236}">
                  <a16:creationId xmlns:a16="http://schemas.microsoft.com/office/drawing/2014/main" id="{0E351C64-FD42-FD75-5930-25C1E1D59E3F}"/>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3058306"/>
              <a:ext cx="1294773" cy="1260000"/>
            </a:xfrm>
            <a:prstGeom prst="rect">
              <a:avLst/>
            </a:prstGeom>
            <a:solidFill>
              <a:schemeClr val="accent6"/>
            </a:solidFill>
          </p:spPr>
        </p:pic>
        <p:pic>
          <p:nvPicPr>
            <p:cNvPr id="12" name="Picture 11" descr="A black background with a star&#10;&#10;Description automatically generated">
              <a:extLst>
                <a:ext uri="{FF2B5EF4-FFF2-40B4-BE49-F238E27FC236}">
                  <a16:creationId xmlns:a16="http://schemas.microsoft.com/office/drawing/2014/main" id="{0CC20A40-EE31-E845-E3D2-088B359807A5}"/>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4322367"/>
              <a:ext cx="1294773" cy="1260000"/>
            </a:xfrm>
            <a:prstGeom prst="rect">
              <a:avLst/>
            </a:prstGeom>
            <a:solidFill>
              <a:schemeClr val="accent1"/>
            </a:solidFill>
          </p:spPr>
        </p:pic>
        <p:pic>
          <p:nvPicPr>
            <p:cNvPr id="13" name="Picture 12" descr="A black background with a star&#10;&#10;Description automatically generated">
              <a:extLst>
                <a:ext uri="{FF2B5EF4-FFF2-40B4-BE49-F238E27FC236}">
                  <a16:creationId xmlns:a16="http://schemas.microsoft.com/office/drawing/2014/main" id="{38E2F929-391E-E073-107A-4AA573E488B9}"/>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7" y="5575923"/>
              <a:ext cx="1294773" cy="1260002"/>
            </a:xfrm>
            <a:prstGeom prst="rect">
              <a:avLst/>
            </a:prstGeom>
            <a:solidFill>
              <a:schemeClr val="accent2"/>
            </a:solidFill>
          </p:spPr>
        </p:pic>
        <p:pic>
          <p:nvPicPr>
            <p:cNvPr id="15" name="Picture 14" descr="A black background with a star&#10;&#10;Description automatically generated">
              <a:extLst>
                <a:ext uri="{FF2B5EF4-FFF2-40B4-BE49-F238E27FC236}">
                  <a16:creationId xmlns:a16="http://schemas.microsoft.com/office/drawing/2014/main" id="{962A51CF-3541-F0C8-B0C3-338E894BDE07}"/>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97226" y="-713557"/>
              <a:ext cx="1294773" cy="1259999"/>
            </a:xfrm>
            <a:prstGeom prst="rect">
              <a:avLst/>
            </a:prstGeom>
            <a:solidFill>
              <a:schemeClr val="accent4"/>
            </a:solidFill>
          </p:spPr>
        </p:pic>
      </p:grpSp>
    </p:spTree>
    <p:extLst>
      <p:ext uri="{BB962C8B-B14F-4D97-AF65-F5344CB8AC3E}">
        <p14:creationId xmlns:p14="http://schemas.microsoft.com/office/powerpoint/2010/main" val="9928831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A9B6-5AA5-CB0B-BD08-40AAA8E4306B}"/>
              </a:ext>
            </a:extLst>
          </p:cNvPr>
          <p:cNvSpPr>
            <a:spLocks noGrp="1"/>
          </p:cNvSpPr>
          <p:nvPr>
            <p:ph type="title"/>
          </p:nvPr>
        </p:nvSpPr>
        <p:spPr>
          <a:xfrm>
            <a:off x="0" y="-1"/>
            <a:ext cx="10908000" cy="1080000"/>
          </a:xfrm>
        </p:spPr>
        <p:txBody>
          <a:bodyPr anchor="b"/>
          <a:lstStyle/>
          <a:p>
            <a:r>
              <a:rPr lang="en-GB"/>
              <a:t>Click to edit Master title style</a:t>
            </a:r>
            <a:endParaRPr lang="en-AU" dirty="0"/>
          </a:p>
        </p:txBody>
      </p:sp>
      <p:sp>
        <p:nvSpPr>
          <p:cNvPr id="16" name="Content Placeholder 15">
            <a:extLst>
              <a:ext uri="{FF2B5EF4-FFF2-40B4-BE49-F238E27FC236}">
                <a16:creationId xmlns:a16="http://schemas.microsoft.com/office/drawing/2014/main" id="{8779B845-0A6E-F3A1-5722-A252477A2DCD}"/>
              </a:ext>
            </a:extLst>
          </p:cNvPr>
          <p:cNvSpPr>
            <a:spLocks noGrp="1"/>
          </p:cNvSpPr>
          <p:nvPr userDrawn="1">
            <p:ph sz="quarter" idx="10"/>
          </p:nvPr>
        </p:nvSpPr>
        <p:spPr>
          <a:xfrm>
            <a:off x="720000" y="1260000"/>
            <a:ext cx="9360000" cy="49768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grpSp>
        <p:nvGrpSpPr>
          <p:cNvPr id="17" name="Group 16">
            <a:extLst>
              <a:ext uri="{FF2B5EF4-FFF2-40B4-BE49-F238E27FC236}">
                <a16:creationId xmlns:a16="http://schemas.microsoft.com/office/drawing/2014/main" id="{A50E10D6-FD78-2FA2-4C3D-E323CE4FF1E8}"/>
              </a:ext>
            </a:extLst>
          </p:cNvPr>
          <p:cNvGrpSpPr>
            <a:grpSpLocks noChangeAspect="1"/>
          </p:cNvGrpSpPr>
          <p:nvPr userDrawn="1"/>
        </p:nvGrpSpPr>
        <p:grpSpPr>
          <a:xfrm>
            <a:off x="11004000" y="0"/>
            <a:ext cx="1188000" cy="6816450"/>
            <a:chOff x="10815600" y="452764"/>
            <a:chExt cx="1083935" cy="6219341"/>
          </a:xfrm>
        </p:grpSpPr>
        <p:pic>
          <p:nvPicPr>
            <p:cNvPr id="10" name="Picture 9" descr="A black and white image of a turtle&#10;&#10;Description automatically generated">
              <a:extLst>
                <a:ext uri="{FF2B5EF4-FFF2-40B4-BE49-F238E27FC236}">
                  <a16:creationId xmlns:a16="http://schemas.microsoft.com/office/drawing/2014/main" id="{E3EBE18C-4AE2-B1AE-E7B7-6F0B67A4F145}"/>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5600" y="4595484"/>
              <a:ext cx="1080000" cy="1038515"/>
            </a:xfrm>
            <a:prstGeom prst="rect">
              <a:avLst/>
            </a:prstGeom>
            <a:solidFill>
              <a:schemeClr val="accent5"/>
            </a:solidFill>
          </p:spPr>
        </p:pic>
        <p:pic>
          <p:nvPicPr>
            <p:cNvPr id="11" name="Picture 10" descr="A black and white image of a turtle&#10;&#10;Description automatically generated">
              <a:extLst>
                <a:ext uri="{FF2B5EF4-FFF2-40B4-BE49-F238E27FC236}">
                  <a16:creationId xmlns:a16="http://schemas.microsoft.com/office/drawing/2014/main" id="{A6317634-C2E3-26FA-EBF8-CCFC2DF58368}"/>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5600" y="3562230"/>
              <a:ext cx="1080000" cy="1038515"/>
            </a:xfrm>
            <a:prstGeom prst="rect">
              <a:avLst/>
            </a:prstGeom>
            <a:solidFill>
              <a:schemeClr val="accent3"/>
            </a:solidFill>
          </p:spPr>
        </p:pic>
        <p:pic>
          <p:nvPicPr>
            <p:cNvPr id="12" name="Picture 11" descr="A black and white image of a turtle&#10;&#10;Description automatically generated">
              <a:extLst>
                <a:ext uri="{FF2B5EF4-FFF2-40B4-BE49-F238E27FC236}">
                  <a16:creationId xmlns:a16="http://schemas.microsoft.com/office/drawing/2014/main" id="{EB46D5A3-0649-7B63-9B03-AEBEF6FFCB3D}"/>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5600" y="2524124"/>
              <a:ext cx="1080000" cy="1038515"/>
            </a:xfrm>
            <a:prstGeom prst="rect">
              <a:avLst/>
            </a:prstGeom>
            <a:solidFill>
              <a:schemeClr val="accent6"/>
            </a:solidFill>
          </p:spPr>
        </p:pic>
        <p:pic>
          <p:nvPicPr>
            <p:cNvPr id="13" name="Picture 12" descr="A black and white image of a turtle&#10;&#10;Description automatically generated">
              <a:extLst>
                <a:ext uri="{FF2B5EF4-FFF2-40B4-BE49-F238E27FC236}">
                  <a16:creationId xmlns:a16="http://schemas.microsoft.com/office/drawing/2014/main" id="{1D6EF913-A8D7-0E08-4FD3-1B9A34019AB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9535" y="1490870"/>
              <a:ext cx="1080000" cy="1038515"/>
            </a:xfrm>
            <a:prstGeom prst="rect">
              <a:avLst/>
            </a:prstGeom>
            <a:solidFill>
              <a:schemeClr val="accent1"/>
            </a:solidFill>
          </p:spPr>
        </p:pic>
        <p:pic>
          <p:nvPicPr>
            <p:cNvPr id="14" name="Picture 13" descr="A black and white image of a turtle&#10;&#10;Description automatically generated">
              <a:extLst>
                <a:ext uri="{FF2B5EF4-FFF2-40B4-BE49-F238E27FC236}">
                  <a16:creationId xmlns:a16="http://schemas.microsoft.com/office/drawing/2014/main" id="{CFDD8ED6-6A89-183A-D99D-4541CD3FD4DD}"/>
                </a:ext>
              </a:extLst>
            </p:cNvPr>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9535" y="452764"/>
              <a:ext cx="1080000" cy="1038515"/>
            </a:xfrm>
            <a:prstGeom prst="rect">
              <a:avLst/>
            </a:prstGeom>
            <a:solidFill>
              <a:schemeClr val="accent2"/>
            </a:solidFill>
          </p:spPr>
        </p:pic>
        <p:pic>
          <p:nvPicPr>
            <p:cNvPr id="15" name="Picture 14" descr="A black and white image of a turtle&#10;&#10;Description automatically generated">
              <a:extLst>
                <a:ext uri="{FF2B5EF4-FFF2-40B4-BE49-F238E27FC236}">
                  <a16:creationId xmlns:a16="http://schemas.microsoft.com/office/drawing/2014/main" id="{E3E6FCDC-CF0C-0504-6751-EF2BE090ADB4}"/>
                </a:ext>
              </a:extLst>
            </p:cNvPr>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5600" y="5633590"/>
              <a:ext cx="1080000" cy="1038515"/>
            </a:xfrm>
            <a:prstGeom prst="rect">
              <a:avLst/>
            </a:prstGeom>
            <a:solidFill>
              <a:schemeClr val="accent4"/>
            </a:solidFill>
          </p:spPr>
        </p:pic>
      </p:grpSp>
    </p:spTree>
    <p:extLst>
      <p:ext uri="{BB962C8B-B14F-4D97-AF65-F5344CB8AC3E}">
        <p14:creationId xmlns:p14="http://schemas.microsoft.com/office/powerpoint/2010/main" val="13094956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7" y="0"/>
            <a:ext cx="9725257" cy="1080000"/>
          </a:xfrm>
          <a:prstGeom prst="rect">
            <a:avLst/>
          </a:prstGeom>
        </p:spPr>
        <p:txBody>
          <a:bodyPr anchor="b"/>
          <a:lstStyle>
            <a:lvl1pPr marL="180975" indent="0">
              <a:defRPr/>
            </a:lvl1pPr>
          </a:lstStyle>
          <a:p>
            <a:r>
              <a:rPr lang="en-GB"/>
              <a:t>Click to edit Master title style</a:t>
            </a:r>
            <a:endParaRPr lang="en-AU" dirty="0"/>
          </a:p>
        </p:txBody>
      </p:sp>
      <p:grpSp>
        <p:nvGrpSpPr>
          <p:cNvPr id="2" name="Group 1">
            <a:extLst>
              <a:ext uri="{FF2B5EF4-FFF2-40B4-BE49-F238E27FC236}">
                <a16:creationId xmlns:a16="http://schemas.microsoft.com/office/drawing/2014/main" id="{3B1DD754-ABA8-D8CA-45EB-87985C13FBFC}"/>
              </a:ext>
            </a:extLst>
          </p:cNvPr>
          <p:cNvGrpSpPr>
            <a:grpSpLocks noChangeAspect="1"/>
          </p:cNvGrpSpPr>
          <p:nvPr userDrawn="1"/>
        </p:nvGrpSpPr>
        <p:grpSpPr>
          <a:xfrm>
            <a:off x="20096" y="21454"/>
            <a:ext cx="1188000" cy="6816450"/>
            <a:chOff x="10815600" y="452764"/>
            <a:chExt cx="1083935" cy="6219341"/>
          </a:xfrm>
        </p:grpSpPr>
        <p:pic>
          <p:nvPicPr>
            <p:cNvPr id="3" name="Picture 2" descr="A black and white image of a turtle&#10;&#10;Description automatically generated">
              <a:extLst>
                <a:ext uri="{FF2B5EF4-FFF2-40B4-BE49-F238E27FC236}">
                  <a16:creationId xmlns:a16="http://schemas.microsoft.com/office/drawing/2014/main" id="{7FF05F59-B2BF-606D-60D8-3335A6E96AE9}"/>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5600" y="4595484"/>
              <a:ext cx="1080000" cy="1038515"/>
            </a:xfrm>
            <a:prstGeom prst="rect">
              <a:avLst/>
            </a:prstGeom>
            <a:solidFill>
              <a:schemeClr val="accent5"/>
            </a:solidFill>
          </p:spPr>
        </p:pic>
        <p:pic>
          <p:nvPicPr>
            <p:cNvPr id="4" name="Picture 3" descr="A black and white image of a turtle&#10;&#10;Description automatically generated">
              <a:extLst>
                <a:ext uri="{FF2B5EF4-FFF2-40B4-BE49-F238E27FC236}">
                  <a16:creationId xmlns:a16="http://schemas.microsoft.com/office/drawing/2014/main" id="{AAB9CD0D-E89D-F139-AF40-576D6CFDC40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5600" y="3562230"/>
              <a:ext cx="1080000" cy="1038515"/>
            </a:xfrm>
            <a:prstGeom prst="rect">
              <a:avLst/>
            </a:prstGeom>
            <a:solidFill>
              <a:schemeClr val="accent3"/>
            </a:solidFill>
          </p:spPr>
        </p:pic>
        <p:pic>
          <p:nvPicPr>
            <p:cNvPr id="6" name="Picture 5" descr="A black and white image of a turtle&#10;&#10;Description automatically generated">
              <a:extLst>
                <a:ext uri="{FF2B5EF4-FFF2-40B4-BE49-F238E27FC236}">
                  <a16:creationId xmlns:a16="http://schemas.microsoft.com/office/drawing/2014/main" id="{D3EEDEB2-19D4-AD2E-6466-FB996FA76122}"/>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5600" y="2524124"/>
              <a:ext cx="1080000" cy="1038515"/>
            </a:xfrm>
            <a:prstGeom prst="rect">
              <a:avLst/>
            </a:prstGeom>
            <a:solidFill>
              <a:schemeClr val="accent6"/>
            </a:solidFill>
          </p:spPr>
        </p:pic>
        <p:pic>
          <p:nvPicPr>
            <p:cNvPr id="7" name="Picture 6" descr="A black and white image of a turtle&#10;&#10;Description automatically generated">
              <a:extLst>
                <a:ext uri="{FF2B5EF4-FFF2-40B4-BE49-F238E27FC236}">
                  <a16:creationId xmlns:a16="http://schemas.microsoft.com/office/drawing/2014/main" id="{56B677C3-E485-5AA7-64C9-0455ACAAD6DF}"/>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9535" y="1490870"/>
              <a:ext cx="1080000" cy="1038515"/>
            </a:xfrm>
            <a:prstGeom prst="rect">
              <a:avLst/>
            </a:prstGeom>
            <a:solidFill>
              <a:schemeClr val="accent1"/>
            </a:solidFill>
          </p:spPr>
        </p:pic>
        <p:pic>
          <p:nvPicPr>
            <p:cNvPr id="8" name="Picture 7" descr="A black and white image of a turtle&#10;&#10;Description automatically generated">
              <a:extLst>
                <a:ext uri="{FF2B5EF4-FFF2-40B4-BE49-F238E27FC236}">
                  <a16:creationId xmlns:a16="http://schemas.microsoft.com/office/drawing/2014/main" id="{A917005B-FBE4-0D26-10B5-0FAC5AA9D631}"/>
                </a:ext>
              </a:extLst>
            </p:cNvPr>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9535" y="452764"/>
              <a:ext cx="1080000" cy="1038515"/>
            </a:xfrm>
            <a:prstGeom prst="rect">
              <a:avLst/>
            </a:prstGeom>
            <a:solidFill>
              <a:schemeClr val="accent2"/>
            </a:solidFill>
          </p:spPr>
        </p:pic>
        <p:pic>
          <p:nvPicPr>
            <p:cNvPr id="14" name="Picture 13" descr="A black and white image of a turtle&#10;&#10;Description automatically generated">
              <a:extLst>
                <a:ext uri="{FF2B5EF4-FFF2-40B4-BE49-F238E27FC236}">
                  <a16:creationId xmlns:a16="http://schemas.microsoft.com/office/drawing/2014/main" id="{56032B1A-5312-89D6-44CA-E2B7A2D051AF}"/>
                </a:ext>
              </a:extLst>
            </p:cNvPr>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15600" y="5633590"/>
              <a:ext cx="1080000" cy="1038515"/>
            </a:xfrm>
            <a:prstGeom prst="rect">
              <a:avLst/>
            </a:prstGeom>
            <a:solidFill>
              <a:schemeClr val="accent4"/>
            </a:solidFill>
          </p:spPr>
        </p:pic>
      </p:grpSp>
    </p:spTree>
    <p:extLst>
      <p:ext uri="{BB962C8B-B14F-4D97-AF65-F5344CB8AC3E}">
        <p14:creationId xmlns:p14="http://schemas.microsoft.com/office/powerpoint/2010/main" val="29331000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5581992-5606-D31A-4C74-8E2968E26A4D}"/>
              </a:ext>
            </a:extLst>
          </p:cNvPr>
          <p:cNvSpPr/>
          <p:nvPr userDrawn="1"/>
        </p:nvSpPr>
        <p:spPr>
          <a:xfrm>
            <a:off x="0" y="0"/>
            <a:ext cx="12190230" cy="946158"/>
          </a:xfrm>
          <a:prstGeom prst="rect">
            <a:avLst/>
          </a:prstGeom>
          <a:solidFill>
            <a:schemeClr val="tx2"/>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solidFill>
                <a:schemeClr val="tx1"/>
              </a:solidFill>
            </a:endParaRPr>
          </a:p>
        </p:txBody>
      </p:sp>
      <p:pic>
        <p:nvPicPr>
          <p:cNvPr id="6" name="Picture 1" descr="Logo for Commonwealth of Learning (image including a book and a globe)">
            <a:extLst>
              <a:ext uri="{FF2B5EF4-FFF2-40B4-BE49-F238E27FC236}">
                <a16:creationId xmlns:a16="http://schemas.microsoft.com/office/drawing/2014/main" id="{F597B9C4-D697-F172-F5DD-E71486BE85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96462" y="66313"/>
            <a:ext cx="3083849" cy="81353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F0B829F-9751-B3DA-D25A-CB0DE0C840FA}"/>
              </a:ext>
            </a:extLst>
          </p:cNvPr>
          <p:cNvSpPr txBox="1"/>
          <p:nvPr userDrawn="1"/>
        </p:nvSpPr>
        <p:spPr>
          <a:xfrm>
            <a:off x="3320244" y="189699"/>
            <a:ext cx="5566299" cy="566758"/>
          </a:xfrm>
          <a:prstGeom prst="rect">
            <a:avLst/>
          </a:prstGeom>
          <a:noFill/>
        </p:spPr>
        <p:txBody>
          <a:bodyPr wrap="square">
            <a:spAutoFit/>
          </a:bodyPr>
          <a:lstStyle/>
          <a:p>
            <a:pPr algn="r">
              <a:lnSpc>
                <a:spcPct val="115000"/>
              </a:lnSpc>
            </a:pPr>
            <a:r>
              <a:rPr lang="en-NZ" sz="1400" b="0" dirty="0">
                <a:solidFill>
                  <a:schemeClr val="tx1"/>
                </a:solidFill>
                <a:effectLst/>
                <a:latin typeface="+mj-lt"/>
              </a:rPr>
              <a:t>This resource was created by Commonwealth of Learning for the TVET Professional Development Toolkit for the Pacific</a:t>
            </a:r>
            <a:endParaRPr lang="en-AU" sz="1400" b="0" dirty="0">
              <a:solidFill>
                <a:schemeClr val="tx1"/>
              </a:solidFill>
              <a:effectLst/>
              <a:latin typeface="+mj-lt"/>
              <a:ea typeface="DengXian" panose="02010600030101010101" pitchFamily="2" charset="-122"/>
              <a:cs typeface="Cordia New" panose="020B0304020202020204" pitchFamily="34" charset="-34"/>
            </a:endParaRPr>
          </a:p>
        </p:txBody>
      </p:sp>
      <p:sp>
        <p:nvSpPr>
          <p:cNvPr id="5" name="Text Placeholder 4">
            <a:extLst>
              <a:ext uri="{FF2B5EF4-FFF2-40B4-BE49-F238E27FC236}">
                <a16:creationId xmlns:a16="http://schemas.microsoft.com/office/drawing/2014/main" id="{256AF4DB-0344-F3FD-AE92-7CADD74348FF}"/>
              </a:ext>
            </a:extLst>
          </p:cNvPr>
          <p:cNvSpPr>
            <a:spLocks noGrp="1"/>
          </p:cNvSpPr>
          <p:nvPr>
            <p:ph type="body" sz="quarter" idx="10"/>
          </p:nvPr>
        </p:nvSpPr>
        <p:spPr>
          <a:xfrm>
            <a:off x="812177" y="3473375"/>
            <a:ext cx="10581126" cy="950913"/>
          </a:xfrm>
        </p:spPr>
        <p:txBody>
          <a:bodyPr/>
          <a:lstStyle>
            <a:lvl1pPr marL="0" indent="0" algn="ctr">
              <a:buNone/>
              <a:defRPr/>
            </a:lvl1pPr>
            <a:lvl2pPr marL="457200" indent="0">
              <a:buNone/>
              <a:defRPr/>
            </a:lvl2pPr>
          </a:lstStyle>
          <a:p>
            <a:pPr lvl="0"/>
            <a:r>
              <a:rPr lang="en-GB"/>
              <a:t>Click to edit Master text styles</a:t>
            </a:r>
          </a:p>
        </p:txBody>
      </p:sp>
      <p:grpSp>
        <p:nvGrpSpPr>
          <p:cNvPr id="29" name="Group 28">
            <a:extLst>
              <a:ext uri="{FF2B5EF4-FFF2-40B4-BE49-F238E27FC236}">
                <a16:creationId xmlns:a16="http://schemas.microsoft.com/office/drawing/2014/main" id="{02A3A5B9-EC79-8870-845B-E4EBECC9A9CD}"/>
              </a:ext>
            </a:extLst>
          </p:cNvPr>
          <p:cNvGrpSpPr>
            <a:grpSpLocks noChangeAspect="1"/>
          </p:cNvGrpSpPr>
          <p:nvPr userDrawn="1"/>
        </p:nvGrpSpPr>
        <p:grpSpPr>
          <a:xfrm>
            <a:off x="817433" y="4817112"/>
            <a:ext cx="10575869" cy="1764000"/>
            <a:chOff x="2043947" y="4871940"/>
            <a:chExt cx="8633359" cy="1440000"/>
          </a:xfrm>
        </p:grpSpPr>
        <p:sp>
          <p:nvSpPr>
            <p:cNvPr id="21" name="Freeform 3">
              <a:extLst>
                <a:ext uri="{FF2B5EF4-FFF2-40B4-BE49-F238E27FC236}">
                  <a16:creationId xmlns:a16="http://schemas.microsoft.com/office/drawing/2014/main" id="{24530A15-0DB8-48E0-C4EF-E2C64E452BFA}"/>
                </a:ext>
              </a:extLst>
            </p:cNvPr>
            <p:cNvSpPr>
              <a:spLocks noChangeAspect="1"/>
            </p:cNvSpPr>
            <p:nvPr userDrawn="1"/>
          </p:nvSpPr>
          <p:spPr>
            <a:xfrm rot="5400000">
              <a:off x="9237306"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3"/>
              <a:stretch>
                <a:fillRect l="-83237" t="-68320" r="-85556" b="-100472"/>
              </a:stretch>
            </a:blipFill>
          </p:spPr>
          <p:txBody>
            <a:bodyPr/>
            <a:lstStyle/>
            <a:p>
              <a:endParaRPr lang="en-AU"/>
            </a:p>
          </p:txBody>
        </p:sp>
        <p:sp>
          <p:nvSpPr>
            <p:cNvPr id="24" name="Freeform 4">
              <a:extLst>
                <a:ext uri="{FF2B5EF4-FFF2-40B4-BE49-F238E27FC236}">
                  <a16:creationId xmlns:a16="http://schemas.microsoft.com/office/drawing/2014/main" id="{EA6C1692-2916-F598-7540-F5F82F5611CC}"/>
                </a:ext>
              </a:extLst>
            </p:cNvPr>
            <p:cNvSpPr>
              <a:spLocks noChangeAspect="1"/>
            </p:cNvSpPr>
            <p:nvPr userDrawn="1"/>
          </p:nvSpPr>
          <p:spPr>
            <a:xfrm rot="5400000">
              <a:off x="7796238"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4"/>
              <a:stretch>
                <a:fillRect l="-83237" t="-68320" r="-85556" b="-100472"/>
              </a:stretch>
            </a:blipFill>
          </p:spPr>
          <p:txBody>
            <a:bodyPr/>
            <a:lstStyle/>
            <a:p>
              <a:endParaRPr lang="en-AU"/>
            </a:p>
          </p:txBody>
        </p:sp>
        <p:sp>
          <p:nvSpPr>
            <p:cNvPr id="25" name="Freeform 5">
              <a:extLst>
                <a:ext uri="{FF2B5EF4-FFF2-40B4-BE49-F238E27FC236}">
                  <a16:creationId xmlns:a16="http://schemas.microsoft.com/office/drawing/2014/main" id="{9B3C5406-BB00-2F14-245F-1F6E268D7435}"/>
                </a:ext>
              </a:extLst>
            </p:cNvPr>
            <p:cNvSpPr>
              <a:spLocks noChangeAspect="1"/>
            </p:cNvSpPr>
            <p:nvPr userDrawn="1"/>
          </p:nvSpPr>
          <p:spPr>
            <a:xfrm rot="5400000">
              <a:off x="6355169"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5"/>
              <a:stretch>
                <a:fillRect l="-83237" t="-68320" r="-85556" b="-100472"/>
              </a:stretch>
            </a:blipFill>
          </p:spPr>
          <p:txBody>
            <a:bodyPr/>
            <a:lstStyle/>
            <a:p>
              <a:endParaRPr lang="en-AU"/>
            </a:p>
          </p:txBody>
        </p:sp>
        <p:sp>
          <p:nvSpPr>
            <p:cNvPr id="26" name="Freeform 6">
              <a:extLst>
                <a:ext uri="{FF2B5EF4-FFF2-40B4-BE49-F238E27FC236}">
                  <a16:creationId xmlns:a16="http://schemas.microsoft.com/office/drawing/2014/main" id="{D158C990-9B3C-FA07-B916-ACF4640B507A}"/>
                </a:ext>
              </a:extLst>
            </p:cNvPr>
            <p:cNvSpPr>
              <a:spLocks noChangeAspect="1"/>
            </p:cNvSpPr>
            <p:nvPr userDrawn="1"/>
          </p:nvSpPr>
          <p:spPr>
            <a:xfrm rot="5400000">
              <a:off x="4921795"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6"/>
              <a:stretch>
                <a:fillRect l="-83237" t="-68320" r="-85556" b="-100472"/>
              </a:stretch>
            </a:blipFill>
          </p:spPr>
          <p:txBody>
            <a:bodyPr/>
            <a:lstStyle/>
            <a:p>
              <a:endParaRPr lang="en-AU"/>
            </a:p>
          </p:txBody>
        </p:sp>
        <p:sp>
          <p:nvSpPr>
            <p:cNvPr id="27" name="Freeform 7">
              <a:extLst>
                <a:ext uri="{FF2B5EF4-FFF2-40B4-BE49-F238E27FC236}">
                  <a16:creationId xmlns:a16="http://schemas.microsoft.com/office/drawing/2014/main" id="{FBFABC7C-BC01-B78A-03CA-F6F17DD53E11}"/>
                </a:ext>
              </a:extLst>
            </p:cNvPr>
            <p:cNvSpPr>
              <a:spLocks noChangeAspect="1"/>
            </p:cNvSpPr>
            <p:nvPr userDrawn="1"/>
          </p:nvSpPr>
          <p:spPr>
            <a:xfrm rot="5400000">
              <a:off x="3480726"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7"/>
              <a:stretch>
                <a:fillRect l="-83237" t="-68320" r="-85556" b="-100472"/>
              </a:stretch>
            </a:blipFill>
          </p:spPr>
          <p:txBody>
            <a:bodyPr/>
            <a:lstStyle/>
            <a:p>
              <a:endParaRPr lang="en-AU"/>
            </a:p>
          </p:txBody>
        </p:sp>
        <p:sp>
          <p:nvSpPr>
            <p:cNvPr id="28" name="Freeform 8">
              <a:extLst>
                <a:ext uri="{FF2B5EF4-FFF2-40B4-BE49-F238E27FC236}">
                  <a16:creationId xmlns:a16="http://schemas.microsoft.com/office/drawing/2014/main" id="{6AB0A91E-B709-3B96-77BF-632883184452}"/>
                </a:ext>
              </a:extLst>
            </p:cNvPr>
            <p:cNvSpPr>
              <a:spLocks noChangeAspect="1"/>
            </p:cNvSpPr>
            <p:nvPr userDrawn="1"/>
          </p:nvSpPr>
          <p:spPr>
            <a:xfrm rot="5400000">
              <a:off x="2043947" y="4871940"/>
              <a:ext cx="1440000" cy="1440000"/>
            </a:xfrm>
            <a:custGeom>
              <a:avLst/>
              <a:gdLst/>
              <a:ahLst/>
              <a:cxnLst/>
              <a:rect l="l" t="t" r="r" b="b"/>
              <a:pathLst>
                <a:path w="2705100" h="2705100">
                  <a:moveTo>
                    <a:pt x="0" y="0"/>
                  </a:moveTo>
                  <a:lnTo>
                    <a:pt x="2705100" y="0"/>
                  </a:lnTo>
                  <a:lnTo>
                    <a:pt x="2705100" y="2705100"/>
                  </a:lnTo>
                  <a:lnTo>
                    <a:pt x="0" y="2705100"/>
                  </a:lnTo>
                  <a:lnTo>
                    <a:pt x="0" y="0"/>
                  </a:lnTo>
                  <a:close/>
                </a:path>
              </a:pathLst>
            </a:custGeom>
            <a:blipFill>
              <a:blip r:embed="rId8"/>
              <a:stretch>
                <a:fillRect l="-83237" t="-68320" r="-85556" b="-100472"/>
              </a:stretch>
            </a:blipFill>
          </p:spPr>
          <p:txBody>
            <a:bodyPr/>
            <a:lstStyle/>
            <a:p>
              <a:endParaRPr lang="en-AU"/>
            </a:p>
          </p:txBody>
        </p:sp>
      </p:grpSp>
      <p:sp>
        <p:nvSpPr>
          <p:cNvPr id="4" name="Text Placeholder 3">
            <a:extLst>
              <a:ext uri="{FF2B5EF4-FFF2-40B4-BE49-F238E27FC236}">
                <a16:creationId xmlns:a16="http://schemas.microsoft.com/office/drawing/2014/main" id="{086E9F48-E534-4CF5-2538-1CA93437896E}"/>
              </a:ext>
            </a:extLst>
          </p:cNvPr>
          <p:cNvSpPr>
            <a:spLocks noGrp="1"/>
          </p:cNvSpPr>
          <p:nvPr>
            <p:ph type="body" sz="quarter" idx="11"/>
          </p:nvPr>
        </p:nvSpPr>
        <p:spPr>
          <a:xfrm>
            <a:off x="0" y="946150"/>
            <a:ext cx="12192000" cy="2460625"/>
          </a:xfrm>
        </p:spPr>
        <p:txBody>
          <a:bodyPr anchor="b">
            <a:normAutofit/>
          </a:bodyPr>
          <a:lstStyle>
            <a:lvl1pPr marL="0" indent="0" algn="ctr">
              <a:buNone/>
              <a:defRPr sz="5000"/>
            </a:lvl1pPr>
          </a:lstStyle>
          <a:p>
            <a:pPr lvl="0"/>
            <a:r>
              <a:rPr lang="en-GB"/>
              <a:t>Click to edit Master text styles</a:t>
            </a:r>
          </a:p>
        </p:txBody>
      </p:sp>
    </p:spTree>
    <p:extLst>
      <p:ext uri="{BB962C8B-B14F-4D97-AF65-F5344CB8AC3E}">
        <p14:creationId xmlns:p14="http://schemas.microsoft.com/office/powerpoint/2010/main" val="9164060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lstStyle/>
          <a:p>
            <a:r>
              <a:rPr lang="en-GB"/>
              <a:t>Click to edit Master title style</a:t>
            </a:r>
            <a:endParaRPr lang="en-AU" dirty="0"/>
          </a:p>
        </p:txBody>
      </p:sp>
      <p:sp>
        <p:nvSpPr>
          <p:cNvPr id="3" name="Text Placeholder 2">
            <a:extLst>
              <a:ext uri="{FF2B5EF4-FFF2-40B4-BE49-F238E27FC236}">
                <a16:creationId xmlns:a16="http://schemas.microsoft.com/office/drawing/2014/main" id="{5801FEBE-8DB6-0C82-4F54-0FA0A0C0E0A6}"/>
              </a:ext>
            </a:extLst>
          </p:cNvPr>
          <p:cNvSpPr>
            <a:spLocks noGrp="1"/>
          </p:cNvSpPr>
          <p:nvPr>
            <p:ph type="body" idx="1"/>
          </p:nvPr>
        </p:nvSpPr>
        <p:spPr>
          <a:xfrm>
            <a:off x="720000" y="1260000"/>
            <a:ext cx="5040000" cy="823912"/>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184564"/>
            <a:ext cx="5040000" cy="3684588"/>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6CE0DBF5-2EA2-6E6C-73E4-E3D3C3520B9E}"/>
              </a:ext>
            </a:extLst>
          </p:cNvPr>
          <p:cNvSpPr>
            <a:spLocks noGrp="1"/>
          </p:cNvSpPr>
          <p:nvPr>
            <p:ph type="body" sz="quarter" idx="3"/>
          </p:nvPr>
        </p:nvSpPr>
        <p:spPr>
          <a:xfrm>
            <a:off x="6084000" y="1260000"/>
            <a:ext cx="5040000" cy="823912"/>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084000" y="2184564"/>
            <a:ext cx="5040000" cy="3684588"/>
          </a:xfrm>
          <a:prstGeom prst="rect">
            <a:avLst/>
          </a:prstGeom>
        </p:spPr>
        <p:txBody>
          <a:bodyPr/>
          <a:lstStyle>
            <a:lvl1pPr>
              <a:defRPr sz="25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1" name="Group 20">
            <a:extLst>
              <a:ext uri="{FF2B5EF4-FFF2-40B4-BE49-F238E27FC236}">
                <a16:creationId xmlns:a16="http://schemas.microsoft.com/office/drawing/2014/main" id="{5A412521-E046-03ED-913A-C26EAF27DF86}"/>
              </a:ext>
            </a:extLst>
          </p:cNvPr>
          <p:cNvGrpSpPr/>
          <p:nvPr userDrawn="1"/>
        </p:nvGrpSpPr>
        <p:grpSpPr>
          <a:xfrm rot="16200000">
            <a:off x="8787247" y="3453244"/>
            <a:ext cx="5777510" cy="1031999"/>
            <a:chOff x="18854" y="5898292"/>
            <a:chExt cx="5615599" cy="936000"/>
          </a:xfrm>
          <a:solidFill>
            <a:schemeClr val="bg2"/>
          </a:solidFill>
        </p:grpSpPr>
        <p:pic>
          <p:nvPicPr>
            <p:cNvPr id="15" name="Picture 14" descr="A black square with a flower design&#10;&#10;Description automatically generated">
              <a:extLst>
                <a:ext uri="{FF2B5EF4-FFF2-40B4-BE49-F238E27FC236}">
                  <a16:creationId xmlns:a16="http://schemas.microsoft.com/office/drawing/2014/main" id="{91D740E5-4139-83A3-1B1F-762188EDF25C}"/>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760634" y="5898292"/>
              <a:ext cx="938374" cy="936000"/>
            </a:xfrm>
            <a:prstGeom prst="rect">
              <a:avLst/>
            </a:prstGeom>
            <a:grpFill/>
          </p:spPr>
        </p:pic>
        <p:pic>
          <p:nvPicPr>
            <p:cNvPr id="16" name="Picture 15" descr="A black square with a flower design&#10;&#10;Description automatically generated">
              <a:extLst>
                <a:ext uri="{FF2B5EF4-FFF2-40B4-BE49-F238E27FC236}">
                  <a16:creationId xmlns:a16="http://schemas.microsoft.com/office/drawing/2014/main" id="{13D1845B-B692-672A-5E7C-BEAA9E0EBF84}"/>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696079" y="5898292"/>
              <a:ext cx="938374" cy="936000"/>
            </a:xfrm>
            <a:prstGeom prst="rect">
              <a:avLst/>
            </a:prstGeom>
            <a:grpFill/>
          </p:spPr>
        </p:pic>
        <p:pic>
          <p:nvPicPr>
            <p:cNvPr id="17" name="Picture 16" descr="A black square with a flower design&#10;&#10;Description automatically generated">
              <a:extLst>
                <a:ext uri="{FF2B5EF4-FFF2-40B4-BE49-F238E27FC236}">
                  <a16:creationId xmlns:a16="http://schemas.microsoft.com/office/drawing/2014/main" id="{2FE087A9-B7CF-663E-5D8D-EB6CDEB1546E}"/>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25189" y="5898292"/>
              <a:ext cx="938374" cy="936000"/>
            </a:xfrm>
            <a:prstGeom prst="rect">
              <a:avLst/>
            </a:prstGeom>
            <a:grpFill/>
          </p:spPr>
        </p:pic>
        <p:pic>
          <p:nvPicPr>
            <p:cNvPr id="18" name="Picture 17" descr="A black square with a flower design&#10;&#10;Description automatically generated">
              <a:extLst>
                <a:ext uri="{FF2B5EF4-FFF2-40B4-BE49-F238E27FC236}">
                  <a16:creationId xmlns:a16="http://schemas.microsoft.com/office/drawing/2014/main" id="{CF4847B4-3193-445A-C66F-761E6349B9F1}"/>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54299" y="5898292"/>
              <a:ext cx="938374" cy="936000"/>
            </a:xfrm>
            <a:prstGeom prst="rect">
              <a:avLst/>
            </a:prstGeom>
            <a:grpFill/>
          </p:spPr>
        </p:pic>
        <p:pic>
          <p:nvPicPr>
            <p:cNvPr id="19" name="Picture 18" descr="A black square with a flower design&#10;&#10;Description automatically generated">
              <a:extLst>
                <a:ext uri="{FF2B5EF4-FFF2-40B4-BE49-F238E27FC236}">
                  <a16:creationId xmlns:a16="http://schemas.microsoft.com/office/drawing/2014/main" id="{E9E2553A-EABA-B591-DCAE-D2E8E38B940C}"/>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89744" y="5898292"/>
              <a:ext cx="938374" cy="936000"/>
            </a:xfrm>
            <a:prstGeom prst="rect">
              <a:avLst/>
            </a:prstGeom>
            <a:grpFill/>
          </p:spPr>
        </p:pic>
        <p:pic>
          <p:nvPicPr>
            <p:cNvPr id="20" name="Picture 19" descr="A black square with a flower design&#10;&#10;Description automatically generated">
              <a:extLst>
                <a:ext uri="{FF2B5EF4-FFF2-40B4-BE49-F238E27FC236}">
                  <a16:creationId xmlns:a16="http://schemas.microsoft.com/office/drawing/2014/main" id="{759EBBCC-E95D-3671-6E3B-17AD93371E58}"/>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854" y="5898292"/>
              <a:ext cx="938374" cy="936000"/>
            </a:xfrm>
            <a:prstGeom prst="rect">
              <a:avLst/>
            </a:prstGeom>
            <a:grpFill/>
          </p:spPr>
        </p:pic>
      </p:grpSp>
    </p:spTree>
    <p:extLst>
      <p:ext uri="{BB962C8B-B14F-4D97-AF65-F5344CB8AC3E}">
        <p14:creationId xmlns:p14="http://schemas.microsoft.com/office/powerpoint/2010/main" val="18978708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A25B-EE68-FB75-F43B-01D016D74F87}"/>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848CE88C-9B38-9397-2209-324611840C0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C000246-31FA-AC75-4949-CDA7F6ED40C3}"/>
              </a:ext>
            </a:extLst>
          </p:cNvPr>
          <p:cNvSpPr>
            <a:spLocks noGrp="1"/>
          </p:cNvSpPr>
          <p:nvPr>
            <p:ph type="dt" sz="half" idx="10"/>
          </p:nvPr>
        </p:nvSpPr>
        <p:spPr/>
        <p:txBody>
          <a:bodyPr/>
          <a:lstStyle/>
          <a:p>
            <a:fld id="{8621CECA-EF38-4B8A-A485-5CBA38FE52FF}" type="datetimeFigureOut">
              <a:rPr lang="en-AU" smtClean="0"/>
              <a:t>1/11/2024</a:t>
            </a:fld>
            <a:endParaRPr lang="en-AU"/>
          </a:p>
        </p:txBody>
      </p:sp>
      <p:sp>
        <p:nvSpPr>
          <p:cNvPr id="5" name="Footer Placeholder 4">
            <a:extLst>
              <a:ext uri="{FF2B5EF4-FFF2-40B4-BE49-F238E27FC236}">
                <a16:creationId xmlns:a16="http://schemas.microsoft.com/office/drawing/2014/main" id="{9E301B69-7936-C7FA-2AA8-9FFBFB050CB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1E47671-3604-0C09-17F4-13C38C8B5274}"/>
              </a:ext>
            </a:extLst>
          </p:cNvPr>
          <p:cNvSpPr>
            <a:spLocks noGrp="1"/>
          </p:cNvSpPr>
          <p:nvPr>
            <p:ph type="sldNum" sz="quarter" idx="12"/>
          </p:nvPr>
        </p:nvSpPr>
        <p:spPr/>
        <p:txBody>
          <a:bodyPr/>
          <a:lstStyle/>
          <a:p>
            <a:fld id="{6D6888CF-B404-4ABA-B53F-AA0ADA600093}" type="slidenum">
              <a:rPr lang="en-AU" smtClean="0"/>
              <a:t>‹#›</a:t>
            </a:fld>
            <a:endParaRPr lang="en-AU"/>
          </a:p>
        </p:txBody>
      </p:sp>
    </p:spTree>
    <p:extLst>
      <p:ext uri="{BB962C8B-B14F-4D97-AF65-F5344CB8AC3E}">
        <p14:creationId xmlns:p14="http://schemas.microsoft.com/office/powerpoint/2010/main" val="203089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01E1585A-1B6B-5216-1674-81C751ACB6D5}"/>
              </a:ext>
            </a:extLst>
          </p:cNvPr>
          <p:cNvSpPr>
            <a:spLocks noGrp="1"/>
          </p:cNvSpPr>
          <p:nvPr>
            <p:ph idx="1"/>
          </p:nvPr>
        </p:nvSpPr>
        <p:spPr>
          <a:xfrm>
            <a:off x="1439578" y="1297726"/>
            <a:ext cx="9725257" cy="4500000"/>
          </a:xfrm>
          <a:prstGeom prst="rect">
            <a:avLst/>
          </a:prstGeom>
        </p:spPr>
        <p:txBody>
          <a:bodyPr vert="horz" lIns="91440" tIns="45720" rIns="91440" bIns="45720" rtlCol="0">
            <a:normAutofit/>
          </a:bodyPr>
          <a:lstStyle>
            <a:lvl1pPr marL="0" indent="-252000">
              <a:lnSpc>
                <a:spcPct val="100000"/>
              </a:lnSpc>
              <a:defRPr/>
            </a:lvl1pPr>
            <a:lvl2pPr marL="720000" indent="-252000">
              <a:lnSpc>
                <a:spcPct val="100000"/>
              </a:lnSpc>
              <a:spcBef>
                <a:spcPts val="800"/>
              </a:spcBef>
              <a:defRPr/>
            </a:lvl2pPr>
            <a:lvl3pPr marL="1080000" indent="-252000">
              <a:lnSpc>
                <a:spcPct val="100000"/>
              </a:lnSpc>
              <a:spcBef>
                <a:spcPts val="800"/>
              </a:spcBef>
              <a:defRPr/>
            </a:lvl3pPr>
            <a:lvl4pPr marL="1440000" indent="-252000">
              <a:lnSpc>
                <a:spcPct val="100000"/>
              </a:lnSpc>
              <a:spcBef>
                <a:spcPts val="800"/>
              </a:spcBef>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9" name="Title 1">
            <a:extLst>
              <a:ext uri="{FF2B5EF4-FFF2-40B4-BE49-F238E27FC236}">
                <a16:creationId xmlns:a16="http://schemas.microsoft.com/office/drawing/2014/main" id="{6D1CE97E-0036-2746-AF76-91C3C3A5814E}"/>
              </a:ext>
            </a:extLst>
          </p:cNvPr>
          <p:cNvSpPr>
            <a:spLocks noGrp="1"/>
          </p:cNvSpPr>
          <p:nvPr>
            <p:ph type="title"/>
          </p:nvPr>
        </p:nvSpPr>
        <p:spPr>
          <a:xfrm>
            <a:off x="1439578" y="0"/>
            <a:ext cx="10752422" cy="1080000"/>
          </a:xfrm>
          <a:prstGeom prst="rect">
            <a:avLst/>
          </a:prstGeom>
        </p:spPr>
        <p:txBody>
          <a:bodyPr anchor="b"/>
          <a:lstStyle>
            <a:lvl1pPr marL="180975" indent="0">
              <a:defRPr/>
            </a:lvl1pPr>
          </a:lstStyle>
          <a:p>
            <a:r>
              <a:rPr lang="en-GB"/>
              <a:t>Click to edit Master title style</a:t>
            </a:r>
            <a:endParaRPr lang="en-AU" dirty="0"/>
          </a:p>
        </p:txBody>
      </p:sp>
      <p:grpSp>
        <p:nvGrpSpPr>
          <p:cNvPr id="5" name="Group 4">
            <a:extLst>
              <a:ext uri="{FF2B5EF4-FFF2-40B4-BE49-F238E27FC236}">
                <a16:creationId xmlns:a16="http://schemas.microsoft.com/office/drawing/2014/main" id="{7E83AA29-C829-D7D3-49AF-D0E9EE1823F5}"/>
              </a:ext>
            </a:extLst>
          </p:cNvPr>
          <p:cNvGrpSpPr>
            <a:grpSpLocks noChangeAspect="1"/>
          </p:cNvGrpSpPr>
          <p:nvPr userDrawn="1"/>
        </p:nvGrpSpPr>
        <p:grpSpPr>
          <a:xfrm rot="5400000">
            <a:off x="-2689186" y="2786990"/>
            <a:ext cx="6689983" cy="1116000"/>
            <a:chOff x="-297246" y="5643486"/>
            <a:chExt cx="6689982" cy="1116000"/>
          </a:xfrm>
        </p:grpSpPr>
        <p:pic>
          <p:nvPicPr>
            <p:cNvPr id="12" name="Picture 11" descr="A blue and black logo&#10;&#10;Description automatically generated">
              <a:extLst>
                <a:ext uri="{FF2B5EF4-FFF2-40B4-BE49-F238E27FC236}">
                  <a16:creationId xmlns:a16="http://schemas.microsoft.com/office/drawing/2014/main" id="{4A6D2F41-9DFE-78EA-30D6-EDDDDF4094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7904" y="5643486"/>
              <a:ext cx="1117416" cy="1116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921AA3AC-6674-4638-0B34-F7E0BBF84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5320" y="5643486"/>
              <a:ext cx="1117416" cy="1116000"/>
            </a:xfrm>
            <a:prstGeom prst="rect">
              <a:avLst/>
            </a:prstGeom>
          </p:spPr>
        </p:pic>
        <p:pic>
          <p:nvPicPr>
            <p:cNvPr id="26" name="Picture 25" descr="A blue and black logo&#10;&#10;Description automatically generated">
              <a:extLst>
                <a:ext uri="{FF2B5EF4-FFF2-40B4-BE49-F238E27FC236}">
                  <a16:creationId xmlns:a16="http://schemas.microsoft.com/office/drawing/2014/main" id="{6D3848D8-B4CD-6C98-E896-C534A1A2F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70" y="5643486"/>
              <a:ext cx="1117416" cy="1116000"/>
            </a:xfrm>
            <a:prstGeom prst="rect">
              <a:avLst/>
            </a:prstGeom>
          </p:spPr>
        </p:pic>
        <p:pic>
          <p:nvPicPr>
            <p:cNvPr id="27" name="Picture 26" descr="A blue and black logo&#10;&#10;Description automatically generated">
              <a:extLst>
                <a:ext uri="{FF2B5EF4-FFF2-40B4-BE49-F238E27FC236}">
                  <a16:creationId xmlns:a16="http://schemas.microsoft.com/office/drawing/2014/main" id="{59146282-BED2-4C01-77D2-DB4BEC38F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586" y="5643486"/>
              <a:ext cx="1117416" cy="1116000"/>
            </a:xfrm>
            <a:prstGeom prst="rect">
              <a:avLst/>
            </a:prstGeom>
          </p:spPr>
        </p:pic>
        <p:pic>
          <p:nvPicPr>
            <p:cNvPr id="28" name="Picture 27" descr="A blue and black logo&#10;&#10;Description automatically generated">
              <a:extLst>
                <a:ext uri="{FF2B5EF4-FFF2-40B4-BE49-F238E27FC236}">
                  <a16:creationId xmlns:a16="http://schemas.microsoft.com/office/drawing/2014/main" id="{C4F3AED0-0AC3-C47A-231A-A827F28C6B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5002" y="5643486"/>
              <a:ext cx="1117416" cy="1116000"/>
            </a:xfrm>
            <a:prstGeom prst="rect">
              <a:avLst/>
            </a:prstGeom>
          </p:spPr>
        </p:pic>
        <p:pic>
          <p:nvPicPr>
            <p:cNvPr id="29" name="Picture 28" descr="A blue and black logo&#10;&#10;Description automatically generated">
              <a:extLst>
                <a:ext uri="{FF2B5EF4-FFF2-40B4-BE49-F238E27FC236}">
                  <a16:creationId xmlns:a16="http://schemas.microsoft.com/office/drawing/2014/main" id="{08F15642-ACCA-3200-8F37-C1C2D500B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6" y="5643486"/>
              <a:ext cx="1117416" cy="1116000"/>
            </a:xfrm>
            <a:prstGeom prst="rect">
              <a:avLst/>
            </a:prstGeom>
          </p:spPr>
        </p:pic>
      </p:grpSp>
    </p:spTree>
    <p:extLst>
      <p:ext uri="{BB962C8B-B14F-4D97-AF65-F5344CB8AC3E}">
        <p14:creationId xmlns:p14="http://schemas.microsoft.com/office/powerpoint/2010/main" val="198022278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BE0F1-4A2E-41E1-C26D-494904A85494}"/>
              </a:ext>
            </a:extLst>
          </p:cNvPr>
          <p:cNvSpPr>
            <a:spLocks noGrp="1"/>
          </p:cNvSpPr>
          <p:nvPr>
            <p:ph type="title"/>
          </p:nvPr>
        </p:nvSpPr>
        <p:spPr>
          <a:xfrm>
            <a:off x="0" y="0"/>
            <a:ext cx="12192000" cy="1080000"/>
          </a:xfrm>
          <a:prstGeom prst="rect">
            <a:avLst/>
          </a:prstGeom>
          <a:gradFill>
            <a:gsLst>
              <a:gs pos="0">
                <a:schemeClr val="tx2"/>
              </a:gs>
              <a:gs pos="33000">
                <a:schemeClr val="tx2">
                  <a:lumMod val="20000"/>
                  <a:lumOff val="80000"/>
                </a:schemeClr>
              </a:gs>
              <a:gs pos="74000">
                <a:schemeClr val="tx2">
                  <a:lumMod val="60000"/>
                  <a:lumOff val="40000"/>
                </a:schemeClr>
              </a:gs>
              <a:gs pos="100000">
                <a:schemeClr val="tx2"/>
              </a:gs>
            </a:gsLst>
            <a:lin ang="0" scaled="1"/>
          </a:gradFill>
        </p:spPr>
        <p:txBody>
          <a:bodyPr vert="horz" lIns="91440" tIns="45720" rIns="91440" bIns="45720" rtlCol="0" anchor="ctr">
            <a:normAutofit/>
          </a:bodyPr>
          <a:lstStyle/>
          <a:p>
            <a:r>
              <a:rPr lang="en-GB"/>
              <a:t>Click to edit Master title style</a:t>
            </a:r>
            <a:endParaRPr lang="en-AU" dirty="0"/>
          </a:p>
        </p:txBody>
      </p:sp>
      <p:sp>
        <p:nvSpPr>
          <p:cNvPr id="3" name="Text Placeholder 2">
            <a:extLst>
              <a:ext uri="{FF2B5EF4-FFF2-40B4-BE49-F238E27FC236}">
                <a16:creationId xmlns:a16="http://schemas.microsoft.com/office/drawing/2014/main" id="{3D3674A1-965B-9AA9-2637-1E6E843EA752}"/>
              </a:ext>
            </a:extLst>
          </p:cNvPr>
          <p:cNvSpPr>
            <a:spLocks noGrp="1"/>
          </p:cNvSpPr>
          <p:nvPr>
            <p:ph type="body" idx="1"/>
          </p:nvPr>
        </p:nvSpPr>
        <p:spPr>
          <a:xfrm>
            <a:off x="720000" y="1260000"/>
            <a:ext cx="10080000" cy="4500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810644388"/>
      </p:ext>
    </p:extLst>
  </p:cSld>
  <p:clrMap bg1="lt1" tx1="dk1" bg2="lt2" tx2="dk2" accent1="accent1" accent2="accent2" accent3="accent3" accent4="accent4" accent5="accent5" accent6="accent6" hlink="hlink" folHlink="folHlink"/>
  <p:sldLayoutIdLst>
    <p:sldLayoutId id="2147483776" r:id="rId1"/>
    <p:sldLayoutId id="2147483889" r:id="rId2"/>
    <p:sldLayoutId id="2147483890" r:id="rId3"/>
    <p:sldLayoutId id="2147483696" r:id="rId4"/>
    <p:sldLayoutId id="2147483956" r:id="rId5"/>
    <p:sldLayoutId id="2147483955" r:id="rId6"/>
    <p:sldLayoutId id="2147483945" r:id="rId7"/>
    <p:sldLayoutId id="2147483891" r:id="rId8"/>
    <p:sldLayoutId id="2147483900" r:id="rId9"/>
    <p:sldLayoutId id="2147483775" r:id="rId10"/>
    <p:sldLayoutId id="2147483686" r:id="rId11"/>
    <p:sldLayoutId id="2147483887" r:id="rId12"/>
    <p:sldLayoutId id="2147483907" r:id="rId13"/>
    <p:sldLayoutId id="2147483692" r:id="rId14"/>
    <p:sldLayoutId id="2147483946" r:id="rId15"/>
    <p:sldLayoutId id="2147483893" r:id="rId16"/>
    <p:sldLayoutId id="2147483892" r:id="rId17"/>
    <p:sldLayoutId id="2147483901" r:id="rId18"/>
    <p:sldLayoutId id="2147483908" r:id="rId19"/>
    <p:sldLayoutId id="2147483909" r:id="rId20"/>
    <p:sldLayoutId id="2147483910" r:id="rId21"/>
    <p:sldLayoutId id="2147483911" r:id="rId22"/>
    <p:sldLayoutId id="2147483912" r:id="rId23"/>
    <p:sldLayoutId id="2147483947" r:id="rId24"/>
    <p:sldLayoutId id="2147483929" r:id="rId25"/>
    <p:sldLayoutId id="2147483930" r:id="rId26"/>
    <p:sldLayoutId id="2147483931" r:id="rId27"/>
    <p:sldLayoutId id="2147483932" r:id="rId28"/>
    <p:sldLayoutId id="2147483933" r:id="rId29"/>
    <p:sldLayoutId id="2147483934" r:id="rId30"/>
    <p:sldLayoutId id="2147483935" r:id="rId31"/>
    <p:sldLayoutId id="2147483936" r:id="rId32"/>
    <p:sldLayoutId id="2147483948" r:id="rId33"/>
    <p:sldLayoutId id="2147483894" r:id="rId34"/>
    <p:sldLayoutId id="2147483897" r:id="rId35"/>
    <p:sldLayoutId id="2147483902" r:id="rId36"/>
    <p:sldLayoutId id="2147483913" r:id="rId37"/>
    <p:sldLayoutId id="2147483914" r:id="rId38"/>
    <p:sldLayoutId id="2147483915" r:id="rId39"/>
    <p:sldLayoutId id="2147483916" r:id="rId40"/>
    <p:sldLayoutId id="2147483917" r:id="rId41"/>
    <p:sldLayoutId id="2147483950" r:id="rId42"/>
    <p:sldLayoutId id="2147483896" r:id="rId43"/>
    <p:sldLayoutId id="2147483895" r:id="rId44"/>
    <p:sldLayoutId id="2147483903" r:id="rId45"/>
    <p:sldLayoutId id="2147483918" r:id="rId46"/>
    <p:sldLayoutId id="2147483919" r:id="rId47"/>
    <p:sldLayoutId id="2147483920" r:id="rId48"/>
    <p:sldLayoutId id="2147483921" r:id="rId49"/>
    <p:sldLayoutId id="2147483922" r:id="rId50"/>
    <p:sldLayoutId id="2147483951" r:id="rId51"/>
    <p:sldLayoutId id="2147483937" r:id="rId52"/>
    <p:sldLayoutId id="2147483938" r:id="rId53"/>
    <p:sldLayoutId id="2147483939" r:id="rId54"/>
    <p:sldLayoutId id="2147483940" r:id="rId55"/>
    <p:sldLayoutId id="2147483941" r:id="rId56"/>
    <p:sldLayoutId id="2147483942" r:id="rId57"/>
    <p:sldLayoutId id="2147483943" r:id="rId58"/>
    <p:sldLayoutId id="2147483944" r:id="rId59"/>
    <p:sldLayoutId id="2147483957" r:id="rId60"/>
    <p:sldLayoutId id="2147483958" r:id="rId61"/>
    <p:sldLayoutId id="2147483959" r:id="rId62"/>
    <p:sldLayoutId id="2147483960" r:id="rId63"/>
    <p:sldLayoutId id="2147483961" r:id="rId64"/>
    <p:sldLayoutId id="2147483962" r:id="rId65"/>
    <p:sldLayoutId id="2147483963" r:id="rId66"/>
    <p:sldLayoutId id="2147483964" r:id="rId67"/>
    <p:sldLayoutId id="2147483965" r:id="rId68"/>
    <p:sldLayoutId id="2147483952" r:id="rId69"/>
    <p:sldLayoutId id="2147483898" r:id="rId70"/>
    <p:sldLayoutId id="2147483899" r:id="rId71"/>
    <p:sldLayoutId id="2147483904" r:id="rId72"/>
    <p:sldLayoutId id="2147483923" r:id="rId73"/>
    <p:sldLayoutId id="2147483924" r:id="rId74"/>
    <p:sldLayoutId id="2147483925" r:id="rId75"/>
    <p:sldLayoutId id="2147483926" r:id="rId76"/>
    <p:sldLayoutId id="2147483927" r:id="rId77"/>
    <p:sldLayoutId id="2147483928" r:id="rId78"/>
    <p:sldLayoutId id="2147483953" r:id="rId79"/>
    <p:sldLayoutId id="2147483886" r:id="rId80"/>
    <p:sldLayoutId id="2147483954" r:id="rId81"/>
    <p:sldLayoutId id="2147483905" r:id="rId82"/>
    <p:sldLayoutId id="2147483789" r:id="rId83"/>
    <p:sldLayoutId id="2147483906" r:id="rId84"/>
    <p:sldLayoutId id="2147483966" r:id="rId85"/>
    <p:sldLayoutId id="2147483967" r:id="rId86"/>
    <p:sldLayoutId id="2147483968" r:id="rId87"/>
  </p:sldLayoutIdLst>
  <p:txStyles>
    <p:titleStyle>
      <a:lvl1pPr marL="715963" indent="0"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0.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DF895B-CC81-3854-C2C3-06E0DF894BEB}"/>
              </a:ext>
            </a:extLst>
          </p:cNvPr>
          <p:cNvSpPr>
            <a:spLocks noGrp="1"/>
          </p:cNvSpPr>
          <p:nvPr>
            <p:ph type="title" idx="4294967295"/>
          </p:nvPr>
        </p:nvSpPr>
        <p:spPr>
          <a:xfrm>
            <a:off x="0" y="946150"/>
            <a:ext cx="12192000" cy="24606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5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Put Read Aloud on your </a:t>
            </a:r>
            <a:br>
              <a:rPr kumimoji="0" lang="en-AU" sz="5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AU" sz="5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toolbar in MS Word</a:t>
            </a:r>
          </a:p>
        </p:txBody>
      </p:sp>
      <p:sp>
        <p:nvSpPr>
          <p:cNvPr id="5" name="Text Placeholder 4">
            <a:extLst>
              <a:ext uri="{FF2B5EF4-FFF2-40B4-BE49-F238E27FC236}">
                <a16:creationId xmlns:a16="http://schemas.microsoft.com/office/drawing/2014/main" id="{317FD11F-ECA7-6BD9-1F9D-6394026F3B80}"/>
              </a:ext>
            </a:extLst>
          </p:cNvPr>
          <p:cNvSpPr>
            <a:spLocks noGrp="1"/>
          </p:cNvSpPr>
          <p:nvPr>
            <p:ph type="body" sz="quarter" idx="10"/>
          </p:nvPr>
        </p:nvSpPr>
        <p:spPr/>
        <p:txBody>
          <a:bodyPr anchor="ctr"/>
          <a:lstStyle/>
          <a:p>
            <a:r>
              <a:rPr lang="en-US" dirty="0"/>
              <a:t>Level 1	Stage 1	Core </a:t>
            </a:r>
            <a:endParaRPr lang="en-AU" dirty="0"/>
          </a:p>
        </p:txBody>
      </p:sp>
    </p:spTree>
    <p:extLst>
      <p:ext uri="{BB962C8B-B14F-4D97-AF65-F5344CB8AC3E}">
        <p14:creationId xmlns:p14="http://schemas.microsoft.com/office/powerpoint/2010/main" val="2632218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FDB97B-E7B8-71CF-F199-AA1CE0C3CD83}"/>
              </a:ext>
            </a:extLst>
          </p:cNvPr>
          <p:cNvSpPr>
            <a:spLocks noGrp="1"/>
          </p:cNvSpPr>
          <p:nvPr>
            <p:ph type="title"/>
          </p:nvPr>
        </p:nvSpPr>
        <p:spPr>
          <a:gradFill>
            <a:gsLst>
              <a:gs pos="0">
                <a:schemeClr val="accent1"/>
              </a:gs>
              <a:gs pos="33000">
                <a:schemeClr val="accent1">
                  <a:lumMod val="20000"/>
                  <a:lumOff val="80000"/>
                </a:schemeClr>
              </a:gs>
              <a:gs pos="74000">
                <a:schemeClr val="accent1">
                  <a:lumMod val="60000"/>
                  <a:lumOff val="40000"/>
                </a:schemeClr>
              </a:gs>
              <a:gs pos="100000">
                <a:schemeClr val="accent1"/>
              </a:gs>
            </a:gsLst>
          </a:gradFill>
        </p:spPr>
        <p:txBody>
          <a:bodyPr anchor="ctr">
            <a:normAutofit/>
          </a:bodyPr>
          <a:lstStyle/>
          <a:p>
            <a:r>
              <a:rPr lang="en-AU" sz="4000" dirty="0"/>
              <a:t>Finish</a:t>
            </a:r>
          </a:p>
        </p:txBody>
      </p:sp>
      <p:sp>
        <p:nvSpPr>
          <p:cNvPr id="3" name="Content Placeholder 2">
            <a:extLst>
              <a:ext uri="{FF2B5EF4-FFF2-40B4-BE49-F238E27FC236}">
                <a16:creationId xmlns:a16="http://schemas.microsoft.com/office/drawing/2014/main" id="{09758323-F192-778C-D85E-52B0B6DB4156}"/>
              </a:ext>
            </a:extLst>
          </p:cNvPr>
          <p:cNvSpPr>
            <a:spLocks noGrp="1"/>
          </p:cNvSpPr>
          <p:nvPr>
            <p:ph idx="10"/>
          </p:nvPr>
        </p:nvSpPr>
        <p:spPr/>
        <p:txBody>
          <a:bodyPr anchor="ctr">
            <a:normAutofit/>
          </a:bodyPr>
          <a:lstStyle/>
          <a:p>
            <a:pPr marL="0" indent="0">
              <a:buNone/>
            </a:pPr>
            <a:r>
              <a:rPr lang="en-AU" sz="2100" dirty="0"/>
              <a:t>Now you can listen to Microsoft Word documents, as you read along.</a:t>
            </a:r>
          </a:p>
        </p:txBody>
      </p:sp>
      <p:grpSp>
        <p:nvGrpSpPr>
          <p:cNvPr id="2" name="Group 1"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6F2AE5AD-50E5-37AE-8F99-F28BFCCB1BD4}"/>
              </a:ext>
            </a:extLst>
          </p:cNvPr>
          <p:cNvGrpSpPr/>
          <p:nvPr/>
        </p:nvGrpSpPr>
        <p:grpSpPr>
          <a:xfrm>
            <a:off x="6709164" y="1355739"/>
            <a:ext cx="3672000" cy="4146522"/>
            <a:chOff x="7553325" y="626645"/>
            <a:chExt cx="3672000" cy="4146522"/>
          </a:xfrm>
        </p:grpSpPr>
        <p:grpSp>
          <p:nvGrpSpPr>
            <p:cNvPr id="16" name="Group 15">
              <a:extLst>
                <a:ext uri="{FF2B5EF4-FFF2-40B4-BE49-F238E27FC236}">
                  <a16:creationId xmlns:a16="http://schemas.microsoft.com/office/drawing/2014/main" id="{02954995-C5C1-3866-FF23-BF79E7F38B41}"/>
                </a:ext>
              </a:extLst>
            </p:cNvPr>
            <p:cNvGrpSpPr/>
            <p:nvPr/>
          </p:nvGrpSpPr>
          <p:grpSpPr>
            <a:xfrm>
              <a:off x="7553325" y="626645"/>
              <a:ext cx="3672000" cy="3672000"/>
              <a:chOff x="7477125" y="1941095"/>
              <a:chExt cx="3672000" cy="3672000"/>
            </a:xfrm>
          </p:grpSpPr>
          <p:pic>
            <p:nvPicPr>
              <p:cNvPr id="13" name="Picture 12" descr="A black background with a black square&#10;&#10;Description automatically generated with medium confidence">
                <a:extLst>
                  <a:ext uri="{FF2B5EF4-FFF2-40B4-BE49-F238E27FC236}">
                    <a16:creationId xmlns:a16="http://schemas.microsoft.com/office/drawing/2014/main" id="{799A5921-9A19-D244-C103-4C7F4C10D5EC}"/>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77125" y="1941095"/>
                <a:ext cx="3672000" cy="3672000"/>
              </a:xfrm>
              <a:prstGeom prst="rect">
                <a:avLst/>
              </a:prstGeom>
              <a:noFill/>
            </p:spPr>
          </p:pic>
          <p:pic>
            <p:nvPicPr>
              <p:cNvPr id="15" name="Picture 14" descr="A black background with a black square&#10;&#10;Description automatically generated with medium confidence">
                <a:extLst>
                  <a:ext uri="{FF2B5EF4-FFF2-40B4-BE49-F238E27FC236}">
                    <a16:creationId xmlns:a16="http://schemas.microsoft.com/office/drawing/2014/main" id="{4CBC7BB4-B0EC-12ED-356A-7E564A9A7287}"/>
                  </a:ext>
                </a:extLst>
              </p:cNvPr>
              <p:cNvPicPr>
                <a:picLocks noChangeAspect="1"/>
              </p:cNvPicPr>
              <p:nvPr/>
            </p:nvPicPr>
            <p:blipFill rotWithShape="1">
              <a:blip r:embed="rId3">
                <a:extLst>
                  <a:ext uri="{28A0092B-C50C-407E-A947-70E740481C1C}">
                    <a14:useLocalDpi xmlns:a14="http://schemas.microsoft.com/office/drawing/2010/main" val="0"/>
                  </a:ext>
                </a:extLst>
              </a:blip>
              <a:srcRect l="17223" t="7600" r="16805" b="54166"/>
              <a:stretch/>
            </p:blipFill>
            <p:spPr>
              <a:xfrm>
                <a:off x="8059016" y="2383375"/>
                <a:ext cx="1676400" cy="971549"/>
              </a:xfrm>
              <a:prstGeom prst="rect">
                <a:avLst/>
              </a:prstGeom>
            </p:spPr>
          </p:pic>
        </p:grpSp>
        <p:pic>
          <p:nvPicPr>
            <p:cNvPr id="18" name="Picture 17" descr="A black background with a black square&#10;&#10;Description automatically generated with medium confidence">
              <a:extLst>
                <a:ext uri="{FF2B5EF4-FFF2-40B4-BE49-F238E27FC236}">
                  <a16:creationId xmlns:a16="http://schemas.microsoft.com/office/drawing/2014/main" id="{4A1C29F4-C487-E4D1-7105-F65E91625FA1}"/>
                </a:ext>
              </a:extLst>
            </p:cNvPr>
            <p:cNvPicPr>
              <a:picLocks noChangeAspect="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l="4773" t="3949" r="4692" b="-1"/>
            <a:stretch/>
          </p:blipFill>
          <p:spPr>
            <a:xfrm>
              <a:off x="7772402" y="2514996"/>
              <a:ext cx="2128482" cy="2258171"/>
            </a:xfrm>
            <a:prstGeom prst="rect">
              <a:avLst/>
            </a:prstGeom>
            <a:solidFill>
              <a:schemeClr val="bg1"/>
            </a:solidFill>
          </p:spPr>
        </p:pic>
      </p:grpSp>
    </p:spTree>
    <p:extLst>
      <p:ext uri="{BB962C8B-B14F-4D97-AF65-F5344CB8AC3E}">
        <p14:creationId xmlns:p14="http://schemas.microsoft.com/office/powerpoint/2010/main" val="428452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3F1C4-6909-DF48-325F-70EDE3CDD433}"/>
              </a:ext>
            </a:extLst>
          </p:cNvPr>
          <p:cNvSpPr>
            <a:spLocks noGrp="1"/>
          </p:cNvSpPr>
          <p:nvPr>
            <p:ph type="title"/>
          </p:nvPr>
        </p:nvSpPr>
        <p:spPr/>
        <p:txBody>
          <a:bodyPr anchor="ctr"/>
          <a:lstStyle/>
          <a:p>
            <a:r>
              <a:rPr lang="en-US" dirty="0"/>
              <a:t>Contents </a:t>
            </a:r>
          </a:p>
        </p:txBody>
      </p:sp>
      <p:sp>
        <p:nvSpPr>
          <p:cNvPr id="3" name="Content Placeholder 2">
            <a:extLst>
              <a:ext uri="{FF2B5EF4-FFF2-40B4-BE49-F238E27FC236}">
                <a16:creationId xmlns:a16="http://schemas.microsoft.com/office/drawing/2014/main" id="{91281D24-E6DF-C497-556B-730497F6E027}"/>
              </a:ext>
            </a:extLst>
          </p:cNvPr>
          <p:cNvSpPr>
            <a:spLocks noGrp="1"/>
          </p:cNvSpPr>
          <p:nvPr>
            <p:ph sz="quarter" idx="10"/>
          </p:nvPr>
        </p:nvSpPr>
        <p:spPr/>
        <p:txBody>
          <a:bodyPr vert="horz" lIns="91440" tIns="45720" rIns="91440" bIns="45720" rtlCol="0" anchor="t">
            <a:normAutofit/>
          </a:bodyPr>
          <a:lstStyle/>
          <a:p>
            <a:r>
              <a:rPr lang="en-US" sz="2100" dirty="0"/>
              <a:t>Introduction</a:t>
            </a:r>
          </a:p>
          <a:p>
            <a:r>
              <a:rPr lang="en-US" sz="2100" dirty="0"/>
              <a:t>Steps to add the icon to your toolbar</a:t>
            </a:r>
          </a:p>
          <a:p>
            <a:r>
              <a:rPr lang="en-US" sz="2100" dirty="0"/>
              <a:t>Control Read Aloud</a:t>
            </a:r>
          </a:p>
        </p:txBody>
      </p:sp>
    </p:spTree>
    <p:extLst>
      <p:ext uri="{BB962C8B-B14F-4D97-AF65-F5344CB8AC3E}">
        <p14:creationId xmlns:p14="http://schemas.microsoft.com/office/powerpoint/2010/main" val="1322935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49A418-1DF2-8814-D5CF-952823AAD202}"/>
              </a:ext>
              <a:ext uri="{C183D7F6-B498-43B3-948B-1728B52AA6E4}">
                <adec:decorative xmlns:adec="http://schemas.microsoft.com/office/drawing/2017/decorative" val="1"/>
              </a:ext>
            </a:extLst>
          </p:cNvPr>
          <p:cNvSpPr/>
          <p:nvPr/>
        </p:nvSpPr>
        <p:spPr>
          <a:xfrm>
            <a:off x="6733310" y="1349426"/>
            <a:ext cx="4509654" cy="415914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71DE06E2-4772-679C-1DF2-27286C471686}"/>
              </a:ext>
            </a:extLst>
          </p:cNvPr>
          <p:cNvSpPr>
            <a:spLocks noGrp="1"/>
          </p:cNvSpPr>
          <p:nvPr>
            <p:ph type="title"/>
          </p:nvPr>
        </p:nvSpPr>
        <p:spPr/>
        <p:txBody>
          <a:bodyPr anchor="ctr"/>
          <a:lstStyle/>
          <a:p>
            <a:r>
              <a:rPr lang="en-AU" dirty="0"/>
              <a:t>Introduction</a:t>
            </a:r>
          </a:p>
        </p:txBody>
      </p:sp>
      <p:sp>
        <p:nvSpPr>
          <p:cNvPr id="3" name="Content Placeholder 2">
            <a:extLst>
              <a:ext uri="{FF2B5EF4-FFF2-40B4-BE49-F238E27FC236}">
                <a16:creationId xmlns:a16="http://schemas.microsoft.com/office/drawing/2014/main" id="{ED4321B9-3F1F-405B-FEDA-B84035A5E0A6}"/>
              </a:ext>
            </a:extLst>
          </p:cNvPr>
          <p:cNvSpPr>
            <a:spLocks noGrp="1"/>
          </p:cNvSpPr>
          <p:nvPr>
            <p:ph sz="half" idx="2"/>
          </p:nvPr>
        </p:nvSpPr>
        <p:spPr/>
        <p:txBody>
          <a:bodyPr anchor="ctr">
            <a:normAutofit/>
          </a:bodyPr>
          <a:lstStyle/>
          <a:p>
            <a:pPr marL="342900" indent="-342900"/>
            <a:r>
              <a:rPr lang="en-AU" sz="2100" dirty="0">
                <a:latin typeface="Arial"/>
                <a:cs typeface="Arial"/>
              </a:rPr>
              <a:t>Read Aloud is a feature of Microsoft Word.</a:t>
            </a:r>
            <a:endParaRPr lang="en-AU" sz="2100" dirty="0"/>
          </a:p>
          <a:p>
            <a:pPr marL="342900" indent="-342900"/>
            <a:r>
              <a:rPr lang="en-AU" sz="2100" dirty="0">
                <a:latin typeface="Arial"/>
                <a:cs typeface="Arial"/>
              </a:rPr>
              <a:t>It can read the text in an open document to you.</a:t>
            </a:r>
            <a:endParaRPr lang="en-AU" sz="2100" dirty="0"/>
          </a:p>
          <a:p>
            <a:pPr marL="342900" indent="-342900"/>
            <a:r>
              <a:rPr lang="en-AU" sz="2100" dirty="0">
                <a:latin typeface="Arial"/>
                <a:cs typeface="Arial"/>
              </a:rPr>
              <a:t>You need to have Microsoft Word installed on your device.</a:t>
            </a:r>
          </a:p>
          <a:p>
            <a:pPr marL="342900" indent="-342900"/>
            <a:r>
              <a:rPr lang="en-AU" sz="2100" dirty="0">
                <a:latin typeface="Arial"/>
                <a:cs typeface="Arial"/>
              </a:rPr>
              <a:t>It does not work if you use Microsoft Word 365 online.</a:t>
            </a:r>
            <a:endParaRPr lang="en-AU" sz="2100" dirty="0"/>
          </a:p>
          <a:p>
            <a:pPr marL="342900" indent="-342900"/>
            <a:r>
              <a:rPr lang="en-AU" sz="2100" dirty="0">
                <a:latin typeface="Arial"/>
                <a:cs typeface="Arial"/>
              </a:rPr>
              <a:t>You need to have headphones or speakers to listen.</a:t>
            </a:r>
            <a:endParaRPr lang="en-AU" sz="2100" dirty="0"/>
          </a:p>
        </p:txBody>
      </p:sp>
      <p:grpSp>
        <p:nvGrpSpPr>
          <p:cNvPr id="14" name="Group 13">
            <a:extLst>
              <a:ext uri="{FF2B5EF4-FFF2-40B4-BE49-F238E27FC236}">
                <a16:creationId xmlns:a16="http://schemas.microsoft.com/office/drawing/2014/main" id="{18344198-85F2-891F-3B83-3AE075AB680E}"/>
              </a:ext>
              <a:ext uri="{C183D7F6-B498-43B3-948B-1728B52AA6E4}">
                <adec:decorative xmlns:adec="http://schemas.microsoft.com/office/drawing/2017/decorative" val="1"/>
              </a:ext>
            </a:extLst>
          </p:cNvPr>
          <p:cNvGrpSpPr/>
          <p:nvPr/>
        </p:nvGrpSpPr>
        <p:grpSpPr>
          <a:xfrm>
            <a:off x="7297017" y="1652851"/>
            <a:ext cx="3382241" cy="3552296"/>
            <a:chOff x="7253970" y="1475639"/>
            <a:chExt cx="3382241" cy="3552296"/>
          </a:xfrm>
        </p:grpSpPr>
        <p:sp>
          <p:nvSpPr>
            <p:cNvPr id="7" name="Flowchart: Connector 6">
              <a:extLst>
                <a:ext uri="{FF2B5EF4-FFF2-40B4-BE49-F238E27FC236}">
                  <a16:creationId xmlns:a16="http://schemas.microsoft.com/office/drawing/2014/main" id="{6F8A5310-D1EC-255F-B52A-D422E953974C}"/>
                </a:ext>
              </a:extLst>
            </p:cNvPr>
            <p:cNvSpPr/>
            <p:nvPr/>
          </p:nvSpPr>
          <p:spPr>
            <a:xfrm>
              <a:off x="7253970" y="1475639"/>
              <a:ext cx="3382241" cy="3552296"/>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a:extLst>
                <a:ext uri="{FF2B5EF4-FFF2-40B4-BE49-F238E27FC236}">
                  <a16:creationId xmlns:a16="http://schemas.microsoft.com/office/drawing/2014/main" id="{49E6E999-6885-85A7-B5DD-352525AF88BD}"/>
                </a:ext>
              </a:extLst>
            </p:cNvPr>
            <p:cNvGrpSpPr/>
            <p:nvPr/>
          </p:nvGrpSpPr>
          <p:grpSpPr>
            <a:xfrm>
              <a:off x="7644928" y="1951625"/>
              <a:ext cx="2600325" cy="2600325"/>
              <a:chOff x="7613073" y="2035319"/>
              <a:chExt cx="2600325" cy="2600325"/>
            </a:xfrm>
          </p:grpSpPr>
          <p:pic>
            <p:nvPicPr>
              <p:cNvPr id="12" name="Picture 11" descr="A black background with a black square&#10;&#10;Description automatically generated with medium confidence">
                <a:extLst>
                  <a:ext uri="{FF2B5EF4-FFF2-40B4-BE49-F238E27FC236}">
                    <a16:creationId xmlns:a16="http://schemas.microsoft.com/office/drawing/2014/main" id="{643C2B4F-431E-F347-BEFF-6780DF4D1CF4}"/>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613073" y="2035319"/>
                <a:ext cx="2600325" cy="2600325"/>
              </a:xfrm>
              <a:prstGeom prst="rect">
                <a:avLst/>
              </a:prstGeom>
            </p:spPr>
          </p:pic>
          <p:pic>
            <p:nvPicPr>
              <p:cNvPr id="11" name="Content Placeholder 7">
                <a:extLst>
                  <a:ext uri="{FF2B5EF4-FFF2-40B4-BE49-F238E27FC236}">
                    <a16:creationId xmlns:a16="http://schemas.microsoft.com/office/drawing/2014/main" id="{2B93693A-2688-05D4-7534-021F7B059A06}"/>
                  </a:ext>
                </a:extLst>
              </p:cNvPr>
              <p:cNvPicPr>
                <a:picLocks noChangeAspect="1"/>
              </p:cNvPicPr>
              <p:nvPr/>
            </p:nvPicPr>
            <p:blipFill>
              <a:blip r:embed="rId3"/>
              <a:stretch>
                <a:fillRect/>
              </a:stretch>
            </p:blipFill>
            <p:spPr>
              <a:xfrm>
                <a:off x="9562460" y="2274945"/>
                <a:ext cx="371527" cy="685896"/>
              </a:xfrm>
              <a:prstGeom prst="rect">
                <a:avLst/>
              </a:prstGeom>
            </p:spPr>
          </p:pic>
        </p:grpSp>
      </p:grpSp>
    </p:spTree>
    <p:extLst>
      <p:ext uri="{BB962C8B-B14F-4D97-AF65-F5344CB8AC3E}">
        <p14:creationId xmlns:p14="http://schemas.microsoft.com/office/powerpoint/2010/main" val="178668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0D8A-08DB-1881-F4CA-01AAB5634DB3}"/>
              </a:ext>
            </a:extLst>
          </p:cNvPr>
          <p:cNvSpPr>
            <a:spLocks noGrp="1"/>
          </p:cNvSpPr>
          <p:nvPr>
            <p:ph type="title"/>
          </p:nvPr>
        </p:nvSpPr>
        <p:spPr>
          <a:gradFill>
            <a:gsLst>
              <a:gs pos="0">
                <a:schemeClr val="accent1"/>
              </a:gs>
              <a:gs pos="33000">
                <a:schemeClr val="accent1">
                  <a:lumMod val="20000"/>
                  <a:lumOff val="80000"/>
                </a:schemeClr>
              </a:gs>
              <a:gs pos="74000">
                <a:schemeClr val="accent1">
                  <a:lumMod val="60000"/>
                  <a:lumOff val="40000"/>
                </a:schemeClr>
              </a:gs>
              <a:gs pos="100000">
                <a:schemeClr val="accent1"/>
              </a:gs>
            </a:gsLst>
          </a:gradFill>
        </p:spPr>
        <p:txBody>
          <a:bodyPr anchor="ctr"/>
          <a:lstStyle/>
          <a:p>
            <a:r>
              <a:rPr lang="en-AU" dirty="0"/>
              <a:t>Step 1</a:t>
            </a:r>
          </a:p>
        </p:txBody>
      </p:sp>
      <p:sp>
        <p:nvSpPr>
          <p:cNvPr id="3" name="Content Placeholder 2">
            <a:extLst>
              <a:ext uri="{FF2B5EF4-FFF2-40B4-BE49-F238E27FC236}">
                <a16:creationId xmlns:a16="http://schemas.microsoft.com/office/drawing/2014/main" id="{B5B0C3F7-0172-8DE1-45BD-3FBE52DF993C}"/>
              </a:ext>
            </a:extLst>
          </p:cNvPr>
          <p:cNvSpPr>
            <a:spLocks noGrp="1"/>
          </p:cNvSpPr>
          <p:nvPr>
            <p:ph idx="1"/>
          </p:nvPr>
        </p:nvSpPr>
        <p:spPr>
          <a:xfrm>
            <a:off x="1439579" y="1297726"/>
            <a:ext cx="4656422" cy="4500000"/>
          </a:xfrm>
        </p:spPr>
        <p:txBody>
          <a:bodyPr anchor="ctr">
            <a:normAutofit/>
          </a:bodyPr>
          <a:lstStyle/>
          <a:p>
            <a:pPr marL="342900" indent="-342900"/>
            <a:r>
              <a:rPr lang="en-AU" sz="1900" dirty="0"/>
              <a:t>Right click over a grey space on the toolbar</a:t>
            </a:r>
          </a:p>
          <a:p>
            <a:pPr marL="342900" indent="-342900"/>
            <a:r>
              <a:rPr lang="en-AU" sz="1900" dirty="0"/>
              <a:t>Click ‘Customise the Ribbon…’</a:t>
            </a:r>
          </a:p>
        </p:txBody>
      </p:sp>
      <p:pic>
        <p:nvPicPr>
          <p:cNvPr id="15" name="Picture 14"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80FDEE9E-F66D-EC72-58CC-08AEE0FD6E0C}"/>
              </a:ext>
            </a:extLst>
          </p:cNvPr>
          <p:cNvPicPr>
            <a:picLocks noChangeAspect="1"/>
          </p:cNvPicPr>
          <p:nvPr/>
        </p:nvPicPr>
        <p:blipFill>
          <a:blip r:embed="rId2"/>
          <a:stretch>
            <a:fillRect/>
          </a:stretch>
        </p:blipFill>
        <p:spPr>
          <a:xfrm>
            <a:off x="6600825" y="1910683"/>
            <a:ext cx="4763165" cy="2381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B4538B16-20A5-91E0-B2BA-0A9A2D0B24D8}"/>
              </a:ext>
            </a:extLst>
          </p:cNvPr>
          <p:cNvCxnSpPr>
            <a:cxnSpLocks/>
          </p:cNvCxnSpPr>
          <p:nvPr/>
        </p:nvCxnSpPr>
        <p:spPr>
          <a:xfrm flipV="1">
            <a:off x="5881255" y="2982191"/>
            <a:ext cx="1735281" cy="228600"/>
          </a:xfrm>
          <a:prstGeom prst="straightConnector1">
            <a:avLst/>
          </a:prstGeom>
          <a:ln w="28575">
            <a:tailEnd type="triangle"/>
          </a:ln>
        </p:spPr>
        <p:style>
          <a:lnRef idx="2">
            <a:schemeClr val="accent3"/>
          </a:lnRef>
          <a:fillRef idx="0">
            <a:schemeClr val="accent3"/>
          </a:fillRef>
          <a:effectRef idx="1">
            <a:schemeClr val="accent3"/>
          </a:effectRef>
          <a:fontRef idx="minor">
            <a:schemeClr val="tx1"/>
          </a:fontRef>
        </p:style>
      </p:cxnSp>
      <p:cxnSp>
        <p:nvCxnSpPr>
          <p:cNvPr id="9" name="Straight Arrow Connector 8"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5E2DE9E7-D22F-EE18-BE61-6F68724FE3F7}"/>
              </a:ext>
            </a:extLst>
          </p:cNvPr>
          <p:cNvCxnSpPr>
            <a:cxnSpLocks/>
          </p:cNvCxnSpPr>
          <p:nvPr/>
        </p:nvCxnSpPr>
        <p:spPr>
          <a:xfrm flipV="1">
            <a:off x="5881255" y="3781779"/>
            <a:ext cx="2919845" cy="103878"/>
          </a:xfrm>
          <a:prstGeom prst="straightConnector1">
            <a:avLst/>
          </a:prstGeom>
          <a:ln w="28575">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18423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EE79-23AD-2B1A-9FF4-8A9B4BA846DA}"/>
              </a:ext>
            </a:extLst>
          </p:cNvPr>
          <p:cNvSpPr>
            <a:spLocks noGrp="1"/>
          </p:cNvSpPr>
          <p:nvPr>
            <p:ph type="title"/>
          </p:nvPr>
        </p:nvSpPr>
        <p:spPr>
          <a:gradFill>
            <a:gsLst>
              <a:gs pos="0">
                <a:schemeClr val="accent1"/>
              </a:gs>
              <a:gs pos="33000">
                <a:schemeClr val="accent1">
                  <a:lumMod val="20000"/>
                  <a:lumOff val="80000"/>
                </a:schemeClr>
              </a:gs>
              <a:gs pos="74000">
                <a:schemeClr val="accent1">
                  <a:lumMod val="60000"/>
                  <a:lumOff val="40000"/>
                </a:schemeClr>
              </a:gs>
              <a:gs pos="100000">
                <a:schemeClr val="accent1"/>
              </a:gs>
            </a:gsLst>
          </a:gradFill>
        </p:spPr>
        <p:txBody>
          <a:bodyPr anchor="ctr"/>
          <a:lstStyle/>
          <a:p>
            <a:r>
              <a:rPr lang="en-AU" dirty="0"/>
              <a:t>Step 2</a:t>
            </a:r>
          </a:p>
        </p:txBody>
      </p:sp>
      <p:sp>
        <p:nvSpPr>
          <p:cNvPr id="3" name="Content Placeholder 2">
            <a:extLst>
              <a:ext uri="{FF2B5EF4-FFF2-40B4-BE49-F238E27FC236}">
                <a16:creationId xmlns:a16="http://schemas.microsoft.com/office/drawing/2014/main" id="{47E838CF-ABDE-1959-4A48-0F42DB662DF0}"/>
              </a:ext>
            </a:extLst>
          </p:cNvPr>
          <p:cNvSpPr>
            <a:spLocks noGrp="1"/>
          </p:cNvSpPr>
          <p:nvPr>
            <p:ph idx="1"/>
          </p:nvPr>
        </p:nvSpPr>
        <p:spPr/>
        <p:txBody>
          <a:bodyPr>
            <a:normAutofit/>
          </a:bodyPr>
          <a:lstStyle/>
          <a:p>
            <a:r>
              <a:rPr lang="en-AU" sz="1900" dirty="0"/>
              <a:t>Click ‘Home’</a:t>
            </a:r>
          </a:p>
          <a:p>
            <a:r>
              <a:rPr lang="en-AU" sz="1900" dirty="0"/>
              <a:t>Click the ‘New Group’ button</a:t>
            </a:r>
          </a:p>
          <a:p>
            <a:r>
              <a:rPr lang="en-AU" sz="1900" dirty="0"/>
              <a:t>Rename your group</a:t>
            </a:r>
          </a:p>
          <a:p>
            <a:pPr lvl="1"/>
            <a:r>
              <a:rPr lang="en-AU" sz="1800" dirty="0"/>
              <a:t>Click Rename …</a:t>
            </a:r>
          </a:p>
          <a:p>
            <a:pPr lvl="1"/>
            <a:r>
              <a:rPr lang="en-AU" sz="1800" dirty="0"/>
              <a:t>Type in a new name ‘Reading’</a:t>
            </a:r>
          </a:p>
        </p:txBody>
      </p:sp>
      <p:pic>
        <p:nvPicPr>
          <p:cNvPr id="5" name="Picture 4"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398D899D-0E30-77B8-9234-C99C20DA2609}"/>
              </a:ext>
            </a:extLst>
          </p:cNvPr>
          <p:cNvPicPr>
            <a:picLocks noChangeAspect="1"/>
          </p:cNvPicPr>
          <p:nvPr/>
        </p:nvPicPr>
        <p:blipFill>
          <a:blip r:embed="rId2"/>
          <a:stretch>
            <a:fillRect/>
          </a:stretch>
        </p:blipFill>
        <p:spPr>
          <a:xfrm>
            <a:off x="5463242" y="1335452"/>
            <a:ext cx="5701593" cy="46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B4538B16-20A5-91E0-B2BA-0A9A2D0B24D8}"/>
              </a:ext>
            </a:extLst>
          </p:cNvPr>
          <p:cNvCxnSpPr>
            <a:cxnSpLocks/>
          </p:cNvCxnSpPr>
          <p:nvPr/>
        </p:nvCxnSpPr>
        <p:spPr>
          <a:xfrm>
            <a:off x="4956464" y="1610591"/>
            <a:ext cx="4073236" cy="1288473"/>
          </a:xfrm>
          <a:prstGeom prst="straightConnector1">
            <a:avLst/>
          </a:prstGeom>
          <a:ln w="28575">
            <a:tailEnd type="triangle"/>
          </a:ln>
        </p:spPr>
        <p:style>
          <a:lnRef idx="2">
            <a:schemeClr val="accent3"/>
          </a:lnRef>
          <a:fillRef idx="0">
            <a:schemeClr val="accent3"/>
          </a:fillRef>
          <a:effectRef idx="1">
            <a:schemeClr val="accent3"/>
          </a:effectRef>
          <a:fontRef idx="minor">
            <a:schemeClr val="tx1"/>
          </a:fontRef>
        </p:style>
      </p:cxnSp>
      <p:cxnSp>
        <p:nvCxnSpPr>
          <p:cNvPr id="9" name="Straight Arrow Connector 8"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5E2DE9E7-D22F-EE18-BE61-6F68724FE3F7}"/>
              </a:ext>
            </a:extLst>
          </p:cNvPr>
          <p:cNvCxnSpPr>
            <a:cxnSpLocks/>
          </p:cNvCxnSpPr>
          <p:nvPr/>
        </p:nvCxnSpPr>
        <p:spPr>
          <a:xfrm>
            <a:off x="4956464" y="1932709"/>
            <a:ext cx="4790209" cy="3158836"/>
          </a:xfrm>
          <a:prstGeom prst="straightConnector1">
            <a:avLst/>
          </a:prstGeom>
          <a:ln w="28575">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362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C143-1987-34DF-8CD8-4BB0174B773A}"/>
              </a:ext>
            </a:extLst>
          </p:cNvPr>
          <p:cNvSpPr>
            <a:spLocks noGrp="1"/>
          </p:cNvSpPr>
          <p:nvPr>
            <p:ph type="title"/>
          </p:nvPr>
        </p:nvSpPr>
        <p:spPr>
          <a:gradFill>
            <a:gsLst>
              <a:gs pos="0">
                <a:schemeClr val="accent1"/>
              </a:gs>
              <a:gs pos="33000">
                <a:schemeClr val="accent1">
                  <a:lumMod val="20000"/>
                  <a:lumOff val="80000"/>
                </a:schemeClr>
              </a:gs>
              <a:gs pos="74000">
                <a:schemeClr val="accent1">
                  <a:lumMod val="60000"/>
                  <a:lumOff val="40000"/>
                </a:schemeClr>
              </a:gs>
              <a:gs pos="100000">
                <a:schemeClr val="accent1"/>
              </a:gs>
            </a:gsLst>
          </a:gradFill>
        </p:spPr>
        <p:txBody>
          <a:bodyPr anchor="ctr"/>
          <a:lstStyle/>
          <a:p>
            <a:r>
              <a:rPr lang="en-AU" dirty="0"/>
              <a:t>Step 3</a:t>
            </a:r>
          </a:p>
        </p:txBody>
      </p:sp>
      <p:sp>
        <p:nvSpPr>
          <p:cNvPr id="3" name="Content Placeholder 2">
            <a:extLst>
              <a:ext uri="{FF2B5EF4-FFF2-40B4-BE49-F238E27FC236}">
                <a16:creationId xmlns:a16="http://schemas.microsoft.com/office/drawing/2014/main" id="{76BFA1A7-0BA1-F1FF-0283-46111FFC33BF}"/>
              </a:ext>
            </a:extLst>
          </p:cNvPr>
          <p:cNvSpPr>
            <a:spLocks noGrp="1"/>
          </p:cNvSpPr>
          <p:nvPr>
            <p:ph idx="1"/>
          </p:nvPr>
        </p:nvSpPr>
        <p:spPr>
          <a:xfrm>
            <a:off x="1439579" y="1297726"/>
            <a:ext cx="3999196" cy="4500000"/>
          </a:xfrm>
        </p:spPr>
        <p:txBody>
          <a:bodyPr anchor="ctr">
            <a:normAutofit/>
          </a:bodyPr>
          <a:lstStyle/>
          <a:p>
            <a:pPr marL="285750" indent="-285750"/>
            <a:r>
              <a:rPr lang="en-AU" sz="1900" dirty="0"/>
              <a:t>Click on ‘Popular Commands’</a:t>
            </a:r>
          </a:p>
          <a:p>
            <a:pPr marL="285750" indent="-285750"/>
            <a:r>
              <a:rPr lang="en-AU" sz="1900" dirty="0"/>
              <a:t>Then click ‘All Commands’ in the drop-down menu</a:t>
            </a:r>
          </a:p>
        </p:txBody>
      </p:sp>
      <p:pic>
        <p:nvPicPr>
          <p:cNvPr id="7" name="Picture 6"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0BA59BC6-F9FB-7665-7894-F1959D65C496}"/>
              </a:ext>
            </a:extLst>
          </p:cNvPr>
          <p:cNvPicPr>
            <a:picLocks noChangeAspect="1"/>
          </p:cNvPicPr>
          <p:nvPr/>
        </p:nvPicPr>
        <p:blipFill>
          <a:blip r:embed="rId2"/>
          <a:stretch>
            <a:fillRect/>
          </a:stretch>
        </p:blipFill>
        <p:spPr>
          <a:xfrm>
            <a:off x="6096000" y="1297726"/>
            <a:ext cx="5700087" cy="46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C97C66AB-D31B-061D-2770-FC53FED47C5D}"/>
              </a:ext>
            </a:extLst>
          </p:cNvPr>
          <p:cNvCxnSpPr>
            <a:cxnSpLocks/>
          </p:cNvCxnSpPr>
          <p:nvPr/>
        </p:nvCxnSpPr>
        <p:spPr>
          <a:xfrm flipV="1">
            <a:off x="5438775" y="2140527"/>
            <a:ext cx="1911831" cy="942542"/>
          </a:xfrm>
          <a:prstGeom prst="straightConnector1">
            <a:avLst/>
          </a:prstGeom>
          <a:ln w="28575">
            <a:tailEnd type="triangle"/>
          </a:ln>
        </p:spPr>
        <p:style>
          <a:lnRef idx="2">
            <a:schemeClr val="accent3"/>
          </a:lnRef>
          <a:fillRef idx="0">
            <a:schemeClr val="accent3"/>
          </a:fillRef>
          <a:effectRef idx="1">
            <a:schemeClr val="accent3"/>
          </a:effectRef>
          <a:fontRef idx="minor">
            <a:schemeClr val="tx1"/>
          </a:fontRef>
        </p:style>
      </p:cxnSp>
      <p:cxnSp>
        <p:nvCxnSpPr>
          <p:cNvPr id="11" name="Straight Arrow Connector 10"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9687742A-B1E9-82C8-8B84-FA1D1D84BA59}"/>
              </a:ext>
            </a:extLst>
          </p:cNvPr>
          <p:cNvCxnSpPr>
            <a:cxnSpLocks/>
          </p:cNvCxnSpPr>
          <p:nvPr/>
        </p:nvCxnSpPr>
        <p:spPr>
          <a:xfrm flipV="1">
            <a:off x="5438775" y="2611798"/>
            <a:ext cx="1911831" cy="988643"/>
          </a:xfrm>
          <a:prstGeom prst="straightConnector1">
            <a:avLst/>
          </a:prstGeom>
          <a:ln w="28575">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19625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B2AFA-006C-658B-E58B-826CF090A9B8}"/>
              </a:ext>
            </a:extLst>
          </p:cNvPr>
          <p:cNvSpPr>
            <a:spLocks noGrp="1"/>
          </p:cNvSpPr>
          <p:nvPr>
            <p:ph type="title"/>
          </p:nvPr>
        </p:nvSpPr>
        <p:spPr>
          <a:gradFill>
            <a:gsLst>
              <a:gs pos="0">
                <a:schemeClr val="accent1"/>
              </a:gs>
              <a:gs pos="33000">
                <a:schemeClr val="accent1">
                  <a:lumMod val="20000"/>
                  <a:lumOff val="80000"/>
                </a:schemeClr>
              </a:gs>
              <a:gs pos="74000">
                <a:schemeClr val="accent1">
                  <a:lumMod val="60000"/>
                  <a:lumOff val="40000"/>
                </a:schemeClr>
              </a:gs>
              <a:gs pos="100000">
                <a:schemeClr val="accent1"/>
              </a:gs>
            </a:gsLst>
          </a:gradFill>
        </p:spPr>
        <p:txBody>
          <a:bodyPr anchor="ctr"/>
          <a:lstStyle/>
          <a:p>
            <a:r>
              <a:rPr lang="en-AU" dirty="0"/>
              <a:t>Step 4</a:t>
            </a:r>
          </a:p>
        </p:txBody>
      </p:sp>
      <p:sp>
        <p:nvSpPr>
          <p:cNvPr id="3" name="Content Placeholder 2">
            <a:extLst>
              <a:ext uri="{FF2B5EF4-FFF2-40B4-BE49-F238E27FC236}">
                <a16:creationId xmlns:a16="http://schemas.microsoft.com/office/drawing/2014/main" id="{0A6507AE-65D6-0227-0F70-87694B45B7F1}"/>
              </a:ext>
            </a:extLst>
          </p:cNvPr>
          <p:cNvSpPr>
            <a:spLocks noGrp="1"/>
          </p:cNvSpPr>
          <p:nvPr>
            <p:ph idx="1"/>
          </p:nvPr>
        </p:nvSpPr>
        <p:spPr>
          <a:xfrm>
            <a:off x="1439579" y="1297726"/>
            <a:ext cx="4656422" cy="4500000"/>
          </a:xfrm>
        </p:spPr>
        <p:txBody>
          <a:bodyPr anchor="ctr">
            <a:normAutofit/>
          </a:bodyPr>
          <a:lstStyle/>
          <a:p>
            <a:pPr marL="342900" indent="-342900"/>
            <a:r>
              <a:rPr lang="en-AU" sz="1900" dirty="0"/>
              <a:t>Scroll down to ‘Read Aloud’ and click </a:t>
            </a:r>
          </a:p>
          <a:p>
            <a:pPr lvl="1"/>
            <a:r>
              <a:rPr lang="en-AU" sz="1700" dirty="0"/>
              <a:t>It’s a way down, so don’t give up</a:t>
            </a:r>
          </a:p>
          <a:p>
            <a:pPr marL="342900" indent="-342900"/>
            <a:r>
              <a:rPr lang="en-AU" sz="1900" dirty="0"/>
              <a:t>Make sure your Reading group</a:t>
            </a:r>
            <a:br>
              <a:rPr lang="en-AU" sz="1900" dirty="0"/>
            </a:br>
            <a:r>
              <a:rPr lang="en-AU" sz="1900" dirty="0"/>
              <a:t> is highlighted</a:t>
            </a:r>
          </a:p>
          <a:p>
            <a:pPr marL="342900" indent="-342900"/>
            <a:r>
              <a:rPr lang="en-AU" sz="1900" dirty="0"/>
              <a:t>Click the ‘Add’ button</a:t>
            </a:r>
          </a:p>
          <a:p>
            <a:pPr marL="342900" indent="-342900"/>
            <a:r>
              <a:rPr lang="en-AU" sz="1900" dirty="0"/>
              <a:t>You’ll see the Read Aloud icon appear under your new group</a:t>
            </a:r>
          </a:p>
          <a:p>
            <a:pPr marL="342900" indent="-342900"/>
            <a:r>
              <a:rPr lang="en-AU" sz="1900" dirty="0"/>
              <a:t>Click OK</a:t>
            </a:r>
          </a:p>
        </p:txBody>
      </p:sp>
      <p:pic>
        <p:nvPicPr>
          <p:cNvPr id="5" name="Picture 4"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F5C84E52-F4DA-9D80-AD81-FB125A366543}"/>
              </a:ext>
            </a:extLst>
          </p:cNvPr>
          <p:cNvPicPr>
            <a:picLocks noChangeAspect="1"/>
          </p:cNvPicPr>
          <p:nvPr/>
        </p:nvPicPr>
        <p:blipFill>
          <a:blip r:embed="rId2"/>
          <a:stretch>
            <a:fillRect/>
          </a:stretch>
        </p:blipFill>
        <p:spPr>
          <a:xfrm>
            <a:off x="6096000" y="1628775"/>
            <a:ext cx="5701593" cy="46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6" name="Straight Arrow Connector 5"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245C5164-3D0B-97E6-5415-A12F1BD376AC}"/>
              </a:ext>
            </a:extLst>
          </p:cNvPr>
          <p:cNvCxnSpPr>
            <a:cxnSpLocks/>
          </p:cNvCxnSpPr>
          <p:nvPr/>
        </p:nvCxnSpPr>
        <p:spPr>
          <a:xfrm>
            <a:off x="5600700" y="2618509"/>
            <a:ext cx="1743075" cy="1067666"/>
          </a:xfrm>
          <a:prstGeom prst="straightConnector1">
            <a:avLst/>
          </a:prstGeom>
          <a:ln w="28575">
            <a:tailEnd type="triangle"/>
          </a:ln>
        </p:spPr>
        <p:style>
          <a:lnRef idx="2">
            <a:schemeClr val="accent3"/>
          </a:lnRef>
          <a:fillRef idx="0">
            <a:schemeClr val="accent3"/>
          </a:fillRef>
          <a:effectRef idx="1">
            <a:schemeClr val="accent3"/>
          </a:effectRef>
          <a:fontRef idx="minor">
            <a:schemeClr val="tx1"/>
          </a:fontRef>
        </p:style>
      </p:cxnSp>
      <p:cxnSp>
        <p:nvCxnSpPr>
          <p:cNvPr id="12" name="Straight Arrow Connector 11"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9226B2C6-145A-0AC3-59CD-82CD05A9F6AE}"/>
              </a:ext>
            </a:extLst>
          </p:cNvPr>
          <p:cNvCxnSpPr>
            <a:cxnSpLocks/>
          </p:cNvCxnSpPr>
          <p:nvPr/>
        </p:nvCxnSpPr>
        <p:spPr>
          <a:xfrm>
            <a:off x="5600700" y="3686175"/>
            <a:ext cx="3552825" cy="45720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8C53D200-0D64-0BC8-0A7E-5FC902A7BDDA}"/>
              </a:ext>
            </a:extLst>
          </p:cNvPr>
          <p:cNvCxnSpPr>
            <a:cxnSpLocks/>
          </p:cNvCxnSpPr>
          <p:nvPr/>
        </p:nvCxnSpPr>
        <p:spPr>
          <a:xfrm>
            <a:off x="5600700" y="4900050"/>
            <a:ext cx="5070764" cy="1228725"/>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1701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6178-064E-5B3F-C9F1-6F4E96A25BF6}"/>
              </a:ext>
            </a:extLst>
          </p:cNvPr>
          <p:cNvSpPr>
            <a:spLocks noGrp="1"/>
          </p:cNvSpPr>
          <p:nvPr>
            <p:ph type="title"/>
          </p:nvPr>
        </p:nvSpPr>
        <p:spPr>
          <a:gradFill>
            <a:gsLst>
              <a:gs pos="0">
                <a:schemeClr val="accent1"/>
              </a:gs>
              <a:gs pos="33000">
                <a:schemeClr val="accent1">
                  <a:lumMod val="20000"/>
                  <a:lumOff val="80000"/>
                </a:schemeClr>
              </a:gs>
              <a:gs pos="74000">
                <a:schemeClr val="accent1">
                  <a:lumMod val="60000"/>
                  <a:lumOff val="40000"/>
                </a:schemeClr>
              </a:gs>
              <a:gs pos="100000">
                <a:schemeClr val="accent1"/>
              </a:gs>
            </a:gsLst>
          </a:gradFill>
        </p:spPr>
        <p:txBody>
          <a:bodyPr anchor="ctr"/>
          <a:lstStyle/>
          <a:p>
            <a:r>
              <a:rPr lang="en-AU" dirty="0"/>
              <a:t>Step 5</a:t>
            </a:r>
          </a:p>
        </p:txBody>
      </p:sp>
      <p:sp>
        <p:nvSpPr>
          <p:cNvPr id="3" name="Content Placeholder 2">
            <a:extLst>
              <a:ext uri="{FF2B5EF4-FFF2-40B4-BE49-F238E27FC236}">
                <a16:creationId xmlns:a16="http://schemas.microsoft.com/office/drawing/2014/main" id="{84785951-17E8-08A9-1376-15F5447F1685}"/>
              </a:ext>
            </a:extLst>
          </p:cNvPr>
          <p:cNvSpPr>
            <a:spLocks noGrp="1"/>
          </p:cNvSpPr>
          <p:nvPr>
            <p:ph idx="1"/>
          </p:nvPr>
        </p:nvSpPr>
        <p:spPr>
          <a:xfrm>
            <a:off x="1439579" y="1297726"/>
            <a:ext cx="4656422" cy="4500000"/>
          </a:xfrm>
        </p:spPr>
        <p:txBody>
          <a:bodyPr anchor="ctr">
            <a:normAutofit/>
          </a:bodyPr>
          <a:lstStyle/>
          <a:p>
            <a:pPr marL="285750" indent="-285750"/>
            <a:r>
              <a:rPr lang="en-AU" sz="1900" dirty="0"/>
              <a:t>You will now find a new button on your Home toolbar</a:t>
            </a:r>
          </a:p>
          <a:p>
            <a:pPr marL="285750" indent="-285750"/>
            <a:r>
              <a:rPr lang="en-AU" sz="1900" dirty="0"/>
              <a:t>Open a document and click the button to start listening</a:t>
            </a:r>
          </a:p>
        </p:txBody>
      </p:sp>
      <p:pic>
        <p:nvPicPr>
          <p:cNvPr id="5" name="Picture 4"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E49D89CD-89D0-EFDE-F67F-2932456D7452}"/>
              </a:ext>
            </a:extLst>
          </p:cNvPr>
          <p:cNvPicPr>
            <a:picLocks noChangeAspect="1"/>
          </p:cNvPicPr>
          <p:nvPr/>
        </p:nvPicPr>
        <p:blipFill>
          <a:blip r:embed="rId2"/>
          <a:stretch>
            <a:fillRect/>
          </a:stretch>
        </p:blipFill>
        <p:spPr>
          <a:xfrm>
            <a:off x="6096000" y="2385867"/>
            <a:ext cx="5029902" cy="2086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5"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E6A54ABC-DE91-EA11-BD95-08E526D9379B}"/>
              </a:ext>
            </a:extLst>
          </p:cNvPr>
          <p:cNvSpPr/>
          <p:nvPr/>
        </p:nvSpPr>
        <p:spPr>
          <a:xfrm>
            <a:off x="9717927" y="2703750"/>
            <a:ext cx="1171575" cy="1162050"/>
          </a:xfrm>
          <a:prstGeom prst="ellipse">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3513069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9A6A-FE30-F960-A828-5A60E49C0C57}"/>
              </a:ext>
            </a:extLst>
          </p:cNvPr>
          <p:cNvSpPr>
            <a:spLocks noGrp="1"/>
          </p:cNvSpPr>
          <p:nvPr>
            <p:ph type="title"/>
          </p:nvPr>
        </p:nvSpPr>
        <p:spPr>
          <a:gradFill>
            <a:gsLst>
              <a:gs pos="0">
                <a:schemeClr val="accent6"/>
              </a:gs>
              <a:gs pos="33000">
                <a:schemeClr val="accent6">
                  <a:lumMod val="20000"/>
                  <a:lumOff val="80000"/>
                </a:schemeClr>
              </a:gs>
              <a:gs pos="74000">
                <a:schemeClr val="accent6">
                  <a:lumMod val="60000"/>
                  <a:lumOff val="40000"/>
                </a:schemeClr>
              </a:gs>
              <a:gs pos="100000">
                <a:schemeClr val="accent6"/>
              </a:gs>
            </a:gsLst>
          </a:gradFill>
        </p:spPr>
        <p:txBody>
          <a:bodyPr anchor="ctr"/>
          <a:lstStyle/>
          <a:p>
            <a:r>
              <a:rPr lang="en-AU" dirty="0"/>
              <a:t>Controlling Read Aloud</a:t>
            </a:r>
          </a:p>
        </p:txBody>
      </p:sp>
      <p:sp>
        <p:nvSpPr>
          <p:cNvPr id="3" name="Content Placeholder 2">
            <a:extLst>
              <a:ext uri="{FF2B5EF4-FFF2-40B4-BE49-F238E27FC236}">
                <a16:creationId xmlns:a16="http://schemas.microsoft.com/office/drawing/2014/main" id="{D46BD087-9FE9-9F20-9815-2DF785152E24}"/>
              </a:ext>
            </a:extLst>
          </p:cNvPr>
          <p:cNvSpPr>
            <a:spLocks noGrp="1"/>
          </p:cNvSpPr>
          <p:nvPr>
            <p:ph idx="1"/>
          </p:nvPr>
        </p:nvSpPr>
        <p:spPr>
          <a:xfrm>
            <a:off x="1439578" y="1297726"/>
            <a:ext cx="5363557" cy="4500000"/>
          </a:xfrm>
        </p:spPr>
        <p:txBody>
          <a:bodyPr anchor="ctr">
            <a:normAutofit/>
          </a:bodyPr>
          <a:lstStyle/>
          <a:p>
            <a:pPr marL="285750" indent="-285750"/>
            <a:r>
              <a:rPr lang="en-AU" sz="1900" dirty="0"/>
              <a:t>When you have installed Read Aloud, you can control it from the toolbar in the top right corner of your window. This will appear after you click the Read Aloud button.</a:t>
            </a:r>
          </a:p>
          <a:p>
            <a:pPr marL="457200" lvl="1" indent="0">
              <a:buNone/>
            </a:pPr>
            <a:endParaRPr lang="en-AU" sz="1900" dirty="0"/>
          </a:p>
          <a:p>
            <a:r>
              <a:rPr lang="en-AU" sz="1900" dirty="0"/>
              <a:t>Click the setting icon to choose:</a:t>
            </a:r>
          </a:p>
          <a:p>
            <a:pPr lvl="1"/>
            <a:r>
              <a:rPr lang="en-AU" sz="1700" dirty="0"/>
              <a:t>the reading speed you like</a:t>
            </a:r>
          </a:p>
          <a:p>
            <a:pPr lvl="1"/>
            <a:r>
              <a:rPr lang="en-AU" sz="1700" dirty="0"/>
              <a:t>the voice you prefer</a:t>
            </a:r>
          </a:p>
        </p:txBody>
      </p:sp>
      <p:pic>
        <p:nvPicPr>
          <p:cNvPr id="5" name="Picture 4"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89A31C3B-1ECE-953B-CC66-534C17A935F1}"/>
              </a:ext>
            </a:extLst>
          </p:cNvPr>
          <p:cNvPicPr>
            <a:picLocks noChangeAspect="1"/>
          </p:cNvPicPr>
          <p:nvPr/>
        </p:nvPicPr>
        <p:blipFill rotWithShape="1">
          <a:blip r:embed="rId2"/>
          <a:srcRect l="15425" t="68569" r="4213" b="7"/>
          <a:stretch/>
        </p:blipFill>
        <p:spPr>
          <a:xfrm>
            <a:off x="7302696" y="1297726"/>
            <a:ext cx="2628000" cy="1008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6" name="Straight Arrow Connector 5"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45DD510C-9F11-3AE4-8291-55C3778ACD90}"/>
              </a:ext>
            </a:extLst>
          </p:cNvPr>
          <p:cNvCxnSpPr>
            <a:cxnSpLocks/>
          </p:cNvCxnSpPr>
          <p:nvPr/>
        </p:nvCxnSpPr>
        <p:spPr>
          <a:xfrm flipV="1">
            <a:off x="6803135" y="1999488"/>
            <a:ext cx="2194561" cy="560832"/>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pic>
        <p:nvPicPr>
          <p:cNvPr id="6148" name="Picture 4" descr="This presentation contains many visual elements to suit people with low literacy. &#10;If you have a vision impairment, you will find the Microsoft Word version of this resource in the TVET Toolkit provides a more accessible version for people with a vision impairment. ">
            <a:extLst>
              <a:ext uri="{FF2B5EF4-FFF2-40B4-BE49-F238E27FC236}">
                <a16:creationId xmlns:a16="http://schemas.microsoft.com/office/drawing/2014/main" id="{D019E3A2-BA7D-F645-D054-424F2AAA3B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1" t="-2481" r="8040" b="2481"/>
          <a:stretch/>
        </p:blipFill>
        <p:spPr bwMode="auto">
          <a:xfrm>
            <a:off x="7302696" y="2751757"/>
            <a:ext cx="2628000" cy="30459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5561530"/>
      </p:ext>
    </p:extLst>
  </p:cSld>
  <p:clrMapOvr>
    <a:masterClrMapping/>
  </p:clrMapOvr>
</p:sld>
</file>

<file path=ppt/theme/theme1.xml><?xml version="1.0" encoding="utf-8"?>
<a:theme xmlns:a="http://schemas.openxmlformats.org/drawingml/2006/main" name="Teal_Blues">
  <a:themeElements>
    <a:clrScheme name="CoL - Set 1 - Primary">
      <a:dk1>
        <a:sysClr val="windowText" lastClr="000000"/>
      </a:dk1>
      <a:lt1>
        <a:sysClr val="window" lastClr="FFFFFF"/>
      </a:lt1>
      <a:dk2>
        <a:srgbClr val="63918B"/>
      </a:dk2>
      <a:lt2>
        <a:srgbClr val="E8E8E8"/>
      </a:lt2>
      <a:accent1>
        <a:srgbClr val="2784BD"/>
      </a:accent1>
      <a:accent2>
        <a:srgbClr val="F13E75"/>
      </a:accent2>
      <a:accent3>
        <a:srgbClr val="03A46E"/>
      </a:accent3>
      <a:accent4>
        <a:srgbClr val="C8B188"/>
      </a:accent4>
      <a:accent5>
        <a:srgbClr val="D95153"/>
      </a:accent5>
      <a:accent6>
        <a:srgbClr val="F3D867"/>
      </a:accent6>
      <a:hlink>
        <a:srgbClr val="2784BD"/>
      </a:hlink>
      <a:folHlink>
        <a:srgbClr val="8A5873"/>
      </a:folHlink>
    </a:clrScheme>
    <a:fontScheme name="TVET ARIAL">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8008B12-E806-4795-A2E0-CBA50023242D}" vid="{B38C9EDF-34D0-4D0D-8B04-61A7B75FB5BD}"/>
    </a:ext>
  </a:extLst>
</a:theme>
</file>

<file path=docProps/app.xml><?xml version="1.0" encoding="utf-8"?>
<Properties xmlns="http://schemas.openxmlformats.org/officeDocument/2006/extended-properties" xmlns:vt="http://schemas.openxmlformats.org/officeDocument/2006/docPropsVTypes">
  <Template>TVET Toolkit Ppt Template Primary</Template>
  <TotalTime>29</TotalTime>
  <Words>286</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Teal_Blues</vt:lpstr>
      <vt:lpstr>Put Read Aloud on your  toolbar in MS Word</vt:lpstr>
      <vt:lpstr>Contents </vt:lpstr>
      <vt:lpstr>Introduction</vt:lpstr>
      <vt:lpstr>Step 1</vt:lpstr>
      <vt:lpstr>Step 2</vt:lpstr>
      <vt:lpstr>Step 3</vt:lpstr>
      <vt:lpstr>Step 4</vt:lpstr>
      <vt:lpstr>Step 5</vt:lpstr>
      <vt:lpstr>Controlling Read Aloud</vt:lpstr>
      <vt:lpstr>Finish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 Ralston</dc:creator>
  <cp:lastModifiedBy>Cath Ralston</cp:lastModifiedBy>
  <cp:revision>7</cp:revision>
  <dcterms:created xsi:type="dcterms:W3CDTF">2024-08-25T06:37:06Z</dcterms:created>
  <dcterms:modified xsi:type="dcterms:W3CDTF">2024-10-31T23:33:05Z</dcterms:modified>
</cp:coreProperties>
</file>