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7"/>
  </p:notesMasterIdLst>
  <p:sldIdLst>
    <p:sldId id="256" r:id="rId2"/>
    <p:sldId id="264" r:id="rId3"/>
    <p:sldId id="265" r:id="rId4"/>
    <p:sldId id="260" r:id="rId5"/>
    <p:sldId id="268" r:id="rId6"/>
    <p:sldId id="269" r:id="rId7"/>
    <p:sldId id="271" r:id="rId8"/>
    <p:sldId id="258" r:id="rId9"/>
    <p:sldId id="262" r:id="rId10"/>
    <p:sldId id="266" r:id="rId11"/>
    <p:sldId id="267" r:id="rId12"/>
    <p:sldId id="263" r:id="rId13"/>
    <p:sldId id="270" r:id="rId14"/>
    <p:sldId id="261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E7E1CF"/>
    <a:srgbClr val="FDFCE3"/>
    <a:srgbClr val="081F68"/>
    <a:srgbClr val="FFFFFF"/>
    <a:srgbClr val="C00C42"/>
    <a:srgbClr val="89D2C7"/>
    <a:srgbClr val="000000"/>
    <a:srgbClr val="D3C8A9"/>
    <a:srgbClr val="761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1CCD3-68FE-4278-8060-82232A2DF464}" v="440" dt="2024-11-04T22:48:18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0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97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Ralston" userId="2e2d3c5e-d76f-4913-89e4-fc755cbde569" providerId="ADAL" clId="{4755AFC1-A03D-495B-A849-6B3D082471D4}"/>
    <pc:docChg chg="undo redo custSel modSld">
      <pc:chgData name="Cath Ralston" userId="2e2d3c5e-d76f-4913-89e4-fc755cbde569" providerId="ADAL" clId="{4755AFC1-A03D-495B-A849-6B3D082471D4}" dt="2024-08-25T07:00:08.798" v="829" actId="962"/>
      <pc:docMkLst>
        <pc:docMk/>
      </pc:docMkLst>
      <pc:sldChg chg="modSp mod">
        <pc:chgData name="Cath Ralston" userId="2e2d3c5e-d76f-4913-89e4-fc755cbde569" providerId="ADAL" clId="{4755AFC1-A03D-495B-A849-6B3D082471D4}" dt="2024-08-25T06:50:04.244" v="258" actId="179"/>
        <pc:sldMkLst>
          <pc:docMk/>
          <pc:sldMk cId="3536856632" sldId="256"/>
        </pc:sldMkLst>
        <pc:spChg chg="mod">
          <ac:chgData name="Cath Ralston" userId="2e2d3c5e-d76f-4913-89e4-fc755cbde569" providerId="ADAL" clId="{4755AFC1-A03D-495B-A849-6B3D082471D4}" dt="2024-08-25T06:50:04.244" v="258" actId="179"/>
          <ac:spMkLst>
            <pc:docMk/>
            <pc:sldMk cId="3536856632" sldId="256"/>
            <ac:spMk id="3" creationId="{0FE2ED9B-413B-E005-0A8D-A25C65D770AA}"/>
          </ac:spMkLst>
        </pc:spChg>
      </pc:sldChg>
      <pc:sldChg chg="modSp mod">
        <pc:chgData name="Cath Ralston" userId="2e2d3c5e-d76f-4913-89e4-fc755cbde569" providerId="ADAL" clId="{4755AFC1-A03D-495B-A849-6B3D082471D4}" dt="2024-08-25T06:58:11.045" v="291" actId="13244"/>
        <pc:sldMkLst>
          <pc:docMk/>
          <pc:sldMk cId="575912011" sldId="258"/>
        </pc:sldMkLst>
        <pc:spChg chg="ord">
          <ac:chgData name="Cath Ralston" userId="2e2d3c5e-d76f-4913-89e4-fc755cbde569" providerId="ADAL" clId="{4755AFC1-A03D-495B-A849-6B3D082471D4}" dt="2024-08-25T06:58:11.045" v="291" actId="13244"/>
          <ac:spMkLst>
            <pc:docMk/>
            <pc:sldMk cId="575912011" sldId="258"/>
            <ac:spMk id="2" creationId="{F7C37DFB-D087-CF1B-3A2C-992E2C260884}"/>
          </ac:spMkLst>
        </pc:spChg>
        <pc:graphicFrameChg chg="mod">
          <ac:chgData name="Cath Ralston" userId="2e2d3c5e-d76f-4913-89e4-fc755cbde569" providerId="ADAL" clId="{4755AFC1-A03D-495B-A849-6B3D082471D4}" dt="2024-08-25T06:54:44.235" v="265" actId="962"/>
          <ac:graphicFrameMkLst>
            <pc:docMk/>
            <pc:sldMk cId="575912011" sldId="258"/>
            <ac:graphicFrameMk id="5" creationId="{21964DFA-B60F-D03D-F502-BB6D0690ADF8}"/>
          </ac:graphicFrameMkLst>
        </pc:graphicFrameChg>
      </pc:sldChg>
      <pc:sldChg chg="modSp mod">
        <pc:chgData name="Cath Ralston" userId="2e2d3c5e-d76f-4913-89e4-fc755cbde569" providerId="ADAL" clId="{4755AFC1-A03D-495B-A849-6B3D082471D4}" dt="2024-08-25T06:56:24.977" v="282" actId="962"/>
        <pc:sldMkLst>
          <pc:docMk/>
          <pc:sldMk cId="2656658158" sldId="259"/>
        </pc:sldMkLst>
        <pc:graphicFrameChg chg="mod">
          <ac:chgData name="Cath Ralston" userId="2e2d3c5e-d76f-4913-89e4-fc755cbde569" providerId="ADAL" clId="{4755AFC1-A03D-495B-A849-6B3D082471D4}" dt="2024-08-25T06:56:14.665" v="280" actId="962"/>
          <ac:graphicFrameMkLst>
            <pc:docMk/>
            <pc:sldMk cId="2656658158" sldId="259"/>
            <ac:graphicFrameMk id="10" creationId="{F5F20CFD-86E9-3140-515D-9B9773C8E683}"/>
          </ac:graphicFrameMkLst>
        </pc:graphicFrameChg>
        <pc:graphicFrameChg chg="mod">
          <ac:chgData name="Cath Ralston" userId="2e2d3c5e-d76f-4913-89e4-fc755cbde569" providerId="ADAL" clId="{4755AFC1-A03D-495B-A849-6B3D082471D4}" dt="2024-08-25T06:56:24.977" v="282" actId="962"/>
          <ac:graphicFrameMkLst>
            <pc:docMk/>
            <pc:sldMk cId="2656658158" sldId="259"/>
            <ac:graphicFrameMk id="15" creationId="{F5932157-C61A-CEA8-268D-2CCE34F684C5}"/>
          </ac:graphicFrameMkLst>
        </pc:graphicFrameChg>
      </pc:sldChg>
      <pc:sldChg chg="addSp modSp mod">
        <pc:chgData name="Cath Ralston" userId="2e2d3c5e-d76f-4913-89e4-fc755cbde569" providerId="ADAL" clId="{4755AFC1-A03D-495B-A849-6B3D082471D4}" dt="2024-08-25T06:54:21.661" v="260" actId="962"/>
        <pc:sldMkLst>
          <pc:docMk/>
          <pc:sldMk cId="1073625991" sldId="260"/>
        </pc:sldMkLst>
        <pc:spChg chg="mod">
          <ac:chgData name="Cath Ralston" userId="2e2d3c5e-d76f-4913-89e4-fc755cbde569" providerId="ADAL" clId="{4755AFC1-A03D-495B-A849-6B3D082471D4}" dt="2024-08-25T05:40:53.508" v="84" actId="20577"/>
          <ac:spMkLst>
            <pc:docMk/>
            <pc:sldMk cId="1073625991" sldId="260"/>
            <ac:spMk id="2" creationId="{F4689A6E-A105-DF19-340B-934E350380B6}"/>
          </ac:spMkLst>
        </pc:spChg>
        <pc:spChg chg="mod">
          <ac:chgData name="Cath Ralston" userId="2e2d3c5e-d76f-4913-89e4-fc755cbde569" providerId="ADAL" clId="{4755AFC1-A03D-495B-A849-6B3D082471D4}" dt="2024-08-25T05:41:08.922" v="100" actId="20577"/>
          <ac:spMkLst>
            <pc:docMk/>
            <pc:sldMk cId="1073625991" sldId="260"/>
            <ac:spMk id="3" creationId="{31369300-BA50-53BA-5689-BAFBC9FCAC16}"/>
          </ac:spMkLst>
        </pc:spChg>
        <pc:spChg chg="add mod ord">
          <ac:chgData name="Cath Ralston" userId="2e2d3c5e-d76f-4913-89e4-fc755cbde569" providerId="ADAL" clId="{4755AFC1-A03D-495B-A849-6B3D082471D4}" dt="2024-08-25T05:41:59.579" v="103" actId="164"/>
          <ac:spMkLst>
            <pc:docMk/>
            <pc:sldMk cId="1073625991" sldId="260"/>
            <ac:spMk id="4" creationId="{4A23F736-0FB6-8269-025D-25FF8C0793D8}"/>
          </ac:spMkLst>
        </pc:spChg>
        <pc:spChg chg="add mod ord">
          <ac:chgData name="Cath Ralston" userId="2e2d3c5e-d76f-4913-89e4-fc755cbde569" providerId="ADAL" clId="{4755AFC1-A03D-495B-A849-6B3D082471D4}" dt="2024-08-25T05:41:59.579" v="103" actId="164"/>
          <ac:spMkLst>
            <pc:docMk/>
            <pc:sldMk cId="1073625991" sldId="260"/>
            <ac:spMk id="6" creationId="{CF6C4359-F927-146C-DD7E-75A639817409}"/>
          </ac:spMkLst>
        </pc:spChg>
        <pc:grpChg chg="add mod">
          <ac:chgData name="Cath Ralston" userId="2e2d3c5e-d76f-4913-89e4-fc755cbde569" providerId="ADAL" clId="{4755AFC1-A03D-495B-A849-6B3D082471D4}" dt="2024-08-25T06:54:21.661" v="260" actId="962"/>
          <ac:grpSpMkLst>
            <pc:docMk/>
            <pc:sldMk cId="1073625991" sldId="260"/>
            <ac:grpSpMk id="7" creationId="{97A9A6C5-D245-B2B4-7601-02A45E089558}"/>
          </ac:grpSpMkLst>
        </pc:grpChg>
        <pc:picChg chg="mod">
          <ac:chgData name="Cath Ralston" userId="2e2d3c5e-d76f-4913-89e4-fc755cbde569" providerId="ADAL" clId="{4755AFC1-A03D-495B-A849-6B3D082471D4}" dt="2024-08-25T05:41:51.341" v="102" actId="1076"/>
          <ac:picMkLst>
            <pc:docMk/>
            <pc:sldMk cId="1073625991" sldId="260"/>
            <ac:picMk id="5" creationId="{3FA6E827-5CEA-4F09-5205-1CFE86078EF5}"/>
          </ac:picMkLst>
        </pc:picChg>
      </pc:sldChg>
      <pc:sldChg chg="addSp modSp mod">
        <pc:chgData name="Cath Ralston" userId="2e2d3c5e-d76f-4913-89e4-fc755cbde569" providerId="ADAL" clId="{4755AFC1-A03D-495B-A849-6B3D082471D4}" dt="2024-08-25T06:57:57.476" v="290" actId="13244"/>
        <pc:sldMkLst>
          <pc:docMk/>
          <pc:sldMk cId="3049848190" sldId="261"/>
        </pc:sldMkLst>
        <pc:spChg chg="ord">
          <ac:chgData name="Cath Ralston" userId="2e2d3c5e-d76f-4913-89e4-fc755cbde569" providerId="ADAL" clId="{4755AFC1-A03D-495B-A849-6B3D082471D4}" dt="2024-08-25T06:56:48.482" v="284" actId="13244"/>
          <ac:spMkLst>
            <pc:docMk/>
            <pc:sldMk cId="3049848190" sldId="261"/>
            <ac:spMk id="2" creationId="{E8021FFA-47E0-42F5-4DD9-AA11D9A95F6E}"/>
          </ac:spMkLst>
        </pc:spChg>
        <pc:spChg chg="add mod">
          <ac:chgData name="Cath Ralston" userId="2e2d3c5e-d76f-4913-89e4-fc755cbde569" providerId="ADAL" clId="{4755AFC1-A03D-495B-A849-6B3D082471D4}" dt="2024-08-25T05:39:32.129" v="68" actId="164"/>
          <ac:spMkLst>
            <pc:docMk/>
            <pc:sldMk cId="3049848190" sldId="261"/>
            <ac:spMk id="3" creationId="{0268EDAD-3CDE-1376-DE3F-ACCFAEDFB098}"/>
          </ac:spMkLst>
        </pc:spChg>
        <pc:spChg chg="ord">
          <ac:chgData name="Cath Ralston" userId="2e2d3c5e-d76f-4913-89e4-fc755cbde569" providerId="ADAL" clId="{4755AFC1-A03D-495B-A849-6B3D082471D4}" dt="2024-08-25T06:57:53.706" v="289" actId="13244"/>
          <ac:spMkLst>
            <pc:docMk/>
            <pc:sldMk cId="3049848190" sldId="261"/>
            <ac:spMk id="4" creationId="{3211AC2F-64EF-1FD5-BE5C-59CF8F2982D6}"/>
          </ac:spMkLst>
        </pc:spChg>
        <pc:spChg chg="ord">
          <ac:chgData name="Cath Ralston" userId="2e2d3c5e-d76f-4913-89e4-fc755cbde569" providerId="ADAL" clId="{4755AFC1-A03D-495B-A849-6B3D082471D4}" dt="2024-08-25T06:57:57.476" v="290" actId="13244"/>
          <ac:spMkLst>
            <pc:docMk/>
            <pc:sldMk cId="3049848190" sldId="261"/>
            <ac:spMk id="5" creationId="{720770F0-D49D-7A4E-5A5B-66CCC4CC3263}"/>
          </ac:spMkLst>
        </pc:spChg>
        <pc:spChg chg="add mod">
          <ac:chgData name="Cath Ralston" userId="2e2d3c5e-d76f-4913-89e4-fc755cbde569" providerId="ADAL" clId="{4755AFC1-A03D-495B-A849-6B3D082471D4}" dt="2024-08-25T05:39:32.129" v="68" actId="164"/>
          <ac:spMkLst>
            <pc:docMk/>
            <pc:sldMk cId="3049848190" sldId="261"/>
            <ac:spMk id="7" creationId="{10A57F2A-D94A-D214-33D5-89B6E26FB9AF}"/>
          </ac:spMkLst>
        </pc:spChg>
        <pc:grpChg chg="add mod ord">
          <ac:chgData name="Cath Ralston" userId="2e2d3c5e-d76f-4913-89e4-fc755cbde569" providerId="ADAL" clId="{4755AFC1-A03D-495B-A849-6B3D082471D4}" dt="2024-08-25T06:54:24.935" v="261" actId="962"/>
          <ac:grpSpMkLst>
            <pc:docMk/>
            <pc:sldMk cId="3049848190" sldId="261"/>
            <ac:grpSpMk id="9" creationId="{000BE42C-2BAC-5F33-928C-9FF79720C20E}"/>
          </ac:grpSpMkLst>
        </pc:grpChg>
        <pc:picChg chg="mod">
          <ac:chgData name="Cath Ralston" userId="2e2d3c5e-d76f-4913-89e4-fc755cbde569" providerId="ADAL" clId="{4755AFC1-A03D-495B-A849-6B3D082471D4}" dt="2024-08-25T06:57:48.961" v="288" actId="962"/>
          <ac:picMkLst>
            <pc:docMk/>
            <pc:sldMk cId="3049848190" sldId="261"/>
            <ac:picMk id="8" creationId="{72353358-86C8-E4ED-69B0-A3C978386C49}"/>
          </ac:picMkLst>
        </pc:picChg>
      </pc:sldChg>
      <pc:sldChg chg="modSp mod">
        <pc:chgData name="Cath Ralston" userId="2e2d3c5e-d76f-4913-89e4-fc755cbde569" providerId="ADAL" clId="{4755AFC1-A03D-495B-A849-6B3D082471D4}" dt="2024-08-25T06:58:20.131" v="292" actId="13244"/>
        <pc:sldMkLst>
          <pc:docMk/>
          <pc:sldMk cId="2890974801" sldId="262"/>
        </pc:sldMkLst>
        <pc:spChg chg="ord">
          <ac:chgData name="Cath Ralston" userId="2e2d3c5e-d76f-4913-89e4-fc755cbde569" providerId="ADAL" clId="{4755AFC1-A03D-495B-A849-6B3D082471D4}" dt="2024-08-25T06:58:20.131" v="292" actId="13244"/>
          <ac:spMkLst>
            <pc:docMk/>
            <pc:sldMk cId="2890974801" sldId="262"/>
            <ac:spMk id="2" creationId="{C27B1844-D9CC-6667-B7BE-E47D2826AEEA}"/>
          </ac:spMkLst>
        </pc:spChg>
        <pc:graphicFrameChg chg="mod">
          <ac:chgData name="Cath Ralston" userId="2e2d3c5e-d76f-4913-89e4-fc755cbde569" providerId="ADAL" clId="{4755AFC1-A03D-495B-A849-6B3D082471D4}" dt="2024-08-25T06:55:00.340" v="268" actId="962"/>
          <ac:graphicFrameMkLst>
            <pc:docMk/>
            <pc:sldMk cId="2890974801" sldId="262"/>
            <ac:graphicFrameMk id="5" creationId="{55A2BA7D-D6CF-7DDF-4ABF-FB9DBB5FF0F9}"/>
          </ac:graphicFrameMkLst>
        </pc:graphicFrameChg>
      </pc:sldChg>
      <pc:sldChg chg="modSp">
        <pc:chgData name="Cath Ralston" userId="2e2d3c5e-d76f-4913-89e4-fc755cbde569" providerId="ADAL" clId="{4755AFC1-A03D-495B-A849-6B3D082471D4}" dt="2024-08-25T06:55:40.563" v="274" actId="962"/>
        <pc:sldMkLst>
          <pc:docMk/>
          <pc:sldMk cId="3474215436" sldId="263"/>
        </pc:sldMkLst>
        <pc:graphicFrameChg chg="mod">
          <ac:chgData name="Cath Ralston" userId="2e2d3c5e-d76f-4913-89e4-fc755cbde569" providerId="ADAL" clId="{4755AFC1-A03D-495B-A849-6B3D082471D4}" dt="2024-08-25T06:55:40.563" v="274" actId="962"/>
          <ac:graphicFrameMkLst>
            <pc:docMk/>
            <pc:sldMk cId="3474215436" sldId="263"/>
            <ac:graphicFrameMk id="7" creationId="{D9EF04E3-AE03-6C06-5E3E-7EC0D12B98A1}"/>
          </ac:graphicFrameMkLst>
        </pc:graphicFrameChg>
      </pc:sldChg>
      <pc:sldChg chg="modSp mod">
        <pc:chgData name="Cath Ralston" userId="2e2d3c5e-d76f-4913-89e4-fc755cbde569" providerId="ADAL" clId="{4755AFC1-A03D-495B-A849-6B3D082471D4}" dt="2024-08-25T06:56:36.911" v="283" actId="13244"/>
        <pc:sldMkLst>
          <pc:docMk/>
          <pc:sldMk cId="1577025688" sldId="264"/>
        </pc:sldMkLst>
        <pc:spChg chg="ord">
          <ac:chgData name="Cath Ralston" userId="2e2d3c5e-d76f-4913-89e4-fc755cbde569" providerId="ADAL" clId="{4755AFC1-A03D-495B-A849-6B3D082471D4}" dt="2024-08-25T06:56:36.911" v="283" actId="13244"/>
          <ac:spMkLst>
            <pc:docMk/>
            <pc:sldMk cId="1577025688" sldId="264"/>
            <ac:spMk id="2" creationId="{210500E4-D1A5-07F9-5F20-17BDB4A9343B}"/>
          </ac:spMkLst>
        </pc:spChg>
      </pc:sldChg>
      <pc:sldChg chg="modSp">
        <pc:chgData name="Cath Ralston" userId="2e2d3c5e-d76f-4913-89e4-fc755cbde569" providerId="ADAL" clId="{4755AFC1-A03D-495B-A849-6B3D082471D4}" dt="2024-08-25T06:54:17.322" v="259" actId="962"/>
        <pc:sldMkLst>
          <pc:docMk/>
          <pc:sldMk cId="89589275" sldId="265"/>
        </pc:sldMkLst>
        <pc:graphicFrameChg chg="mod">
          <ac:chgData name="Cath Ralston" userId="2e2d3c5e-d76f-4913-89e4-fc755cbde569" providerId="ADAL" clId="{4755AFC1-A03D-495B-A849-6B3D082471D4}" dt="2024-08-25T06:54:17.322" v="259" actId="962"/>
          <ac:graphicFrameMkLst>
            <pc:docMk/>
            <pc:sldMk cId="89589275" sldId="265"/>
            <ac:graphicFrameMk id="5" creationId="{A731F3BB-695E-4B5C-1B26-8E35E40C40B2}"/>
          </ac:graphicFrameMkLst>
        </pc:graphicFrameChg>
      </pc:sldChg>
      <pc:sldChg chg="modSp mod">
        <pc:chgData name="Cath Ralston" userId="2e2d3c5e-d76f-4913-89e4-fc755cbde569" providerId="ADAL" clId="{4755AFC1-A03D-495B-A849-6B3D082471D4}" dt="2024-08-25T06:58:28.771" v="293" actId="13244"/>
        <pc:sldMkLst>
          <pc:docMk/>
          <pc:sldMk cId="1659237060" sldId="266"/>
        </pc:sldMkLst>
        <pc:spChg chg="ord">
          <ac:chgData name="Cath Ralston" userId="2e2d3c5e-d76f-4913-89e4-fc755cbde569" providerId="ADAL" clId="{4755AFC1-A03D-495B-A849-6B3D082471D4}" dt="2024-08-25T06:58:28.771" v="293" actId="13244"/>
          <ac:spMkLst>
            <pc:docMk/>
            <pc:sldMk cId="1659237060" sldId="266"/>
            <ac:spMk id="2" creationId="{A9A556F1-A5D3-A802-10F9-63BBCBB7CCF7}"/>
          </ac:spMkLst>
        </pc:spChg>
        <pc:graphicFrameChg chg="mod">
          <ac:chgData name="Cath Ralston" userId="2e2d3c5e-d76f-4913-89e4-fc755cbde569" providerId="ADAL" clId="{4755AFC1-A03D-495B-A849-6B3D082471D4}" dt="2024-08-25T06:55:13.481" v="270" actId="962"/>
          <ac:graphicFrameMkLst>
            <pc:docMk/>
            <pc:sldMk cId="1659237060" sldId="266"/>
            <ac:graphicFrameMk id="6" creationId="{77F3E27B-F527-1C4D-9FC8-6478B5D22B1C}"/>
          </ac:graphicFrameMkLst>
        </pc:graphicFrameChg>
      </pc:sldChg>
      <pc:sldChg chg="modSp mod">
        <pc:chgData name="Cath Ralston" userId="2e2d3c5e-d76f-4913-89e4-fc755cbde569" providerId="ADAL" clId="{4755AFC1-A03D-495B-A849-6B3D082471D4}" dt="2024-08-25T06:58:36.457" v="294" actId="13244"/>
        <pc:sldMkLst>
          <pc:docMk/>
          <pc:sldMk cId="2806627096" sldId="267"/>
        </pc:sldMkLst>
        <pc:spChg chg="ord">
          <ac:chgData name="Cath Ralston" userId="2e2d3c5e-d76f-4913-89e4-fc755cbde569" providerId="ADAL" clId="{4755AFC1-A03D-495B-A849-6B3D082471D4}" dt="2024-08-25T06:58:36.457" v="294" actId="13244"/>
          <ac:spMkLst>
            <pc:docMk/>
            <pc:sldMk cId="2806627096" sldId="267"/>
            <ac:spMk id="2" creationId="{A9A556F1-A5D3-A802-10F9-63BBCBB7CCF7}"/>
          </ac:spMkLst>
        </pc:spChg>
        <pc:graphicFrameChg chg="mod">
          <ac:chgData name="Cath Ralston" userId="2e2d3c5e-d76f-4913-89e4-fc755cbde569" providerId="ADAL" clId="{4755AFC1-A03D-495B-A849-6B3D082471D4}" dt="2024-08-25T06:55:26.145" v="272" actId="962"/>
          <ac:graphicFrameMkLst>
            <pc:docMk/>
            <pc:sldMk cId="2806627096" sldId="267"/>
            <ac:graphicFrameMk id="6" creationId="{DD34B65B-D701-1C43-87CB-A906FBE67C8F}"/>
          </ac:graphicFrameMkLst>
        </pc:graphicFrameChg>
      </pc:sldChg>
      <pc:sldChg chg="addSp delSp modSp mod">
        <pc:chgData name="Cath Ralston" userId="2e2d3c5e-d76f-4913-89e4-fc755cbde569" providerId="ADAL" clId="{4755AFC1-A03D-495B-A849-6B3D082471D4}" dt="2024-08-25T06:59:35.016" v="607" actId="962"/>
        <pc:sldMkLst>
          <pc:docMk/>
          <pc:sldMk cId="409506287" sldId="268"/>
        </pc:sldMkLst>
        <pc:spChg chg="mod">
          <ac:chgData name="Cath Ralston" userId="2e2d3c5e-d76f-4913-89e4-fc755cbde569" providerId="ADAL" clId="{4755AFC1-A03D-495B-A849-6B3D082471D4}" dt="2024-08-25T06:59:07.427" v="317" actId="20577"/>
          <ac:spMkLst>
            <pc:docMk/>
            <pc:sldMk cId="409506287" sldId="268"/>
            <ac:spMk id="2" creationId="{1761C5A8-980F-A576-C840-2107BFC94466}"/>
          </ac:spMkLst>
        </pc:spChg>
        <pc:spChg chg="mod ord topLvl">
          <ac:chgData name="Cath Ralston" userId="2e2d3c5e-d76f-4913-89e4-fc755cbde569" providerId="ADAL" clId="{4755AFC1-A03D-495B-A849-6B3D082471D4}" dt="2024-08-25T06:54:28.569" v="262" actId="962"/>
          <ac:spMkLst>
            <pc:docMk/>
            <pc:sldMk cId="409506287" sldId="268"/>
            <ac:spMk id="5" creationId="{CE0CC8C8-1175-5C12-1A51-7D14CF4FAC74}"/>
          </ac:spMkLst>
        </pc:spChg>
        <pc:spChg chg="del mod topLvl">
          <ac:chgData name="Cath Ralston" userId="2e2d3c5e-d76f-4913-89e4-fc755cbde569" providerId="ADAL" clId="{4755AFC1-A03D-495B-A849-6B3D082471D4}" dt="2024-08-25T05:43:19.302" v="112" actId="478"/>
          <ac:spMkLst>
            <pc:docMk/>
            <pc:sldMk cId="409506287" sldId="268"/>
            <ac:spMk id="6" creationId="{5053E5DC-EC0F-12FE-FF5C-491F10AC7408}"/>
          </ac:spMkLst>
        </pc:spChg>
        <pc:grpChg chg="add del mod">
          <ac:chgData name="Cath Ralston" userId="2e2d3c5e-d76f-4913-89e4-fc755cbde569" providerId="ADAL" clId="{4755AFC1-A03D-495B-A849-6B3D082471D4}" dt="2024-08-25T05:43:19.302" v="112" actId="478"/>
          <ac:grpSpMkLst>
            <pc:docMk/>
            <pc:sldMk cId="409506287" sldId="268"/>
            <ac:grpSpMk id="3" creationId="{BBF19B5E-D687-6A73-BBB6-101D5030672E}"/>
          </ac:grpSpMkLst>
        </pc:grpChg>
        <pc:picChg chg="mod">
          <ac:chgData name="Cath Ralston" userId="2e2d3c5e-d76f-4913-89e4-fc755cbde569" providerId="ADAL" clId="{4755AFC1-A03D-495B-A849-6B3D082471D4}" dt="2024-08-25T06:59:35.016" v="607" actId="962"/>
          <ac:picMkLst>
            <pc:docMk/>
            <pc:sldMk cId="409506287" sldId="268"/>
            <ac:picMk id="16" creationId="{CBE49CD1-4B1B-D07D-64B3-728DB361D2EF}"/>
          </ac:picMkLst>
        </pc:picChg>
      </pc:sldChg>
      <pc:sldChg chg="addSp modSp mod">
        <pc:chgData name="Cath Ralston" userId="2e2d3c5e-d76f-4913-89e4-fc755cbde569" providerId="ADAL" clId="{4755AFC1-A03D-495B-A849-6B3D082471D4}" dt="2024-08-25T07:00:08.798" v="829" actId="962"/>
        <pc:sldMkLst>
          <pc:docMk/>
          <pc:sldMk cId="1872618030" sldId="269"/>
        </pc:sldMkLst>
        <pc:spChg chg="mod">
          <ac:chgData name="Cath Ralston" userId="2e2d3c5e-d76f-4913-89e4-fc755cbde569" providerId="ADAL" clId="{4755AFC1-A03D-495B-A849-6B3D082471D4}" dt="2024-08-25T06:59:00.121" v="306" actId="20577"/>
          <ac:spMkLst>
            <pc:docMk/>
            <pc:sldMk cId="1872618030" sldId="269"/>
            <ac:spMk id="2" creationId="{1761C5A8-980F-A576-C840-2107BFC94466}"/>
          </ac:spMkLst>
        </pc:spChg>
        <pc:spChg chg="mod">
          <ac:chgData name="Cath Ralston" userId="2e2d3c5e-d76f-4913-89e4-fc755cbde569" providerId="ADAL" clId="{4755AFC1-A03D-495B-A849-6B3D082471D4}" dt="2024-08-25T05:42:03.122" v="104"/>
          <ac:spMkLst>
            <pc:docMk/>
            <pc:sldMk cId="1872618030" sldId="269"/>
            <ac:spMk id="4" creationId="{8E246438-A688-7C51-A3DE-D5A8B4C53241}"/>
          </ac:spMkLst>
        </pc:spChg>
        <pc:spChg chg="mod">
          <ac:chgData name="Cath Ralston" userId="2e2d3c5e-d76f-4913-89e4-fc755cbde569" providerId="ADAL" clId="{4755AFC1-A03D-495B-A849-6B3D082471D4}" dt="2024-08-25T05:42:03.122" v="104"/>
          <ac:spMkLst>
            <pc:docMk/>
            <pc:sldMk cId="1872618030" sldId="269"/>
            <ac:spMk id="5" creationId="{A19D4CF5-F296-6154-EC4E-6075B236A945}"/>
          </ac:spMkLst>
        </pc:spChg>
        <pc:grpChg chg="add mod ord">
          <ac:chgData name="Cath Ralston" userId="2e2d3c5e-d76f-4913-89e4-fc755cbde569" providerId="ADAL" clId="{4755AFC1-A03D-495B-A849-6B3D082471D4}" dt="2024-08-25T06:54:31.841" v="263" actId="962"/>
          <ac:grpSpMkLst>
            <pc:docMk/>
            <pc:sldMk cId="1872618030" sldId="269"/>
            <ac:grpSpMk id="3" creationId="{CF4BF311-A7FC-91A8-7FC8-3FA003A3505C}"/>
          </ac:grpSpMkLst>
        </pc:grpChg>
        <pc:picChg chg="mod">
          <ac:chgData name="Cath Ralston" userId="2e2d3c5e-d76f-4913-89e4-fc755cbde569" providerId="ADAL" clId="{4755AFC1-A03D-495B-A849-6B3D082471D4}" dt="2024-08-25T07:00:08.798" v="829" actId="962"/>
          <ac:picMkLst>
            <pc:docMk/>
            <pc:sldMk cId="1872618030" sldId="269"/>
            <ac:picMk id="10" creationId="{E6547164-2DF2-DF58-B3A2-81F981D9103E}"/>
          </ac:picMkLst>
        </pc:picChg>
      </pc:sldChg>
      <pc:sldChg chg="modSp mod">
        <pc:chgData name="Cath Ralston" userId="2e2d3c5e-d76f-4913-89e4-fc755cbde569" providerId="ADAL" clId="{4755AFC1-A03D-495B-A849-6B3D082471D4}" dt="2024-08-25T06:58:43.487" v="295" actId="13244"/>
        <pc:sldMkLst>
          <pc:docMk/>
          <pc:sldMk cId="1712538881" sldId="270"/>
        </pc:sldMkLst>
        <pc:spChg chg="ord">
          <ac:chgData name="Cath Ralston" userId="2e2d3c5e-d76f-4913-89e4-fc755cbde569" providerId="ADAL" clId="{4755AFC1-A03D-495B-A849-6B3D082471D4}" dt="2024-08-25T06:58:43.487" v="295" actId="13244"/>
          <ac:spMkLst>
            <pc:docMk/>
            <pc:sldMk cId="1712538881" sldId="270"/>
            <ac:spMk id="3" creationId="{D7079AAC-070B-8656-3E8F-C357790D0FA8}"/>
          </ac:spMkLst>
        </pc:spChg>
        <pc:graphicFrameChg chg="mod">
          <ac:chgData name="Cath Ralston" userId="2e2d3c5e-d76f-4913-89e4-fc755cbde569" providerId="ADAL" clId="{4755AFC1-A03D-495B-A849-6B3D082471D4}" dt="2024-08-25T06:55:53.151" v="276" actId="962"/>
          <ac:graphicFrameMkLst>
            <pc:docMk/>
            <pc:sldMk cId="1712538881" sldId="270"/>
            <ac:graphicFrameMk id="5" creationId="{9EC20DCB-C1CF-8F41-35B9-4DB85BEA38BE}"/>
          </ac:graphicFrameMkLst>
        </pc:graphicFrameChg>
      </pc:sldChg>
    </pc:docChg>
  </pc:docChgLst>
  <pc:docChgLst>
    <pc:chgData name="Cath Ralston" userId="2e2d3c5e-d76f-4913-89e4-fc755cbde569" providerId="ADAL" clId="{19F1CCD3-68FE-4278-8060-82232A2DF464}"/>
    <pc:docChg chg="undo redo custSel addSld delSld modSld modMainMaster">
      <pc:chgData name="Cath Ralston" userId="2e2d3c5e-d76f-4913-89e4-fc755cbde569" providerId="ADAL" clId="{19F1CCD3-68FE-4278-8060-82232A2DF464}" dt="2024-11-04T22:55:38.093" v="1564" actId="6549"/>
      <pc:docMkLst>
        <pc:docMk/>
      </pc:docMkLst>
      <pc:sldChg chg="modSp mod">
        <pc:chgData name="Cath Ralston" userId="2e2d3c5e-d76f-4913-89e4-fc755cbde569" providerId="ADAL" clId="{19F1CCD3-68FE-4278-8060-82232A2DF464}" dt="2024-11-04T22:55:38.093" v="1564" actId="6549"/>
        <pc:sldMkLst>
          <pc:docMk/>
          <pc:sldMk cId="3536856632" sldId="256"/>
        </pc:sldMkLst>
        <pc:spChg chg="mod">
          <ac:chgData name="Cath Ralston" userId="2e2d3c5e-d76f-4913-89e4-fc755cbde569" providerId="ADAL" clId="{19F1CCD3-68FE-4278-8060-82232A2DF464}" dt="2024-11-04T22:55:38.093" v="1564" actId="6549"/>
          <ac:spMkLst>
            <pc:docMk/>
            <pc:sldMk cId="3536856632" sldId="256"/>
            <ac:spMk id="4" creationId="{1AF3822C-EDC5-15A6-EB02-6E80D98F4506}"/>
          </ac:spMkLst>
        </pc:spChg>
      </pc:sldChg>
      <pc:sldChg chg="modSp mod">
        <pc:chgData name="Cath Ralston" userId="2e2d3c5e-d76f-4913-89e4-fc755cbde569" providerId="ADAL" clId="{19F1CCD3-68FE-4278-8060-82232A2DF464}" dt="2024-11-04T22:28:07.579" v="846" actId="1036"/>
        <pc:sldMkLst>
          <pc:docMk/>
          <pc:sldMk cId="575912011" sldId="258"/>
        </pc:sldMkLst>
        <pc:spChg chg="mod">
          <ac:chgData name="Cath Ralston" userId="2e2d3c5e-d76f-4913-89e4-fc755cbde569" providerId="ADAL" clId="{19F1CCD3-68FE-4278-8060-82232A2DF464}" dt="2024-11-04T22:07:46.859" v="157" actId="179"/>
          <ac:spMkLst>
            <pc:docMk/>
            <pc:sldMk cId="575912011" sldId="258"/>
            <ac:spMk id="2" creationId="{F7C37DFB-D087-CF1B-3A2C-992E2C260884}"/>
          </ac:spMkLst>
        </pc:spChg>
        <pc:graphicFrameChg chg="mod">
          <ac:chgData name="Cath Ralston" userId="2e2d3c5e-d76f-4913-89e4-fc755cbde569" providerId="ADAL" clId="{19F1CCD3-68FE-4278-8060-82232A2DF464}" dt="2024-11-04T22:28:07.579" v="846" actId="1036"/>
          <ac:graphicFrameMkLst>
            <pc:docMk/>
            <pc:sldMk cId="575912011" sldId="258"/>
            <ac:graphicFrameMk id="5" creationId="{21964DFA-B60F-D03D-F502-BB6D0690ADF8}"/>
          </ac:graphicFrameMkLst>
        </pc:graphicFrameChg>
      </pc:sldChg>
      <pc:sldChg chg="modSp mod">
        <pc:chgData name="Cath Ralston" userId="2e2d3c5e-d76f-4913-89e4-fc755cbde569" providerId="ADAL" clId="{19F1CCD3-68FE-4278-8060-82232A2DF464}" dt="2024-11-04T22:03:48.771" v="5" actId="242"/>
        <pc:sldMkLst>
          <pc:docMk/>
          <pc:sldMk cId="2656658158" sldId="259"/>
        </pc:sldMkLst>
        <pc:spChg chg="mod">
          <ac:chgData name="Cath Ralston" userId="2e2d3c5e-d76f-4913-89e4-fc755cbde569" providerId="ADAL" clId="{19F1CCD3-68FE-4278-8060-82232A2DF464}" dt="2024-11-04T22:03:48.771" v="5" actId="242"/>
          <ac:spMkLst>
            <pc:docMk/>
            <pc:sldMk cId="2656658158" sldId="259"/>
            <ac:spMk id="2" creationId="{CDC52102-1D6B-9844-57D5-FB91DA0E6290}"/>
          </ac:spMkLst>
        </pc:spChg>
      </pc:sldChg>
      <pc:sldChg chg="modSp mod">
        <pc:chgData name="Cath Ralston" userId="2e2d3c5e-d76f-4913-89e4-fc755cbde569" providerId="ADAL" clId="{19F1CCD3-68FE-4278-8060-82232A2DF464}" dt="2024-11-04T22:42:13.240" v="1337" actId="20577"/>
        <pc:sldMkLst>
          <pc:docMk/>
          <pc:sldMk cId="1073625991" sldId="260"/>
        </pc:sldMkLst>
        <pc:spChg chg="mod">
          <ac:chgData name="Cath Ralston" userId="2e2d3c5e-d76f-4913-89e4-fc755cbde569" providerId="ADAL" clId="{19F1CCD3-68FE-4278-8060-82232A2DF464}" dt="2024-11-04T22:42:13.240" v="1337" actId="20577"/>
          <ac:spMkLst>
            <pc:docMk/>
            <pc:sldMk cId="1073625991" sldId="260"/>
            <ac:spMk id="3" creationId="{31369300-BA50-53BA-5689-BAFBC9FCAC16}"/>
          </ac:spMkLst>
        </pc:spChg>
        <pc:grpChg chg="mod">
          <ac:chgData name="Cath Ralston" userId="2e2d3c5e-d76f-4913-89e4-fc755cbde569" providerId="ADAL" clId="{19F1CCD3-68FE-4278-8060-82232A2DF464}" dt="2024-11-04T22:04:52.696" v="17" actId="1035"/>
          <ac:grpSpMkLst>
            <pc:docMk/>
            <pc:sldMk cId="1073625991" sldId="260"/>
            <ac:grpSpMk id="7" creationId="{97A9A6C5-D245-B2B4-7601-02A45E089558}"/>
          </ac:grpSpMkLst>
        </pc:grpChg>
        <pc:picChg chg="mod">
          <ac:chgData name="Cath Ralston" userId="2e2d3c5e-d76f-4913-89e4-fc755cbde569" providerId="ADAL" clId="{19F1CCD3-68FE-4278-8060-82232A2DF464}" dt="2024-11-04T22:05:14.495" v="50" actId="1036"/>
          <ac:picMkLst>
            <pc:docMk/>
            <pc:sldMk cId="1073625991" sldId="260"/>
            <ac:picMk id="5" creationId="{3FA6E827-5CEA-4F09-5205-1CFE86078EF5}"/>
          </ac:picMkLst>
        </pc:picChg>
      </pc:sldChg>
      <pc:sldChg chg="add">
        <pc:chgData name="Cath Ralston" userId="2e2d3c5e-d76f-4913-89e4-fc755cbde569" providerId="ADAL" clId="{19F1CCD3-68FE-4278-8060-82232A2DF464}" dt="2024-11-04T22:41:25.834" v="1302"/>
        <pc:sldMkLst>
          <pc:docMk/>
          <pc:sldMk cId="2236412834" sldId="261"/>
        </pc:sldMkLst>
      </pc:sldChg>
      <pc:sldChg chg="modSp del mod">
        <pc:chgData name="Cath Ralston" userId="2e2d3c5e-d76f-4913-89e4-fc755cbde569" providerId="ADAL" clId="{19F1CCD3-68FE-4278-8060-82232A2DF464}" dt="2024-11-04T22:41:21.955" v="1301" actId="2696"/>
        <pc:sldMkLst>
          <pc:docMk/>
          <pc:sldMk cId="3049848190" sldId="261"/>
        </pc:sldMkLst>
        <pc:spChg chg="mod">
          <ac:chgData name="Cath Ralston" userId="2e2d3c5e-d76f-4913-89e4-fc755cbde569" providerId="ADAL" clId="{19F1CCD3-68FE-4278-8060-82232A2DF464}" dt="2024-11-04T22:03:23.204" v="0" actId="242"/>
          <ac:spMkLst>
            <pc:docMk/>
            <pc:sldMk cId="3049848190" sldId="261"/>
            <ac:spMk id="2" creationId="{E8021FFA-47E0-42F5-4DD9-AA11D9A95F6E}"/>
          </ac:spMkLst>
        </pc:spChg>
        <pc:spChg chg="mod">
          <ac:chgData name="Cath Ralston" userId="2e2d3c5e-d76f-4913-89e4-fc755cbde569" providerId="ADAL" clId="{19F1CCD3-68FE-4278-8060-82232A2DF464}" dt="2024-11-04T22:06:25.185" v="87" actId="20577"/>
          <ac:spMkLst>
            <pc:docMk/>
            <pc:sldMk cId="3049848190" sldId="261"/>
            <ac:spMk id="6" creationId="{ED45E5E7-373F-F77D-CAAD-0F01DF735C31}"/>
          </ac:spMkLst>
        </pc:spChg>
        <pc:picChg chg="mod">
          <ac:chgData name="Cath Ralston" userId="2e2d3c5e-d76f-4913-89e4-fc755cbde569" providerId="ADAL" clId="{19F1CCD3-68FE-4278-8060-82232A2DF464}" dt="2024-11-04T22:06:33.965" v="98" actId="1036"/>
          <ac:picMkLst>
            <pc:docMk/>
            <pc:sldMk cId="3049848190" sldId="261"/>
            <ac:picMk id="8" creationId="{72353358-86C8-E4ED-69B0-A3C978386C49}"/>
          </ac:picMkLst>
        </pc:picChg>
      </pc:sldChg>
      <pc:sldChg chg="modSp mod">
        <pc:chgData name="Cath Ralston" userId="2e2d3c5e-d76f-4913-89e4-fc755cbde569" providerId="ADAL" clId="{19F1CCD3-68FE-4278-8060-82232A2DF464}" dt="2024-11-04T22:12:35.417" v="295" actId="113"/>
        <pc:sldMkLst>
          <pc:docMk/>
          <pc:sldMk cId="2890974801" sldId="262"/>
        </pc:sldMkLst>
        <pc:spChg chg="mod">
          <ac:chgData name="Cath Ralston" userId="2e2d3c5e-d76f-4913-89e4-fc755cbde569" providerId="ADAL" clId="{19F1CCD3-68FE-4278-8060-82232A2DF464}" dt="2024-11-04T22:03:36.752" v="4" actId="20577"/>
          <ac:spMkLst>
            <pc:docMk/>
            <pc:sldMk cId="2890974801" sldId="262"/>
            <ac:spMk id="2" creationId="{C27B1844-D9CC-6667-B7BE-E47D2826AEEA}"/>
          </ac:spMkLst>
        </pc:spChg>
        <pc:graphicFrameChg chg="mod">
          <ac:chgData name="Cath Ralston" userId="2e2d3c5e-d76f-4913-89e4-fc755cbde569" providerId="ADAL" clId="{19F1CCD3-68FE-4278-8060-82232A2DF464}" dt="2024-11-04T22:12:35.417" v="295" actId="113"/>
          <ac:graphicFrameMkLst>
            <pc:docMk/>
            <pc:sldMk cId="2890974801" sldId="262"/>
            <ac:graphicFrameMk id="5" creationId="{55A2BA7D-D6CF-7DDF-4ABF-FB9DBB5FF0F9}"/>
          </ac:graphicFrameMkLst>
        </pc:graphicFrameChg>
      </pc:sldChg>
      <pc:sldChg chg="addSp delSp modSp mod">
        <pc:chgData name="Cath Ralston" userId="2e2d3c5e-d76f-4913-89e4-fc755cbde569" providerId="ADAL" clId="{19F1CCD3-68FE-4278-8060-82232A2DF464}" dt="2024-11-04T22:51:15.820" v="1532" actId="962"/>
        <pc:sldMkLst>
          <pc:docMk/>
          <pc:sldMk cId="3474215436" sldId="263"/>
        </pc:sldMkLst>
        <pc:spChg chg="mod topLvl">
          <ac:chgData name="Cath Ralston" userId="2e2d3c5e-d76f-4913-89e4-fc755cbde569" providerId="ADAL" clId="{19F1CCD3-68FE-4278-8060-82232A2DF464}" dt="2024-11-04T22:22:29.125" v="700" actId="164"/>
          <ac:spMkLst>
            <pc:docMk/>
            <pc:sldMk cId="3474215436" sldId="263"/>
            <ac:spMk id="4" creationId="{6F8F801F-C3C8-3BDC-EEE0-EA3407F4BAD9}"/>
          </ac:spMkLst>
        </pc:spChg>
        <pc:spChg chg="mod topLvl">
          <ac:chgData name="Cath Ralston" userId="2e2d3c5e-d76f-4913-89e4-fc755cbde569" providerId="ADAL" clId="{19F1CCD3-68FE-4278-8060-82232A2DF464}" dt="2024-11-04T22:22:29.125" v="700" actId="164"/>
          <ac:spMkLst>
            <pc:docMk/>
            <pc:sldMk cId="3474215436" sldId="263"/>
            <ac:spMk id="5" creationId="{B77F8094-3688-D404-CF5E-4A7154CCFD38}"/>
          </ac:spMkLst>
        </pc:spChg>
        <pc:spChg chg="mod topLvl modCrop">
          <ac:chgData name="Cath Ralston" userId="2e2d3c5e-d76f-4913-89e4-fc755cbde569" providerId="ADAL" clId="{19F1CCD3-68FE-4278-8060-82232A2DF464}" dt="2024-11-04T22:22:32.771" v="701" actId="164"/>
          <ac:spMkLst>
            <pc:docMk/>
            <pc:sldMk cId="3474215436" sldId="263"/>
            <ac:spMk id="6" creationId="{5EE03333-9352-D1A4-33BC-C509E963FF88}"/>
          </ac:spMkLst>
        </pc:spChg>
        <pc:spChg chg="mod topLvl">
          <ac:chgData name="Cath Ralston" userId="2e2d3c5e-d76f-4913-89e4-fc755cbde569" providerId="ADAL" clId="{19F1CCD3-68FE-4278-8060-82232A2DF464}" dt="2024-11-04T22:22:32.771" v="701" actId="164"/>
          <ac:spMkLst>
            <pc:docMk/>
            <pc:sldMk cId="3474215436" sldId="263"/>
            <ac:spMk id="8" creationId="{D09311D4-F31B-389D-7D39-261519F7DF71}"/>
          </ac:spMkLst>
        </pc:spChg>
        <pc:spChg chg="mod topLvl">
          <ac:chgData name="Cath Ralston" userId="2e2d3c5e-d76f-4913-89e4-fc755cbde569" providerId="ADAL" clId="{19F1CCD3-68FE-4278-8060-82232A2DF464}" dt="2024-11-04T22:22:37.426" v="702" actId="164"/>
          <ac:spMkLst>
            <pc:docMk/>
            <pc:sldMk cId="3474215436" sldId="263"/>
            <ac:spMk id="9" creationId="{BAE3116F-936C-1C51-1483-67D2BD16F304}"/>
          </ac:spMkLst>
        </pc:spChg>
        <pc:spChg chg="mod topLvl">
          <ac:chgData name="Cath Ralston" userId="2e2d3c5e-d76f-4913-89e4-fc755cbde569" providerId="ADAL" clId="{19F1CCD3-68FE-4278-8060-82232A2DF464}" dt="2024-11-04T22:22:37.426" v="702" actId="164"/>
          <ac:spMkLst>
            <pc:docMk/>
            <pc:sldMk cId="3474215436" sldId="263"/>
            <ac:spMk id="10" creationId="{39351CE6-2C04-0179-A656-9B553FE70A2E}"/>
          </ac:spMkLst>
        </pc:spChg>
        <pc:grpChg chg="del mod">
          <ac:chgData name="Cath Ralston" userId="2e2d3c5e-d76f-4913-89e4-fc755cbde569" providerId="ADAL" clId="{19F1CCD3-68FE-4278-8060-82232A2DF464}" dt="2024-11-04T22:18:26.300" v="551" actId="165"/>
          <ac:grpSpMkLst>
            <pc:docMk/>
            <pc:sldMk cId="3474215436" sldId="263"/>
            <ac:grpSpMk id="3" creationId="{19F71A13-D212-29D7-4D8F-D6A3DCFD7A2B}"/>
          </ac:grpSpMkLst>
        </pc:grpChg>
        <pc:grpChg chg="add mod">
          <ac:chgData name="Cath Ralston" userId="2e2d3c5e-d76f-4913-89e4-fc755cbde569" providerId="ADAL" clId="{19F1CCD3-68FE-4278-8060-82232A2DF464}" dt="2024-11-04T22:23:00.296" v="705" actId="164"/>
          <ac:grpSpMkLst>
            <pc:docMk/>
            <pc:sldMk cId="3474215436" sldId="263"/>
            <ac:grpSpMk id="11" creationId="{C2437C63-8453-FEB4-D43A-F3B9B8E25821}"/>
          </ac:grpSpMkLst>
        </pc:grpChg>
        <pc:grpChg chg="add mod">
          <ac:chgData name="Cath Ralston" userId="2e2d3c5e-d76f-4913-89e4-fc755cbde569" providerId="ADAL" clId="{19F1CCD3-68FE-4278-8060-82232A2DF464}" dt="2024-11-04T22:23:00.296" v="705" actId="164"/>
          <ac:grpSpMkLst>
            <pc:docMk/>
            <pc:sldMk cId="3474215436" sldId="263"/>
            <ac:grpSpMk id="12" creationId="{18F82CAC-85D7-364F-5219-33E397CACA95}"/>
          </ac:grpSpMkLst>
        </pc:grpChg>
        <pc:grpChg chg="add mod">
          <ac:chgData name="Cath Ralston" userId="2e2d3c5e-d76f-4913-89e4-fc755cbde569" providerId="ADAL" clId="{19F1CCD3-68FE-4278-8060-82232A2DF464}" dt="2024-11-04T22:23:00.296" v="705" actId="164"/>
          <ac:grpSpMkLst>
            <pc:docMk/>
            <pc:sldMk cId="3474215436" sldId="263"/>
            <ac:grpSpMk id="13" creationId="{0336661E-A545-224E-B92D-B3AD2BE7BA29}"/>
          </ac:grpSpMkLst>
        </pc:grpChg>
        <pc:grpChg chg="add mod">
          <ac:chgData name="Cath Ralston" userId="2e2d3c5e-d76f-4913-89e4-fc755cbde569" providerId="ADAL" clId="{19F1CCD3-68FE-4278-8060-82232A2DF464}" dt="2024-11-04T22:51:15.820" v="1532" actId="962"/>
          <ac:grpSpMkLst>
            <pc:docMk/>
            <pc:sldMk cId="3474215436" sldId="263"/>
            <ac:grpSpMk id="14" creationId="{31E5AFE0-70F1-7022-3BC1-0B2B6778677D}"/>
          </ac:grpSpMkLst>
        </pc:grpChg>
        <pc:graphicFrameChg chg="del mod">
          <ac:chgData name="Cath Ralston" userId="2e2d3c5e-d76f-4913-89e4-fc755cbde569" providerId="ADAL" clId="{19F1CCD3-68FE-4278-8060-82232A2DF464}" dt="2024-11-04T22:18:19.381" v="550" actId="18245"/>
          <ac:graphicFrameMkLst>
            <pc:docMk/>
            <pc:sldMk cId="3474215436" sldId="263"/>
            <ac:graphicFrameMk id="7" creationId="{D9EF04E3-AE03-6C06-5E3E-7EC0D12B98A1}"/>
          </ac:graphicFrameMkLst>
        </pc:graphicFrameChg>
      </pc:sldChg>
      <pc:sldChg chg="modSp mod">
        <pc:chgData name="Cath Ralston" userId="2e2d3c5e-d76f-4913-89e4-fc755cbde569" providerId="ADAL" clId="{19F1CCD3-68FE-4278-8060-82232A2DF464}" dt="2024-11-04T22:49:11.687" v="1524" actId="20577"/>
        <pc:sldMkLst>
          <pc:docMk/>
          <pc:sldMk cId="1577025688" sldId="264"/>
        </pc:sldMkLst>
        <pc:spChg chg="mod">
          <ac:chgData name="Cath Ralston" userId="2e2d3c5e-d76f-4913-89e4-fc755cbde569" providerId="ADAL" clId="{19F1CCD3-68FE-4278-8060-82232A2DF464}" dt="2024-11-04T22:03:55.399" v="6" actId="242"/>
          <ac:spMkLst>
            <pc:docMk/>
            <pc:sldMk cId="1577025688" sldId="264"/>
            <ac:spMk id="2" creationId="{210500E4-D1A5-07F9-5F20-17BDB4A9343B}"/>
          </ac:spMkLst>
        </pc:spChg>
        <pc:spChg chg="mod">
          <ac:chgData name="Cath Ralston" userId="2e2d3c5e-d76f-4913-89e4-fc755cbde569" providerId="ADAL" clId="{19F1CCD3-68FE-4278-8060-82232A2DF464}" dt="2024-11-04T22:49:11.687" v="1524" actId="20577"/>
          <ac:spMkLst>
            <pc:docMk/>
            <pc:sldMk cId="1577025688" sldId="264"/>
            <ac:spMk id="3" creationId="{CEF0347C-8DCD-8D8E-3CA7-5CF8E8B69F5A}"/>
          </ac:spMkLst>
        </pc:spChg>
      </pc:sldChg>
      <pc:sldChg chg="addSp delSp modSp mod">
        <pc:chgData name="Cath Ralston" userId="2e2d3c5e-d76f-4913-89e4-fc755cbde569" providerId="ADAL" clId="{19F1CCD3-68FE-4278-8060-82232A2DF464}" dt="2024-11-04T22:51:26.191" v="1535"/>
        <pc:sldMkLst>
          <pc:docMk/>
          <pc:sldMk cId="89589275" sldId="265"/>
        </pc:sldMkLst>
        <pc:spChg chg="ord">
          <ac:chgData name="Cath Ralston" userId="2e2d3c5e-d76f-4913-89e4-fc755cbde569" providerId="ADAL" clId="{19F1CCD3-68FE-4278-8060-82232A2DF464}" dt="2024-11-04T22:51:26.191" v="1535"/>
          <ac:spMkLst>
            <pc:docMk/>
            <pc:sldMk cId="89589275" sldId="265"/>
            <ac:spMk id="2" creationId="{C166C08F-F260-585B-B396-D7AC87AA7947}"/>
          </ac:spMkLst>
        </pc:spChg>
        <pc:spChg chg="mod topLvl">
          <ac:chgData name="Cath Ralston" userId="2e2d3c5e-d76f-4913-89e4-fc755cbde569" providerId="ADAL" clId="{19F1CCD3-68FE-4278-8060-82232A2DF464}" dt="2024-11-04T22:45:04.649" v="1390" actId="164"/>
          <ac:spMkLst>
            <pc:docMk/>
            <pc:sldMk cId="89589275" sldId="265"/>
            <ac:spMk id="4" creationId="{2F2DC079-6A05-BD90-092C-93F0267F6CB5}"/>
          </ac:spMkLst>
        </pc:spChg>
        <pc:spChg chg="mod topLvl">
          <ac:chgData name="Cath Ralston" userId="2e2d3c5e-d76f-4913-89e4-fc755cbde569" providerId="ADAL" clId="{19F1CCD3-68FE-4278-8060-82232A2DF464}" dt="2024-11-04T22:45:04.649" v="1390" actId="164"/>
          <ac:spMkLst>
            <pc:docMk/>
            <pc:sldMk cId="89589275" sldId="265"/>
            <ac:spMk id="6" creationId="{8EEC64D5-947D-D46C-D9CC-2931E5F669F9}"/>
          </ac:spMkLst>
        </pc:spChg>
        <pc:spChg chg="mod topLvl">
          <ac:chgData name="Cath Ralston" userId="2e2d3c5e-d76f-4913-89e4-fc755cbde569" providerId="ADAL" clId="{19F1CCD3-68FE-4278-8060-82232A2DF464}" dt="2024-11-04T22:45:04.649" v="1390" actId="164"/>
          <ac:spMkLst>
            <pc:docMk/>
            <pc:sldMk cId="89589275" sldId="265"/>
            <ac:spMk id="7" creationId="{0305BC9F-FF0A-7E0F-1D98-F4F1A326F5B2}"/>
          </ac:spMkLst>
        </pc:spChg>
        <pc:spChg chg="mod topLvl">
          <ac:chgData name="Cath Ralston" userId="2e2d3c5e-d76f-4913-89e4-fc755cbde569" providerId="ADAL" clId="{19F1CCD3-68FE-4278-8060-82232A2DF464}" dt="2024-11-04T22:45:00.397" v="1389" actId="164"/>
          <ac:spMkLst>
            <pc:docMk/>
            <pc:sldMk cId="89589275" sldId="265"/>
            <ac:spMk id="8" creationId="{4E8CB7FF-87BA-2621-BB5E-D10A3D1B8EBD}"/>
          </ac:spMkLst>
        </pc:spChg>
        <pc:spChg chg="mod topLvl">
          <ac:chgData name="Cath Ralston" userId="2e2d3c5e-d76f-4913-89e4-fc755cbde569" providerId="ADAL" clId="{19F1CCD3-68FE-4278-8060-82232A2DF464}" dt="2024-11-04T22:45:00.397" v="1389" actId="164"/>
          <ac:spMkLst>
            <pc:docMk/>
            <pc:sldMk cId="89589275" sldId="265"/>
            <ac:spMk id="9" creationId="{154562E6-5601-2FF0-6697-8E47A4B751EE}"/>
          </ac:spMkLst>
        </pc:spChg>
        <pc:spChg chg="mod topLvl">
          <ac:chgData name="Cath Ralston" userId="2e2d3c5e-d76f-4913-89e4-fc755cbde569" providerId="ADAL" clId="{19F1CCD3-68FE-4278-8060-82232A2DF464}" dt="2024-11-04T22:45:00.397" v="1389" actId="164"/>
          <ac:spMkLst>
            <pc:docMk/>
            <pc:sldMk cId="89589275" sldId="265"/>
            <ac:spMk id="10" creationId="{EE99B31C-32E6-C65B-A88B-5A8BB26BAE71}"/>
          </ac:spMkLst>
        </pc:spChg>
        <pc:grpChg chg="del mod">
          <ac:chgData name="Cath Ralston" userId="2e2d3c5e-d76f-4913-89e4-fc755cbde569" providerId="ADAL" clId="{19F1CCD3-68FE-4278-8060-82232A2DF464}" dt="2024-11-04T22:43:12.193" v="1343" actId="165"/>
          <ac:grpSpMkLst>
            <pc:docMk/>
            <pc:sldMk cId="89589275" sldId="265"/>
            <ac:grpSpMk id="3" creationId="{EDEF8B2B-60A1-9457-0646-08849655F784}"/>
          </ac:grpSpMkLst>
        </pc:grpChg>
        <pc:grpChg chg="add mod">
          <ac:chgData name="Cath Ralston" userId="2e2d3c5e-d76f-4913-89e4-fc755cbde569" providerId="ADAL" clId="{19F1CCD3-68FE-4278-8060-82232A2DF464}" dt="2024-11-04T22:45:19.744" v="1392" actId="164"/>
          <ac:grpSpMkLst>
            <pc:docMk/>
            <pc:sldMk cId="89589275" sldId="265"/>
            <ac:grpSpMk id="11" creationId="{72E91D05-2754-A93C-0FF7-8CBC7DB0E705}"/>
          </ac:grpSpMkLst>
        </pc:grpChg>
        <pc:grpChg chg="add mod">
          <ac:chgData name="Cath Ralston" userId="2e2d3c5e-d76f-4913-89e4-fc755cbde569" providerId="ADAL" clId="{19F1CCD3-68FE-4278-8060-82232A2DF464}" dt="2024-11-04T22:45:19.744" v="1392" actId="164"/>
          <ac:grpSpMkLst>
            <pc:docMk/>
            <pc:sldMk cId="89589275" sldId="265"/>
            <ac:grpSpMk id="12" creationId="{93324D16-94A6-AF16-88AE-DC28F89B594F}"/>
          </ac:grpSpMkLst>
        </pc:grpChg>
        <pc:grpChg chg="add mod">
          <ac:chgData name="Cath Ralston" userId="2e2d3c5e-d76f-4913-89e4-fc755cbde569" providerId="ADAL" clId="{19F1CCD3-68FE-4278-8060-82232A2DF464}" dt="2024-11-04T22:51:08.148" v="1526" actId="962"/>
          <ac:grpSpMkLst>
            <pc:docMk/>
            <pc:sldMk cId="89589275" sldId="265"/>
            <ac:grpSpMk id="13" creationId="{34A59228-A675-599A-40B4-E1D7D5503279}"/>
          </ac:grpSpMkLst>
        </pc:grpChg>
        <pc:graphicFrameChg chg="del mod">
          <ac:chgData name="Cath Ralston" userId="2e2d3c5e-d76f-4913-89e4-fc755cbde569" providerId="ADAL" clId="{19F1CCD3-68FE-4278-8060-82232A2DF464}" dt="2024-11-04T22:43:09.539" v="1342" actId="18245"/>
          <ac:graphicFrameMkLst>
            <pc:docMk/>
            <pc:sldMk cId="89589275" sldId="265"/>
            <ac:graphicFrameMk id="5" creationId="{A731F3BB-695E-4B5C-1B26-8E35E40C40B2}"/>
          </ac:graphicFrameMkLst>
        </pc:graphicFrameChg>
      </pc:sldChg>
      <pc:sldChg chg="addSp delSp modSp mod">
        <pc:chgData name="Cath Ralston" userId="2e2d3c5e-d76f-4913-89e4-fc755cbde569" providerId="ADAL" clId="{19F1CCD3-68FE-4278-8060-82232A2DF464}" dt="2024-11-04T22:51:11.446" v="1528" actId="962"/>
        <pc:sldMkLst>
          <pc:docMk/>
          <pc:sldMk cId="1659237060" sldId="266"/>
        </pc:sldMkLst>
        <pc:spChg chg="mod topLvl">
          <ac:chgData name="Cath Ralston" userId="2e2d3c5e-d76f-4913-89e4-fc755cbde569" providerId="ADAL" clId="{19F1CCD3-68FE-4278-8060-82232A2DF464}" dt="2024-11-04T22:27:23.164" v="803" actId="164"/>
          <ac:spMkLst>
            <pc:docMk/>
            <pc:sldMk cId="1659237060" sldId="266"/>
            <ac:spMk id="4" creationId="{41A79760-B34B-23EF-488C-54087A7375CB}"/>
          </ac:spMkLst>
        </pc:spChg>
        <pc:spChg chg="mod topLvl">
          <ac:chgData name="Cath Ralston" userId="2e2d3c5e-d76f-4913-89e4-fc755cbde569" providerId="ADAL" clId="{19F1CCD3-68FE-4278-8060-82232A2DF464}" dt="2024-11-04T22:27:23.164" v="803" actId="164"/>
          <ac:spMkLst>
            <pc:docMk/>
            <pc:sldMk cId="1659237060" sldId="266"/>
            <ac:spMk id="5" creationId="{CE8CA13F-ECA1-BED8-6607-3573070348B6}"/>
          </ac:spMkLst>
        </pc:spChg>
        <pc:spChg chg="mod topLvl">
          <ac:chgData name="Cath Ralston" userId="2e2d3c5e-d76f-4913-89e4-fc755cbde569" providerId="ADAL" clId="{19F1CCD3-68FE-4278-8060-82232A2DF464}" dt="2024-11-04T22:27:23.164" v="803" actId="164"/>
          <ac:spMkLst>
            <pc:docMk/>
            <pc:sldMk cId="1659237060" sldId="266"/>
            <ac:spMk id="7" creationId="{FCB07D36-2B85-17C1-071B-F2375767CB67}"/>
          </ac:spMkLst>
        </pc:spChg>
        <pc:spChg chg="mod topLvl">
          <ac:chgData name="Cath Ralston" userId="2e2d3c5e-d76f-4913-89e4-fc755cbde569" providerId="ADAL" clId="{19F1CCD3-68FE-4278-8060-82232A2DF464}" dt="2024-11-04T22:27:23.164" v="803" actId="164"/>
          <ac:spMkLst>
            <pc:docMk/>
            <pc:sldMk cId="1659237060" sldId="266"/>
            <ac:spMk id="8" creationId="{EF2B998A-B82C-D1FD-5375-2D08884A6355}"/>
          </ac:spMkLst>
        </pc:spChg>
        <pc:grpChg chg="del mod">
          <ac:chgData name="Cath Ralston" userId="2e2d3c5e-d76f-4913-89e4-fc755cbde569" providerId="ADAL" clId="{19F1CCD3-68FE-4278-8060-82232A2DF464}" dt="2024-11-04T22:26:06.589" v="770" actId="165"/>
          <ac:grpSpMkLst>
            <pc:docMk/>
            <pc:sldMk cId="1659237060" sldId="266"/>
            <ac:grpSpMk id="3" creationId="{3CA10382-43DE-DDEC-7105-8ABE50E86628}"/>
          </ac:grpSpMkLst>
        </pc:grpChg>
        <pc:grpChg chg="add mod">
          <ac:chgData name="Cath Ralston" userId="2e2d3c5e-d76f-4913-89e4-fc755cbde569" providerId="ADAL" clId="{19F1CCD3-68FE-4278-8060-82232A2DF464}" dt="2024-11-04T22:51:11.446" v="1528" actId="962"/>
          <ac:grpSpMkLst>
            <pc:docMk/>
            <pc:sldMk cId="1659237060" sldId="266"/>
            <ac:grpSpMk id="9" creationId="{682F40B3-0F87-A522-53B4-293E59467BDE}"/>
          </ac:grpSpMkLst>
        </pc:grpChg>
        <pc:graphicFrameChg chg="del mod">
          <ac:chgData name="Cath Ralston" userId="2e2d3c5e-d76f-4913-89e4-fc755cbde569" providerId="ADAL" clId="{19F1CCD3-68FE-4278-8060-82232A2DF464}" dt="2024-11-04T22:26:04.297" v="769" actId="18245"/>
          <ac:graphicFrameMkLst>
            <pc:docMk/>
            <pc:sldMk cId="1659237060" sldId="266"/>
            <ac:graphicFrameMk id="6" creationId="{77F3E27B-F527-1C4D-9FC8-6478B5D22B1C}"/>
          </ac:graphicFrameMkLst>
        </pc:graphicFrameChg>
      </pc:sldChg>
      <pc:sldChg chg="addSp delSp modSp mod">
        <pc:chgData name="Cath Ralston" userId="2e2d3c5e-d76f-4913-89e4-fc755cbde569" providerId="ADAL" clId="{19F1CCD3-68FE-4278-8060-82232A2DF464}" dt="2024-11-04T22:51:13.209" v="1530" actId="962"/>
        <pc:sldMkLst>
          <pc:docMk/>
          <pc:sldMk cId="2806627096" sldId="267"/>
        </pc:sldMkLst>
        <pc:spChg chg="mod topLvl">
          <ac:chgData name="Cath Ralston" userId="2e2d3c5e-d76f-4913-89e4-fc755cbde569" providerId="ADAL" clId="{19F1CCD3-68FE-4278-8060-82232A2DF464}" dt="2024-11-04T22:30:16.678" v="1009" actId="164"/>
          <ac:spMkLst>
            <pc:docMk/>
            <pc:sldMk cId="2806627096" sldId="267"/>
            <ac:spMk id="4" creationId="{20DE3017-1973-CBF8-3D5B-848D9B75669F}"/>
          </ac:spMkLst>
        </pc:spChg>
        <pc:spChg chg="mod topLvl">
          <ac:chgData name="Cath Ralston" userId="2e2d3c5e-d76f-4913-89e4-fc755cbde569" providerId="ADAL" clId="{19F1CCD3-68FE-4278-8060-82232A2DF464}" dt="2024-11-04T22:30:16.678" v="1009" actId="164"/>
          <ac:spMkLst>
            <pc:docMk/>
            <pc:sldMk cId="2806627096" sldId="267"/>
            <ac:spMk id="5" creationId="{318151E3-DD2A-62C8-D285-668885F93297}"/>
          </ac:spMkLst>
        </pc:spChg>
        <pc:spChg chg="mod topLvl">
          <ac:chgData name="Cath Ralston" userId="2e2d3c5e-d76f-4913-89e4-fc755cbde569" providerId="ADAL" clId="{19F1CCD3-68FE-4278-8060-82232A2DF464}" dt="2024-11-04T22:30:16.678" v="1009" actId="164"/>
          <ac:spMkLst>
            <pc:docMk/>
            <pc:sldMk cId="2806627096" sldId="267"/>
            <ac:spMk id="7" creationId="{768D5A25-A4C8-CB12-7213-3C5D46FCD664}"/>
          </ac:spMkLst>
        </pc:spChg>
        <pc:spChg chg="mod topLvl">
          <ac:chgData name="Cath Ralston" userId="2e2d3c5e-d76f-4913-89e4-fc755cbde569" providerId="ADAL" clId="{19F1CCD3-68FE-4278-8060-82232A2DF464}" dt="2024-11-04T22:30:38.411" v="1013" actId="20577"/>
          <ac:spMkLst>
            <pc:docMk/>
            <pc:sldMk cId="2806627096" sldId="267"/>
            <ac:spMk id="8" creationId="{90B58F4F-9FB8-3341-5C87-D793951C6F13}"/>
          </ac:spMkLst>
        </pc:spChg>
        <pc:grpChg chg="del mod">
          <ac:chgData name="Cath Ralston" userId="2e2d3c5e-d76f-4913-89e4-fc755cbde569" providerId="ADAL" clId="{19F1CCD3-68FE-4278-8060-82232A2DF464}" dt="2024-11-04T22:25:38.963" v="768" actId="165"/>
          <ac:grpSpMkLst>
            <pc:docMk/>
            <pc:sldMk cId="2806627096" sldId="267"/>
            <ac:grpSpMk id="3" creationId="{ED2D46C9-59AC-FC75-EAFF-852DAC6FB5DF}"/>
          </ac:grpSpMkLst>
        </pc:grpChg>
        <pc:grpChg chg="add mod">
          <ac:chgData name="Cath Ralston" userId="2e2d3c5e-d76f-4913-89e4-fc755cbde569" providerId="ADAL" clId="{19F1CCD3-68FE-4278-8060-82232A2DF464}" dt="2024-11-04T22:51:13.209" v="1530" actId="962"/>
          <ac:grpSpMkLst>
            <pc:docMk/>
            <pc:sldMk cId="2806627096" sldId="267"/>
            <ac:grpSpMk id="9" creationId="{8B238380-708B-B05C-ADA7-9BEEE1A367B2}"/>
          </ac:grpSpMkLst>
        </pc:grpChg>
        <pc:graphicFrameChg chg="del mod">
          <ac:chgData name="Cath Ralston" userId="2e2d3c5e-d76f-4913-89e4-fc755cbde569" providerId="ADAL" clId="{19F1CCD3-68FE-4278-8060-82232A2DF464}" dt="2024-11-04T22:25:36.028" v="767" actId="18245"/>
          <ac:graphicFrameMkLst>
            <pc:docMk/>
            <pc:sldMk cId="2806627096" sldId="267"/>
            <ac:graphicFrameMk id="6" creationId="{DD34B65B-D701-1C43-87CB-A906FBE67C8F}"/>
          </ac:graphicFrameMkLst>
        </pc:graphicFrameChg>
      </pc:sldChg>
      <pc:sldChg chg="modSp mod">
        <pc:chgData name="Cath Ralston" userId="2e2d3c5e-d76f-4913-89e4-fc755cbde569" providerId="ADAL" clId="{19F1CCD3-68FE-4278-8060-82232A2DF464}" dt="2024-11-04T22:03:27.364" v="1" actId="242"/>
        <pc:sldMkLst>
          <pc:docMk/>
          <pc:sldMk cId="409506287" sldId="268"/>
        </pc:sldMkLst>
        <pc:spChg chg="mod">
          <ac:chgData name="Cath Ralston" userId="2e2d3c5e-d76f-4913-89e4-fc755cbde569" providerId="ADAL" clId="{19F1CCD3-68FE-4278-8060-82232A2DF464}" dt="2024-11-04T22:03:27.364" v="1" actId="242"/>
          <ac:spMkLst>
            <pc:docMk/>
            <pc:sldMk cId="409506287" sldId="268"/>
            <ac:spMk id="2" creationId="{1761C5A8-980F-A576-C840-2107BFC94466}"/>
          </ac:spMkLst>
        </pc:spChg>
      </pc:sldChg>
      <pc:sldChg chg="modSp mod">
        <pc:chgData name="Cath Ralston" userId="2e2d3c5e-d76f-4913-89e4-fc755cbde569" providerId="ADAL" clId="{19F1CCD3-68FE-4278-8060-82232A2DF464}" dt="2024-11-04T22:03:30.913" v="2" actId="242"/>
        <pc:sldMkLst>
          <pc:docMk/>
          <pc:sldMk cId="1872618030" sldId="269"/>
        </pc:sldMkLst>
        <pc:spChg chg="mod">
          <ac:chgData name="Cath Ralston" userId="2e2d3c5e-d76f-4913-89e4-fc755cbde569" providerId="ADAL" clId="{19F1CCD3-68FE-4278-8060-82232A2DF464}" dt="2024-11-04T22:03:30.913" v="2" actId="242"/>
          <ac:spMkLst>
            <pc:docMk/>
            <pc:sldMk cId="1872618030" sldId="269"/>
            <ac:spMk id="2" creationId="{1761C5A8-980F-A576-C840-2107BFC94466}"/>
          </ac:spMkLst>
        </pc:spChg>
      </pc:sldChg>
      <pc:sldChg chg="addSp delSp modSp mod">
        <pc:chgData name="Cath Ralston" userId="2e2d3c5e-d76f-4913-89e4-fc755cbde569" providerId="ADAL" clId="{19F1CCD3-68FE-4278-8060-82232A2DF464}" dt="2024-11-04T22:51:18.220" v="1534" actId="962"/>
        <pc:sldMkLst>
          <pc:docMk/>
          <pc:sldMk cId="1712538881" sldId="270"/>
        </pc:sldMkLst>
        <pc:spChg chg="mod topLvl">
          <ac:chgData name="Cath Ralston" userId="2e2d3c5e-d76f-4913-89e4-fc755cbde569" providerId="ADAL" clId="{19F1CCD3-68FE-4278-8060-82232A2DF464}" dt="2024-11-04T22:39:44.332" v="1286" actId="1035"/>
          <ac:spMkLst>
            <pc:docMk/>
            <pc:sldMk cId="1712538881" sldId="270"/>
            <ac:spMk id="4" creationId="{2436ABBF-86AE-6390-C717-AD569242C219}"/>
          </ac:spMkLst>
        </pc:spChg>
        <pc:spChg chg="mod topLvl">
          <ac:chgData name="Cath Ralston" userId="2e2d3c5e-d76f-4913-89e4-fc755cbde569" providerId="ADAL" clId="{19F1CCD3-68FE-4278-8060-82232A2DF464}" dt="2024-11-04T22:37:58.766" v="1197" actId="164"/>
          <ac:spMkLst>
            <pc:docMk/>
            <pc:sldMk cId="1712538881" sldId="270"/>
            <ac:spMk id="6" creationId="{55055E1E-C3F3-1AE4-8287-85D35271908A}"/>
          </ac:spMkLst>
        </pc:spChg>
        <pc:spChg chg="mod topLvl">
          <ac:chgData name="Cath Ralston" userId="2e2d3c5e-d76f-4913-89e4-fc755cbde569" providerId="ADAL" clId="{19F1CCD3-68FE-4278-8060-82232A2DF464}" dt="2024-11-04T22:37:58.766" v="1197" actId="164"/>
          <ac:spMkLst>
            <pc:docMk/>
            <pc:sldMk cId="1712538881" sldId="270"/>
            <ac:spMk id="7" creationId="{B73F64CE-69BD-FFC9-CB7C-7552BA915BBB}"/>
          </ac:spMkLst>
        </pc:spChg>
        <pc:spChg chg="mod topLvl modCrop">
          <ac:chgData name="Cath Ralston" userId="2e2d3c5e-d76f-4913-89e4-fc755cbde569" providerId="ADAL" clId="{19F1CCD3-68FE-4278-8060-82232A2DF464}" dt="2024-11-04T22:38:13.363" v="1209" actId="164"/>
          <ac:spMkLst>
            <pc:docMk/>
            <pc:sldMk cId="1712538881" sldId="270"/>
            <ac:spMk id="8" creationId="{523168BE-B89B-C40F-C74D-9BE749D0B9DF}"/>
          </ac:spMkLst>
        </pc:spChg>
        <pc:spChg chg="mod topLvl">
          <ac:chgData name="Cath Ralston" userId="2e2d3c5e-d76f-4913-89e4-fc755cbde569" providerId="ADAL" clId="{19F1CCD3-68FE-4278-8060-82232A2DF464}" dt="2024-11-04T22:38:13.363" v="1209" actId="164"/>
          <ac:spMkLst>
            <pc:docMk/>
            <pc:sldMk cId="1712538881" sldId="270"/>
            <ac:spMk id="9" creationId="{38F4FECD-5AC2-70B9-ACBA-ACBA74DD50D2}"/>
          </ac:spMkLst>
        </pc:spChg>
        <pc:spChg chg="mod topLvl">
          <ac:chgData name="Cath Ralston" userId="2e2d3c5e-d76f-4913-89e4-fc755cbde569" providerId="ADAL" clId="{19F1CCD3-68FE-4278-8060-82232A2DF464}" dt="2024-11-04T22:38:13.363" v="1209" actId="164"/>
          <ac:spMkLst>
            <pc:docMk/>
            <pc:sldMk cId="1712538881" sldId="270"/>
            <ac:spMk id="10" creationId="{E278028A-F9FD-6E50-8764-4BD8FDB16781}"/>
          </ac:spMkLst>
        </pc:spChg>
        <pc:spChg chg="mod topLvl">
          <ac:chgData name="Cath Ralston" userId="2e2d3c5e-d76f-4913-89e4-fc755cbde569" providerId="ADAL" clId="{19F1CCD3-68FE-4278-8060-82232A2DF464}" dt="2024-11-04T22:39:38.837" v="1280" actId="1035"/>
          <ac:spMkLst>
            <pc:docMk/>
            <pc:sldMk cId="1712538881" sldId="270"/>
            <ac:spMk id="11" creationId="{3BBDD6EA-1727-C1FE-3784-811095448BE7}"/>
          </ac:spMkLst>
        </pc:spChg>
        <pc:spChg chg="mod topLvl">
          <ac:chgData name="Cath Ralston" userId="2e2d3c5e-d76f-4913-89e4-fc755cbde569" providerId="ADAL" clId="{19F1CCD3-68FE-4278-8060-82232A2DF464}" dt="2024-11-04T22:38:41.505" v="1223" actId="164"/>
          <ac:spMkLst>
            <pc:docMk/>
            <pc:sldMk cId="1712538881" sldId="270"/>
            <ac:spMk id="12" creationId="{D5443DAA-9985-599F-405A-B81661647EE5}"/>
          </ac:spMkLst>
        </pc:spChg>
        <pc:spChg chg="mod topLvl">
          <ac:chgData name="Cath Ralston" userId="2e2d3c5e-d76f-4913-89e4-fc755cbde569" providerId="ADAL" clId="{19F1CCD3-68FE-4278-8060-82232A2DF464}" dt="2024-11-04T22:38:41.505" v="1223" actId="164"/>
          <ac:spMkLst>
            <pc:docMk/>
            <pc:sldMk cId="1712538881" sldId="270"/>
            <ac:spMk id="13" creationId="{089E4909-164D-9BF2-C82F-28C937BDF616}"/>
          </ac:spMkLst>
        </pc:spChg>
        <pc:grpChg chg="del mod">
          <ac:chgData name="Cath Ralston" userId="2e2d3c5e-d76f-4913-89e4-fc755cbde569" providerId="ADAL" clId="{19F1CCD3-68FE-4278-8060-82232A2DF464}" dt="2024-11-04T22:37:52.351" v="1196" actId="165"/>
          <ac:grpSpMkLst>
            <pc:docMk/>
            <pc:sldMk cId="1712538881" sldId="270"/>
            <ac:grpSpMk id="2" creationId="{5B3C27A1-2CE9-E297-8A13-522ABBC05DB3}"/>
          </ac:grpSpMkLst>
        </pc:grpChg>
        <pc:grpChg chg="add mod">
          <ac:chgData name="Cath Ralston" userId="2e2d3c5e-d76f-4913-89e4-fc755cbde569" providerId="ADAL" clId="{19F1CCD3-68FE-4278-8060-82232A2DF464}" dt="2024-11-04T22:39:54.643" v="1287" actId="164"/>
          <ac:grpSpMkLst>
            <pc:docMk/>
            <pc:sldMk cId="1712538881" sldId="270"/>
            <ac:grpSpMk id="14" creationId="{DE7193EA-AC8F-A5E4-4553-8B02DF24FDBF}"/>
          </ac:grpSpMkLst>
        </pc:grpChg>
        <pc:grpChg chg="add mod">
          <ac:chgData name="Cath Ralston" userId="2e2d3c5e-d76f-4913-89e4-fc755cbde569" providerId="ADAL" clId="{19F1CCD3-68FE-4278-8060-82232A2DF464}" dt="2024-11-04T22:39:54.643" v="1287" actId="164"/>
          <ac:grpSpMkLst>
            <pc:docMk/>
            <pc:sldMk cId="1712538881" sldId="270"/>
            <ac:grpSpMk id="15" creationId="{DCF09E13-C519-3810-DE1F-12821A28EE37}"/>
          </ac:grpSpMkLst>
        </pc:grpChg>
        <pc:grpChg chg="add mod">
          <ac:chgData name="Cath Ralston" userId="2e2d3c5e-d76f-4913-89e4-fc755cbde569" providerId="ADAL" clId="{19F1CCD3-68FE-4278-8060-82232A2DF464}" dt="2024-11-04T22:39:54.643" v="1287" actId="164"/>
          <ac:grpSpMkLst>
            <pc:docMk/>
            <pc:sldMk cId="1712538881" sldId="270"/>
            <ac:grpSpMk id="16" creationId="{EA726753-F985-7CCB-C7D8-EC5A9236CB49}"/>
          </ac:grpSpMkLst>
        </pc:grpChg>
        <pc:grpChg chg="add mod">
          <ac:chgData name="Cath Ralston" userId="2e2d3c5e-d76f-4913-89e4-fc755cbde569" providerId="ADAL" clId="{19F1CCD3-68FE-4278-8060-82232A2DF464}" dt="2024-11-04T22:51:18.220" v="1534" actId="962"/>
          <ac:grpSpMkLst>
            <pc:docMk/>
            <pc:sldMk cId="1712538881" sldId="270"/>
            <ac:grpSpMk id="17" creationId="{B557ED7F-AC07-C47F-5A8A-F8493F578E53}"/>
          </ac:grpSpMkLst>
        </pc:grpChg>
        <pc:graphicFrameChg chg="del mod">
          <ac:chgData name="Cath Ralston" userId="2e2d3c5e-d76f-4913-89e4-fc755cbde569" providerId="ADAL" clId="{19F1CCD3-68FE-4278-8060-82232A2DF464}" dt="2024-11-04T22:31:25.983" v="1023" actId="18245"/>
          <ac:graphicFrameMkLst>
            <pc:docMk/>
            <pc:sldMk cId="1712538881" sldId="270"/>
            <ac:graphicFrameMk id="5" creationId="{9EC20DCB-C1CF-8F41-35B9-4DB85BEA38BE}"/>
          </ac:graphicFrameMkLst>
        </pc:graphicFrameChg>
      </pc:sldChg>
      <pc:sldChg chg="addSp delSp modSp new mod modClrScheme chgLayout">
        <pc:chgData name="Cath Ralston" userId="2e2d3c5e-d76f-4913-89e4-fc755cbde569" providerId="ADAL" clId="{19F1CCD3-68FE-4278-8060-82232A2DF464}" dt="2024-11-04T22:48:51.953" v="1504" actId="179"/>
        <pc:sldMkLst>
          <pc:docMk/>
          <pc:sldMk cId="3276883400" sldId="271"/>
        </pc:sldMkLst>
        <pc:spChg chg="del">
          <ac:chgData name="Cath Ralston" userId="2e2d3c5e-d76f-4913-89e4-fc755cbde569" providerId="ADAL" clId="{19F1CCD3-68FE-4278-8060-82232A2DF464}" dt="2024-11-04T22:46:38.024" v="1450" actId="700"/>
          <ac:spMkLst>
            <pc:docMk/>
            <pc:sldMk cId="3276883400" sldId="271"/>
            <ac:spMk id="2" creationId="{3AC35230-8E6B-B4B7-76FB-B38D56A2A4AD}"/>
          </ac:spMkLst>
        </pc:spChg>
        <pc:spChg chg="del">
          <ac:chgData name="Cath Ralston" userId="2e2d3c5e-d76f-4913-89e4-fc755cbde569" providerId="ADAL" clId="{19F1CCD3-68FE-4278-8060-82232A2DF464}" dt="2024-11-04T22:46:38.024" v="1450" actId="700"/>
          <ac:spMkLst>
            <pc:docMk/>
            <pc:sldMk cId="3276883400" sldId="271"/>
            <ac:spMk id="3" creationId="{E652AB4D-2042-3045-2177-4A3828268800}"/>
          </ac:spMkLst>
        </pc:spChg>
        <pc:spChg chg="del">
          <ac:chgData name="Cath Ralston" userId="2e2d3c5e-d76f-4913-89e4-fc755cbde569" providerId="ADAL" clId="{19F1CCD3-68FE-4278-8060-82232A2DF464}" dt="2024-11-04T22:46:38.024" v="1450" actId="700"/>
          <ac:spMkLst>
            <pc:docMk/>
            <pc:sldMk cId="3276883400" sldId="271"/>
            <ac:spMk id="4" creationId="{DEFB9D76-CEBF-C1B1-0B05-FEE44BCF7511}"/>
          </ac:spMkLst>
        </pc:spChg>
        <pc:spChg chg="add mod">
          <ac:chgData name="Cath Ralston" userId="2e2d3c5e-d76f-4913-89e4-fc755cbde569" providerId="ADAL" clId="{19F1CCD3-68FE-4278-8060-82232A2DF464}" dt="2024-11-04T22:48:51.953" v="1504" actId="179"/>
          <ac:spMkLst>
            <pc:docMk/>
            <pc:sldMk cId="3276883400" sldId="271"/>
            <ac:spMk id="5" creationId="{D40FE0A4-A3BF-31BA-FC5C-7A9CE8A191CD}"/>
          </ac:spMkLst>
        </pc:spChg>
      </pc:sldChg>
      <pc:sldMasterChg chg="modSldLayout">
        <pc:chgData name="Cath Ralston" userId="2e2d3c5e-d76f-4913-89e4-fc755cbde569" providerId="ADAL" clId="{19F1CCD3-68FE-4278-8060-82232A2DF464}" dt="2024-11-04T22:48:18.269" v="1464" actId="255"/>
        <pc:sldMasterMkLst>
          <pc:docMk/>
          <pc:sldMasterMk cId="1810644388" sldId="2147483722"/>
        </pc:sldMasterMkLst>
        <pc:sldLayoutChg chg="addSp delSp modSp mod">
          <pc:chgData name="Cath Ralston" userId="2e2d3c5e-d76f-4913-89e4-fc755cbde569" providerId="ADAL" clId="{19F1CCD3-68FE-4278-8060-82232A2DF464}" dt="2024-11-04T22:48:18.269" v="1464" actId="255"/>
          <pc:sldLayoutMkLst>
            <pc:docMk/>
            <pc:sldMasterMk cId="1810644388" sldId="2147483722"/>
            <pc:sldLayoutMk cId="3338732709" sldId="2147483948"/>
          </pc:sldLayoutMkLst>
          <pc:spChg chg="del">
            <ac:chgData name="Cath Ralston" userId="2e2d3c5e-d76f-4913-89e4-fc755cbde569" providerId="ADAL" clId="{19F1CCD3-68FE-4278-8060-82232A2DF464}" dt="2024-11-04T22:47:06.772" v="1452" actId="478"/>
            <ac:spMkLst>
              <pc:docMk/>
              <pc:sldMasterMk cId="1810644388" sldId="2147483722"/>
              <pc:sldLayoutMk cId="3338732709" sldId="2147483948"/>
              <ac:spMk id="14" creationId="{3F0C559A-FB7F-9D83-9905-26ED596E755E}"/>
            </ac:spMkLst>
          </pc:spChg>
          <pc:spChg chg="add mod">
            <ac:chgData name="Cath Ralston" userId="2e2d3c5e-d76f-4913-89e4-fc755cbde569" providerId="ADAL" clId="{19F1CCD3-68FE-4278-8060-82232A2DF464}" dt="2024-11-04T22:46:58.921" v="1451"/>
            <ac:spMkLst>
              <pc:docMk/>
              <pc:sldMasterMk cId="1810644388" sldId="2147483722"/>
              <pc:sldLayoutMk cId="3338732709" sldId="2147483948"/>
              <ac:spMk id="15" creationId="{599160AB-1A86-26D8-255C-EC6B0B93B826}"/>
            </ac:spMkLst>
          </pc:spChg>
          <pc:spChg chg="add mod">
            <ac:chgData name="Cath Ralston" userId="2e2d3c5e-d76f-4913-89e4-fc755cbde569" providerId="ADAL" clId="{19F1CCD3-68FE-4278-8060-82232A2DF464}" dt="2024-11-04T22:48:18.269" v="1464" actId="255"/>
            <ac:spMkLst>
              <pc:docMk/>
              <pc:sldMasterMk cId="1810644388" sldId="2147483722"/>
              <pc:sldLayoutMk cId="3338732709" sldId="2147483948"/>
              <ac:spMk id="16" creationId="{749ADB93-05EB-69B7-F905-B67DA6AE5353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A0995-70AA-4B19-A8B9-06060DB6A3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E3D5C-190B-4A0F-B716-2E4B9BCB7D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/>
            <a:t>Collecting evidence is a key part of designing competency-based assessments</a:t>
          </a:r>
        </a:p>
      </dgm:t>
    </dgm:pt>
    <dgm:pt modelId="{0D46E0EC-925B-460A-A19E-1E9DB287B705}" type="parTrans" cxnId="{6B20FF88-59B3-4E68-8656-A0AB9EA189D7}">
      <dgm:prSet/>
      <dgm:spPr/>
      <dgm:t>
        <a:bodyPr/>
        <a:lstStyle/>
        <a:p>
          <a:endParaRPr lang="en-US"/>
        </a:p>
      </dgm:t>
    </dgm:pt>
    <dgm:pt modelId="{49A67F29-61E1-47CB-A104-130B9BA61CDF}" type="sibTrans" cxnId="{6B20FF88-59B3-4E68-8656-A0AB9EA189D7}">
      <dgm:prSet/>
      <dgm:spPr/>
      <dgm:t>
        <a:bodyPr/>
        <a:lstStyle/>
        <a:p>
          <a:endParaRPr lang="en-US"/>
        </a:p>
      </dgm:t>
    </dgm:pt>
    <dgm:pt modelId="{BC90F461-4426-4FC7-8205-B99BF8537B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/>
            <a:t>Assessors must decide what kind of evidence is needed?</a:t>
          </a:r>
        </a:p>
      </dgm:t>
    </dgm:pt>
    <dgm:pt modelId="{61E1C988-6CFC-4BDF-BE17-C67931286753}" type="parTrans" cxnId="{7F4323C3-0499-4AFF-A099-807EFF6F4441}">
      <dgm:prSet/>
      <dgm:spPr/>
      <dgm:t>
        <a:bodyPr/>
        <a:lstStyle/>
        <a:p>
          <a:endParaRPr lang="en-US"/>
        </a:p>
      </dgm:t>
    </dgm:pt>
    <dgm:pt modelId="{ACCD5E7D-AB3A-48F1-97E5-E26FB0B8DC82}" type="sibTrans" cxnId="{7F4323C3-0499-4AFF-A099-807EFF6F4441}">
      <dgm:prSet/>
      <dgm:spPr/>
      <dgm:t>
        <a:bodyPr/>
        <a:lstStyle/>
        <a:p>
          <a:endParaRPr lang="en-US"/>
        </a:p>
      </dgm:t>
    </dgm:pt>
    <dgm:pt modelId="{DBA3D940-256E-49A6-9E78-D37355EE9F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/>
            <a:t>Assessors must decide how much evidence is needed?</a:t>
          </a:r>
        </a:p>
      </dgm:t>
    </dgm:pt>
    <dgm:pt modelId="{FFA7CCF8-3AA2-4D0A-BA32-B86378690FCE}" type="parTrans" cxnId="{E0D254D1-1C45-48EB-B72D-8C4E6812BC83}">
      <dgm:prSet/>
      <dgm:spPr/>
      <dgm:t>
        <a:bodyPr/>
        <a:lstStyle/>
        <a:p>
          <a:endParaRPr lang="en-AU"/>
        </a:p>
      </dgm:t>
    </dgm:pt>
    <dgm:pt modelId="{3E287A71-0FD4-4B0D-95CA-EF681FE9467B}" type="sibTrans" cxnId="{E0D254D1-1C45-48EB-B72D-8C4E6812BC83}">
      <dgm:prSet/>
      <dgm:spPr/>
      <dgm:t>
        <a:bodyPr/>
        <a:lstStyle/>
        <a:p>
          <a:endParaRPr lang="en-AU"/>
        </a:p>
      </dgm:t>
    </dgm:pt>
    <dgm:pt modelId="{BC3D2DAD-7E4C-4C73-AF8C-56E029C2F390}" type="pres">
      <dgm:prSet presAssocID="{A84A0995-70AA-4B19-A8B9-06060DB6A3E0}" presName="root" presStyleCnt="0">
        <dgm:presLayoutVars>
          <dgm:dir/>
          <dgm:resizeHandles val="exact"/>
        </dgm:presLayoutVars>
      </dgm:prSet>
      <dgm:spPr/>
    </dgm:pt>
    <dgm:pt modelId="{B540C1CE-72B0-41AB-BFD9-202F03A6441E}" type="pres">
      <dgm:prSet presAssocID="{206E3D5C-190B-4A0F-B716-2E4B9BCB7DC2}" presName="compNode" presStyleCnt="0"/>
      <dgm:spPr/>
    </dgm:pt>
    <dgm:pt modelId="{10079828-E836-4D28-9AA6-9E9CCB81FB08}" type="pres">
      <dgm:prSet presAssocID="{206E3D5C-190B-4A0F-B716-2E4B9BCB7DC2}" presName="bgRect" presStyleLbl="bgShp" presStyleIdx="0" presStyleCnt="3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</dgm:pt>
    <dgm:pt modelId="{580E6080-4B09-4526-A578-DADD09F448AE}" type="pres">
      <dgm:prSet presAssocID="{206E3D5C-190B-4A0F-B716-2E4B9BCB7DC2}" presName="iconRect" presStyleLbl="node1" presStyleIdx="0" presStyleCnt="3" custScaleX="142613" custScaleY="137519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>
          <a:noFill/>
        </a:ln>
      </dgm:spPr>
    </dgm:pt>
    <dgm:pt modelId="{7E0CA120-528B-4560-A432-6B7F56FEBB81}" type="pres">
      <dgm:prSet presAssocID="{206E3D5C-190B-4A0F-B716-2E4B9BCB7DC2}" presName="spaceRect" presStyleCnt="0"/>
      <dgm:spPr/>
    </dgm:pt>
    <dgm:pt modelId="{7D5649C9-BA2A-4AC4-B9E8-CE166881AC61}" type="pres">
      <dgm:prSet presAssocID="{206E3D5C-190B-4A0F-B716-2E4B9BCB7DC2}" presName="parTx" presStyleLbl="revTx" presStyleIdx="0" presStyleCnt="3" custLinFactNeighborX="-810">
        <dgm:presLayoutVars>
          <dgm:chMax val="0"/>
          <dgm:chPref val="0"/>
        </dgm:presLayoutVars>
      </dgm:prSet>
      <dgm:spPr/>
    </dgm:pt>
    <dgm:pt modelId="{02EEC6F9-FD6F-48D0-B2CD-C371CA94B9B5}" type="pres">
      <dgm:prSet presAssocID="{49A67F29-61E1-47CB-A104-130B9BA61CDF}" presName="sibTrans" presStyleCnt="0"/>
      <dgm:spPr/>
    </dgm:pt>
    <dgm:pt modelId="{2D95A1D6-70A3-4F36-9E7B-EAFCCAFA2DA4}" type="pres">
      <dgm:prSet presAssocID="{BC90F461-4426-4FC7-8205-B99BF8537B85}" presName="compNode" presStyleCnt="0"/>
      <dgm:spPr/>
    </dgm:pt>
    <dgm:pt modelId="{F89ECA7F-0FBD-49F6-B9E9-2370033D5DDB}" type="pres">
      <dgm:prSet presAssocID="{BC90F461-4426-4FC7-8205-B99BF8537B85}" presName="bgRect" presStyleLbl="bgShp" presStyleIdx="1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41A72354-5EAD-4096-A9D4-97F2DB10BF3E}" type="pres">
      <dgm:prSet presAssocID="{BC90F461-4426-4FC7-8205-B99BF8537B85}" presName="iconRect" presStyleLbl="node1" presStyleIdx="1" presStyleCnt="3" custScaleX="127333" custScaleY="122239" custLinFactNeighborX="5390"/>
      <dgm:spPr>
        <a:blipFill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>
          <a:noFill/>
        </a:ln>
      </dgm:spPr>
    </dgm:pt>
    <dgm:pt modelId="{173BC8B1-9056-40F3-92BA-79A373E778D6}" type="pres">
      <dgm:prSet presAssocID="{BC90F461-4426-4FC7-8205-B99BF8537B85}" presName="spaceRect" presStyleCnt="0"/>
      <dgm:spPr/>
    </dgm:pt>
    <dgm:pt modelId="{A82FF89C-383F-4D27-99EA-018AF18FC76C}" type="pres">
      <dgm:prSet presAssocID="{BC90F461-4426-4FC7-8205-B99BF8537B85}" presName="parTx" presStyleLbl="revTx" presStyleIdx="1" presStyleCnt="3" custScaleX="86396" custLinFactNeighborX="-8205">
        <dgm:presLayoutVars>
          <dgm:chMax val="0"/>
          <dgm:chPref val="0"/>
        </dgm:presLayoutVars>
      </dgm:prSet>
      <dgm:spPr/>
    </dgm:pt>
    <dgm:pt modelId="{6D4E47A2-8929-4048-9FBA-147396F6D78B}" type="pres">
      <dgm:prSet presAssocID="{ACCD5E7D-AB3A-48F1-97E5-E26FB0B8DC82}" presName="sibTrans" presStyleCnt="0"/>
      <dgm:spPr/>
    </dgm:pt>
    <dgm:pt modelId="{2027EA33-AA2A-416A-AE60-A2F3F557ED6E}" type="pres">
      <dgm:prSet presAssocID="{DBA3D940-256E-49A6-9E78-D37355EE9F77}" presName="compNode" presStyleCnt="0"/>
      <dgm:spPr/>
    </dgm:pt>
    <dgm:pt modelId="{8D699379-9CC6-412B-939D-DA56DD702B7D}" type="pres">
      <dgm:prSet presAssocID="{DBA3D940-256E-49A6-9E78-D37355EE9F77}" presName="bgRect" presStyleLbl="bgShp" presStyleIdx="2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4C489CC0-8B37-45CC-A5B9-28D6AA69DE56}" type="pres">
      <dgm:prSet presAssocID="{DBA3D940-256E-49A6-9E78-D37355EE9F77}" presName="iconRect" presStyleLbl="node1" presStyleIdx="2" presStyleCnt="3" custScaleX="127333" custScaleY="122239" custLinFactNeighborX="6738" custLinFactNeighborY="-4043"/>
      <dgm:spPr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BB6416F-44D9-4966-BB12-B573EE0E3A8B}" type="pres">
      <dgm:prSet presAssocID="{DBA3D940-256E-49A6-9E78-D37355EE9F77}" presName="spaceRect" presStyleCnt="0"/>
      <dgm:spPr/>
    </dgm:pt>
    <dgm:pt modelId="{40FC549C-F083-4236-B464-D94F01A1F4D3}" type="pres">
      <dgm:prSet presAssocID="{DBA3D940-256E-49A6-9E78-D37355EE9F77}" presName="parTx" presStyleLbl="revTx" presStyleIdx="2" presStyleCnt="3" custLinFactNeighborX="-1265">
        <dgm:presLayoutVars>
          <dgm:chMax val="0"/>
          <dgm:chPref val="0"/>
        </dgm:presLayoutVars>
      </dgm:prSet>
      <dgm:spPr/>
    </dgm:pt>
  </dgm:ptLst>
  <dgm:cxnLst>
    <dgm:cxn modelId="{62E2383E-3DF7-41BF-B9C6-09F6562A792E}" type="presOf" srcId="{A84A0995-70AA-4B19-A8B9-06060DB6A3E0}" destId="{BC3D2DAD-7E4C-4C73-AF8C-56E029C2F390}" srcOrd="0" destOrd="0" presId="urn:microsoft.com/office/officeart/2018/2/layout/IconVerticalSolidList"/>
    <dgm:cxn modelId="{6B20FF88-59B3-4E68-8656-A0AB9EA189D7}" srcId="{A84A0995-70AA-4B19-A8B9-06060DB6A3E0}" destId="{206E3D5C-190B-4A0F-B716-2E4B9BCB7DC2}" srcOrd="0" destOrd="0" parTransId="{0D46E0EC-925B-460A-A19E-1E9DB287B705}" sibTransId="{49A67F29-61E1-47CB-A104-130B9BA61CDF}"/>
    <dgm:cxn modelId="{C03E839B-7486-4281-852D-20E8E41BC273}" type="presOf" srcId="{BC90F461-4426-4FC7-8205-B99BF8537B85}" destId="{A82FF89C-383F-4D27-99EA-018AF18FC76C}" srcOrd="0" destOrd="0" presId="urn:microsoft.com/office/officeart/2018/2/layout/IconVerticalSolidList"/>
    <dgm:cxn modelId="{EF2669BF-0AE4-4188-AEA8-5139047084CC}" type="presOf" srcId="{DBA3D940-256E-49A6-9E78-D37355EE9F77}" destId="{40FC549C-F083-4236-B464-D94F01A1F4D3}" srcOrd="0" destOrd="0" presId="urn:microsoft.com/office/officeart/2018/2/layout/IconVerticalSolidList"/>
    <dgm:cxn modelId="{7F4323C3-0499-4AFF-A099-807EFF6F4441}" srcId="{A84A0995-70AA-4B19-A8B9-06060DB6A3E0}" destId="{BC90F461-4426-4FC7-8205-B99BF8537B85}" srcOrd="1" destOrd="0" parTransId="{61E1C988-6CFC-4BDF-BE17-C67931286753}" sibTransId="{ACCD5E7D-AB3A-48F1-97E5-E26FB0B8DC82}"/>
    <dgm:cxn modelId="{E0D254D1-1C45-48EB-B72D-8C4E6812BC83}" srcId="{A84A0995-70AA-4B19-A8B9-06060DB6A3E0}" destId="{DBA3D940-256E-49A6-9E78-D37355EE9F77}" srcOrd="2" destOrd="0" parTransId="{FFA7CCF8-3AA2-4D0A-BA32-B86378690FCE}" sibTransId="{3E287A71-0FD4-4B0D-95CA-EF681FE9467B}"/>
    <dgm:cxn modelId="{A99AC3E4-322D-44A4-A3F3-317ED0CFA54F}" type="presOf" srcId="{206E3D5C-190B-4A0F-B716-2E4B9BCB7DC2}" destId="{7D5649C9-BA2A-4AC4-B9E8-CE166881AC61}" srcOrd="0" destOrd="0" presId="urn:microsoft.com/office/officeart/2018/2/layout/IconVerticalSolidList"/>
    <dgm:cxn modelId="{309B42E8-20A4-44EA-9725-59242CDE0243}" type="presParOf" srcId="{BC3D2DAD-7E4C-4C73-AF8C-56E029C2F390}" destId="{B540C1CE-72B0-41AB-BFD9-202F03A6441E}" srcOrd="0" destOrd="0" presId="urn:microsoft.com/office/officeart/2018/2/layout/IconVerticalSolidList"/>
    <dgm:cxn modelId="{072FB96B-7ED1-43D8-A598-E304231A8A14}" type="presParOf" srcId="{B540C1CE-72B0-41AB-BFD9-202F03A6441E}" destId="{10079828-E836-4D28-9AA6-9E9CCB81FB08}" srcOrd="0" destOrd="0" presId="urn:microsoft.com/office/officeart/2018/2/layout/IconVerticalSolidList"/>
    <dgm:cxn modelId="{D9B8EAE0-A010-4CC7-AFBC-3F60D338607B}" type="presParOf" srcId="{B540C1CE-72B0-41AB-BFD9-202F03A6441E}" destId="{580E6080-4B09-4526-A578-DADD09F448AE}" srcOrd="1" destOrd="0" presId="urn:microsoft.com/office/officeart/2018/2/layout/IconVerticalSolidList"/>
    <dgm:cxn modelId="{7539A83E-2ECA-4FAB-993F-D0C453A24C98}" type="presParOf" srcId="{B540C1CE-72B0-41AB-BFD9-202F03A6441E}" destId="{7E0CA120-528B-4560-A432-6B7F56FEBB81}" srcOrd="2" destOrd="0" presId="urn:microsoft.com/office/officeart/2018/2/layout/IconVerticalSolidList"/>
    <dgm:cxn modelId="{ED709D1F-53A6-46AC-8597-14C9C14FCE7F}" type="presParOf" srcId="{B540C1CE-72B0-41AB-BFD9-202F03A6441E}" destId="{7D5649C9-BA2A-4AC4-B9E8-CE166881AC61}" srcOrd="3" destOrd="0" presId="urn:microsoft.com/office/officeart/2018/2/layout/IconVerticalSolidList"/>
    <dgm:cxn modelId="{A7F2044E-F408-4305-BA59-383EAF6A7428}" type="presParOf" srcId="{BC3D2DAD-7E4C-4C73-AF8C-56E029C2F390}" destId="{02EEC6F9-FD6F-48D0-B2CD-C371CA94B9B5}" srcOrd="1" destOrd="0" presId="urn:microsoft.com/office/officeart/2018/2/layout/IconVerticalSolidList"/>
    <dgm:cxn modelId="{9DDDF431-E991-4C97-9016-17713B3B77C3}" type="presParOf" srcId="{BC3D2DAD-7E4C-4C73-AF8C-56E029C2F390}" destId="{2D95A1D6-70A3-4F36-9E7B-EAFCCAFA2DA4}" srcOrd="2" destOrd="0" presId="urn:microsoft.com/office/officeart/2018/2/layout/IconVerticalSolidList"/>
    <dgm:cxn modelId="{87A1299A-2FAD-4392-811B-44FDA7CF74CF}" type="presParOf" srcId="{2D95A1D6-70A3-4F36-9E7B-EAFCCAFA2DA4}" destId="{F89ECA7F-0FBD-49F6-B9E9-2370033D5DDB}" srcOrd="0" destOrd="0" presId="urn:microsoft.com/office/officeart/2018/2/layout/IconVerticalSolidList"/>
    <dgm:cxn modelId="{090FA4CF-8606-4E6C-986C-81F434F27D7D}" type="presParOf" srcId="{2D95A1D6-70A3-4F36-9E7B-EAFCCAFA2DA4}" destId="{41A72354-5EAD-4096-A9D4-97F2DB10BF3E}" srcOrd="1" destOrd="0" presId="urn:microsoft.com/office/officeart/2018/2/layout/IconVerticalSolidList"/>
    <dgm:cxn modelId="{2837FD6D-70BA-4393-8898-363BE032588A}" type="presParOf" srcId="{2D95A1D6-70A3-4F36-9E7B-EAFCCAFA2DA4}" destId="{173BC8B1-9056-40F3-92BA-79A373E778D6}" srcOrd="2" destOrd="0" presId="urn:microsoft.com/office/officeart/2018/2/layout/IconVerticalSolidList"/>
    <dgm:cxn modelId="{84E8532A-5437-4A5F-BCEE-4909AC4CDE59}" type="presParOf" srcId="{2D95A1D6-70A3-4F36-9E7B-EAFCCAFA2DA4}" destId="{A82FF89C-383F-4D27-99EA-018AF18FC76C}" srcOrd="3" destOrd="0" presId="urn:microsoft.com/office/officeart/2018/2/layout/IconVerticalSolidList"/>
    <dgm:cxn modelId="{0C688DCD-D544-4A3B-84F5-84566199A2D7}" type="presParOf" srcId="{BC3D2DAD-7E4C-4C73-AF8C-56E029C2F390}" destId="{6D4E47A2-8929-4048-9FBA-147396F6D78B}" srcOrd="3" destOrd="0" presId="urn:microsoft.com/office/officeart/2018/2/layout/IconVerticalSolidList"/>
    <dgm:cxn modelId="{BD1759EE-E2A0-4825-A273-0BFFF5B610CD}" type="presParOf" srcId="{BC3D2DAD-7E4C-4C73-AF8C-56E029C2F390}" destId="{2027EA33-AA2A-416A-AE60-A2F3F557ED6E}" srcOrd="4" destOrd="0" presId="urn:microsoft.com/office/officeart/2018/2/layout/IconVerticalSolidList"/>
    <dgm:cxn modelId="{705E6ECD-9E6D-454E-98D0-89631150274A}" type="presParOf" srcId="{2027EA33-AA2A-416A-AE60-A2F3F557ED6E}" destId="{8D699379-9CC6-412B-939D-DA56DD702B7D}" srcOrd="0" destOrd="0" presId="urn:microsoft.com/office/officeart/2018/2/layout/IconVerticalSolidList"/>
    <dgm:cxn modelId="{0DCF1176-6833-4310-8D3B-2C8C7A18D575}" type="presParOf" srcId="{2027EA33-AA2A-416A-AE60-A2F3F557ED6E}" destId="{4C489CC0-8B37-45CC-A5B9-28D6AA69DE56}" srcOrd="1" destOrd="0" presId="urn:microsoft.com/office/officeart/2018/2/layout/IconVerticalSolidList"/>
    <dgm:cxn modelId="{F4D8584F-6868-4DF4-9079-5DBFE7EDDCCC}" type="presParOf" srcId="{2027EA33-AA2A-416A-AE60-A2F3F557ED6E}" destId="{BBB6416F-44D9-4966-BB12-B573EE0E3A8B}" srcOrd="2" destOrd="0" presId="urn:microsoft.com/office/officeart/2018/2/layout/IconVerticalSolidList"/>
    <dgm:cxn modelId="{B950D52A-BD67-410D-B4E5-922479B217AE}" type="presParOf" srcId="{2027EA33-AA2A-416A-AE60-A2F3F557ED6E}" destId="{40FC549C-F083-4236-B464-D94F01A1F4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CD398-7200-4D96-89C5-AC127F30EA16}" type="doc">
      <dgm:prSet loTypeId="urn:microsoft.com/office/officeart/2005/8/layout/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121CD0-7BC0-4F2F-A4B2-19440ED75B1C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There are several ways evidence can be collected and demonstrated</a:t>
          </a:r>
        </a:p>
      </dgm:t>
    </dgm:pt>
    <dgm:pt modelId="{79E333F2-1B68-49FC-9AFB-A163BF764710}" type="parTrans" cxnId="{C945AF70-CD0C-45F2-8EA8-CFEB12393280}">
      <dgm:prSet/>
      <dgm:spPr/>
      <dgm:t>
        <a:bodyPr/>
        <a:lstStyle/>
        <a:p>
          <a:endParaRPr lang="en-US"/>
        </a:p>
      </dgm:t>
    </dgm:pt>
    <dgm:pt modelId="{D8E96AEF-D074-4235-AD62-631549945408}" type="sibTrans" cxnId="{C945AF70-CD0C-45F2-8EA8-CFEB12393280}">
      <dgm:prSet/>
      <dgm:spPr/>
      <dgm:t>
        <a:bodyPr/>
        <a:lstStyle/>
        <a:p>
          <a:endParaRPr lang="en-US"/>
        </a:p>
      </dgm:t>
    </dgm:pt>
    <dgm:pt modelId="{1A240F17-8FEF-4394-B0D4-F31EB86CF06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Assessment decisions are more reliable </a:t>
          </a:r>
          <a:br>
            <a:rPr lang="en-US" dirty="0">
              <a:solidFill>
                <a:schemeClr val="tx1"/>
              </a:solidFill>
            </a:rPr>
          </a:br>
          <a:r>
            <a:rPr lang="en-US" dirty="0">
              <a:solidFill>
                <a:schemeClr val="tx1"/>
              </a:solidFill>
            </a:rPr>
            <a:t>when based on more than one evidence type</a:t>
          </a:r>
        </a:p>
      </dgm:t>
    </dgm:pt>
    <dgm:pt modelId="{499A8913-D2F4-496A-A6B2-C7502BC2FA95}" type="parTrans" cxnId="{1067BACA-B09D-4145-A950-90C5113DE6E8}">
      <dgm:prSet/>
      <dgm:spPr/>
      <dgm:t>
        <a:bodyPr/>
        <a:lstStyle/>
        <a:p>
          <a:endParaRPr lang="en-US"/>
        </a:p>
      </dgm:t>
    </dgm:pt>
    <dgm:pt modelId="{DD6193C2-7234-4E26-89D0-5AE1683B3B2C}" type="sibTrans" cxnId="{1067BACA-B09D-4145-A950-90C5113DE6E8}">
      <dgm:prSet/>
      <dgm:spPr/>
      <dgm:t>
        <a:bodyPr/>
        <a:lstStyle/>
        <a:p>
          <a:endParaRPr lang="en-US"/>
        </a:p>
      </dgm:t>
    </dgm:pt>
    <dgm:pt modelId="{6A8EDA0A-8237-4FAB-8E71-1451A97D582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Evidence types include</a:t>
          </a:r>
        </a:p>
      </dgm:t>
    </dgm:pt>
    <dgm:pt modelId="{CB428F7D-8966-4262-A45F-41E6B34A9F02}" type="parTrans" cxnId="{0F716824-2EF7-4480-B1CE-E09B91A3FE77}">
      <dgm:prSet/>
      <dgm:spPr/>
      <dgm:t>
        <a:bodyPr/>
        <a:lstStyle/>
        <a:p>
          <a:endParaRPr lang="en-US"/>
        </a:p>
      </dgm:t>
    </dgm:pt>
    <dgm:pt modelId="{D98F100D-C9B9-4D11-841C-4C5BB009901B}" type="sibTrans" cxnId="{0F716824-2EF7-4480-B1CE-E09B91A3FE77}">
      <dgm:prSet/>
      <dgm:spPr/>
      <dgm:t>
        <a:bodyPr/>
        <a:lstStyle/>
        <a:p>
          <a:endParaRPr lang="en-US"/>
        </a:p>
      </dgm:t>
    </dgm:pt>
    <dgm:pt modelId="{C56F7ED7-5762-4639-9A2A-41A41B39AEBB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sz="2100" b="1" dirty="0"/>
            <a:t>Direct</a:t>
          </a:r>
        </a:p>
      </dgm:t>
    </dgm:pt>
    <dgm:pt modelId="{B176AA07-C089-486E-8C56-FB59949A4470}" type="parTrans" cxnId="{B57B2BBB-D063-431F-8A55-6D0C54ABEA8A}">
      <dgm:prSet/>
      <dgm:spPr/>
      <dgm:t>
        <a:bodyPr/>
        <a:lstStyle/>
        <a:p>
          <a:endParaRPr lang="en-US"/>
        </a:p>
      </dgm:t>
    </dgm:pt>
    <dgm:pt modelId="{CAD61665-A318-4958-A749-08BD385CA335}" type="sibTrans" cxnId="{B57B2BBB-D063-431F-8A55-6D0C54ABEA8A}">
      <dgm:prSet/>
      <dgm:spPr/>
      <dgm:t>
        <a:bodyPr/>
        <a:lstStyle/>
        <a:p>
          <a:endParaRPr lang="en-US"/>
        </a:p>
      </dgm:t>
    </dgm:pt>
    <dgm:pt modelId="{5D94BBA1-E1D8-4DCC-8229-AD49990F3C2D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sz="2100" b="1" dirty="0"/>
            <a:t>Indirect</a:t>
          </a:r>
        </a:p>
      </dgm:t>
    </dgm:pt>
    <dgm:pt modelId="{33F78460-45D9-47C4-803E-4DAA31E152F2}" type="parTrans" cxnId="{BCE15C8E-F40E-4C18-A36D-970C444E2A66}">
      <dgm:prSet/>
      <dgm:spPr/>
      <dgm:t>
        <a:bodyPr/>
        <a:lstStyle/>
        <a:p>
          <a:endParaRPr lang="en-US"/>
        </a:p>
      </dgm:t>
    </dgm:pt>
    <dgm:pt modelId="{69102DDB-7452-4844-9B27-625B77D23EBF}" type="sibTrans" cxnId="{BCE15C8E-F40E-4C18-A36D-970C444E2A66}">
      <dgm:prSet/>
      <dgm:spPr/>
      <dgm:t>
        <a:bodyPr/>
        <a:lstStyle/>
        <a:p>
          <a:endParaRPr lang="en-US"/>
        </a:p>
      </dgm:t>
    </dgm:pt>
    <dgm:pt modelId="{364C2B82-3671-458A-9A04-36C548F7A04E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en-US" sz="2100" b="1" dirty="0"/>
            <a:t>Supplementary</a:t>
          </a:r>
        </a:p>
      </dgm:t>
    </dgm:pt>
    <dgm:pt modelId="{351526A1-8F16-4369-9DFF-22463D2AF72B}" type="parTrans" cxnId="{5FEA3F15-BED3-41CA-82A7-0ACEA2E58470}">
      <dgm:prSet/>
      <dgm:spPr/>
      <dgm:t>
        <a:bodyPr/>
        <a:lstStyle/>
        <a:p>
          <a:endParaRPr lang="en-US"/>
        </a:p>
      </dgm:t>
    </dgm:pt>
    <dgm:pt modelId="{EEECD836-95D0-49F2-BB74-0827D1863F88}" type="sibTrans" cxnId="{5FEA3F15-BED3-41CA-82A7-0ACEA2E58470}">
      <dgm:prSet/>
      <dgm:spPr/>
      <dgm:t>
        <a:bodyPr/>
        <a:lstStyle/>
        <a:p>
          <a:endParaRPr lang="en-US"/>
        </a:p>
      </dgm:t>
    </dgm:pt>
    <dgm:pt modelId="{D1E595B5-D857-4E87-A645-D94F9AA8A6BC}" type="pres">
      <dgm:prSet presAssocID="{56ECD398-7200-4D96-89C5-AC127F30EA16}" presName="Name0" presStyleCnt="0">
        <dgm:presLayoutVars>
          <dgm:dir/>
          <dgm:animLvl val="lvl"/>
          <dgm:resizeHandles val="exact"/>
        </dgm:presLayoutVars>
      </dgm:prSet>
      <dgm:spPr/>
    </dgm:pt>
    <dgm:pt modelId="{F4F81168-75AF-4457-8BC5-EB403DE1918D}" type="pres">
      <dgm:prSet presAssocID="{6A8EDA0A-8237-4FAB-8E71-1451A97D582A}" presName="boxAndChildren" presStyleCnt="0"/>
      <dgm:spPr/>
    </dgm:pt>
    <dgm:pt modelId="{41C96B04-025F-42D9-9AF2-69C71B0790BE}" type="pres">
      <dgm:prSet presAssocID="{6A8EDA0A-8237-4FAB-8E71-1451A97D582A}" presName="parentTextBox" presStyleLbl="node1" presStyleIdx="0" presStyleCnt="3"/>
      <dgm:spPr/>
    </dgm:pt>
    <dgm:pt modelId="{F89854C8-D6E8-4C29-9C2D-CC4822FD0179}" type="pres">
      <dgm:prSet presAssocID="{6A8EDA0A-8237-4FAB-8E71-1451A97D582A}" presName="entireBox" presStyleLbl="node1" presStyleIdx="0" presStyleCnt="3"/>
      <dgm:spPr/>
    </dgm:pt>
    <dgm:pt modelId="{0C99E82C-1FA5-4E24-B495-294A2EC8A526}" type="pres">
      <dgm:prSet presAssocID="{6A8EDA0A-8237-4FAB-8E71-1451A97D582A}" presName="descendantBox" presStyleCnt="0"/>
      <dgm:spPr/>
    </dgm:pt>
    <dgm:pt modelId="{D1D64280-BB52-4EDF-B373-1E8C368C3B1A}" type="pres">
      <dgm:prSet presAssocID="{C56F7ED7-5762-4639-9A2A-41A41B39AEBB}" presName="childTextBox" presStyleLbl="fgAccFollowNode1" presStyleIdx="0" presStyleCnt="3">
        <dgm:presLayoutVars>
          <dgm:bulletEnabled val="1"/>
        </dgm:presLayoutVars>
      </dgm:prSet>
      <dgm:spPr/>
    </dgm:pt>
    <dgm:pt modelId="{D81DD8DF-C585-4D2C-A8A5-42F4BC602B5F}" type="pres">
      <dgm:prSet presAssocID="{5D94BBA1-E1D8-4DCC-8229-AD49990F3C2D}" presName="childTextBox" presStyleLbl="fgAccFollowNode1" presStyleIdx="1" presStyleCnt="3">
        <dgm:presLayoutVars>
          <dgm:bulletEnabled val="1"/>
        </dgm:presLayoutVars>
      </dgm:prSet>
      <dgm:spPr/>
    </dgm:pt>
    <dgm:pt modelId="{6AF8987C-1A2D-47DE-A9C4-74B46A8DF84B}" type="pres">
      <dgm:prSet presAssocID="{364C2B82-3671-458A-9A04-36C548F7A04E}" presName="childTextBox" presStyleLbl="fgAccFollowNode1" presStyleIdx="2" presStyleCnt="3">
        <dgm:presLayoutVars>
          <dgm:bulletEnabled val="1"/>
        </dgm:presLayoutVars>
      </dgm:prSet>
      <dgm:spPr/>
    </dgm:pt>
    <dgm:pt modelId="{6299A125-C762-4D8F-97A0-1DA3B76D3721}" type="pres">
      <dgm:prSet presAssocID="{DD6193C2-7234-4E26-89D0-5AE1683B3B2C}" presName="sp" presStyleCnt="0"/>
      <dgm:spPr/>
    </dgm:pt>
    <dgm:pt modelId="{589EBA9C-4B08-44AC-A17C-2115D847F8CD}" type="pres">
      <dgm:prSet presAssocID="{1A240F17-8FEF-4394-B0D4-F31EB86CF066}" presName="arrowAndChildren" presStyleCnt="0"/>
      <dgm:spPr/>
    </dgm:pt>
    <dgm:pt modelId="{4E9C924A-623C-4658-BE9B-C041826383B1}" type="pres">
      <dgm:prSet presAssocID="{1A240F17-8FEF-4394-B0D4-F31EB86CF066}" presName="parentTextArrow" presStyleLbl="node1" presStyleIdx="1" presStyleCnt="3"/>
      <dgm:spPr/>
    </dgm:pt>
    <dgm:pt modelId="{99D28406-1A76-410D-B401-0C353AC4F08A}" type="pres">
      <dgm:prSet presAssocID="{D8E96AEF-D074-4235-AD62-631549945408}" presName="sp" presStyleCnt="0"/>
      <dgm:spPr/>
    </dgm:pt>
    <dgm:pt modelId="{04D8A302-4532-41A9-8CE2-83262F4E3C3D}" type="pres">
      <dgm:prSet presAssocID="{CA121CD0-7BC0-4F2F-A4B2-19440ED75B1C}" presName="arrowAndChildren" presStyleCnt="0"/>
      <dgm:spPr/>
    </dgm:pt>
    <dgm:pt modelId="{8D251B7B-83D0-4B88-B375-F7FDD970EBCB}" type="pres">
      <dgm:prSet presAssocID="{CA121CD0-7BC0-4F2F-A4B2-19440ED75B1C}" presName="parentTextArrow" presStyleLbl="node1" presStyleIdx="2" presStyleCnt="3"/>
      <dgm:spPr/>
    </dgm:pt>
  </dgm:ptLst>
  <dgm:cxnLst>
    <dgm:cxn modelId="{B51D300C-9067-4BF1-BEC6-781FE36530DD}" type="presOf" srcId="{1A240F17-8FEF-4394-B0D4-F31EB86CF066}" destId="{4E9C924A-623C-4658-BE9B-C041826383B1}" srcOrd="0" destOrd="0" presId="urn:microsoft.com/office/officeart/2005/8/layout/process4"/>
    <dgm:cxn modelId="{5FEA3F15-BED3-41CA-82A7-0ACEA2E58470}" srcId="{6A8EDA0A-8237-4FAB-8E71-1451A97D582A}" destId="{364C2B82-3671-458A-9A04-36C548F7A04E}" srcOrd="2" destOrd="0" parTransId="{351526A1-8F16-4369-9DFF-22463D2AF72B}" sibTransId="{EEECD836-95D0-49F2-BB74-0827D1863F88}"/>
    <dgm:cxn modelId="{88526D1A-0ED7-4CB7-8D69-FA2D30C117B9}" type="presOf" srcId="{56ECD398-7200-4D96-89C5-AC127F30EA16}" destId="{D1E595B5-D857-4E87-A645-D94F9AA8A6BC}" srcOrd="0" destOrd="0" presId="urn:microsoft.com/office/officeart/2005/8/layout/process4"/>
    <dgm:cxn modelId="{0F716824-2EF7-4480-B1CE-E09B91A3FE77}" srcId="{56ECD398-7200-4D96-89C5-AC127F30EA16}" destId="{6A8EDA0A-8237-4FAB-8E71-1451A97D582A}" srcOrd="2" destOrd="0" parTransId="{CB428F7D-8966-4262-A45F-41E6B34A9F02}" sibTransId="{D98F100D-C9B9-4D11-841C-4C5BB009901B}"/>
    <dgm:cxn modelId="{190EF95C-DED2-4C19-8603-949DA1DBDC8A}" type="presOf" srcId="{5D94BBA1-E1D8-4DCC-8229-AD49990F3C2D}" destId="{D81DD8DF-C585-4D2C-A8A5-42F4BC602B5F}" srcOrd="0" destOrd="0" presId="urn:microsoft.com/office/officeart/2005/8/layout/process4"/>
    <dgm:cxn modelId="{E5EDF76B-9BD3-4F52-8C3D-D65DAA9CF291}" type="presOf" srcId="{6A8EDA0A-8237-4FAB-8E71-1451A97D582A}" destId="{F89854C8-D6E8-4C29-9C2D-CC4822FD0179}" srcOrd="1" destOrd="0" presId="urn:microsoft.com/office/officeart/2005/8/layout/process4"/>
    <dgm:cxn modelId="{C945AF70-CD0C-45F2-8EA8-CFEB12393280}" srcId="{56ECD398-7200-4D96-89C5-AC127F30EA16}" destId="{CA121CD0-7BC0-4F2F-A4B2-19440ED75B1C}" srcOrd="0" destOrd="0" parTransId="{79E333F2-1B68-49FC-9AFB-A163BF764710}" sibTransId="{D8E96AEF-D074-4235-AD62-631549945408}"/>
    <dgm:cxn modelId="{BCE15C8E-F40E-4C18-A36D-970C444E2A66}" srcId="{6A8EDA0A-8237-4FAB-8E71-1451A97D582A}" destId="{5D94BBA1-E1D8-4DCC-8229-AD49990F3C2D}" srcOrd="1" destOrd="0" parTransId="{33F78460-45D9-47C4-803E-4DAA31E152F2}" sibTransId="{69102DDB-7452-4844-9B27-625B77D23EBF}"/>
    <dgm:cxn modelId="{62251C9A-AC07-4717-BA5B-09B90260FE13}" type="presOf" srcId="{364C2B82-3671-458A-9A04-36C548F7A04E}" destId="{6AF8987C-1A2D-47DE-A9C4-74B46A8DF84B}" srcOrd="0" destOrd="0" presId="urn:microsoft.com/office/officeart/2005/8/layout/process4"/>
    <dgm:cxn modelId="{104FFB9B-2391-4760-AF06-87E2BDB81628}" type="presOf" srcId="{CA121CD0-7BC0-4F2F-A4B2-19440ED75B1C}" destId="{8D251B7B-83D0-4B88-B375-F7FDD970EBCB}" srcOrd="0" destOrd="0" presId="urn:microsoft.com/office/officeart/2005/8/layout/process4"/>
    <dgm:cxn modelId="{126171A4-C541-49D4-ACA2-3A49D1C0BBAE}" type="presOf" srcId="{C56F7ED7-5762-4639-9A2A-41A41B39AEBB}" destId="{D1D64280-BB52-4EDF-B373-1E8C368C3B1A}" srcOrd="0" destOrd="0" presId="urn:microsoft.com/office/officeart/2005/8/layout/process4"/>
    <dgm:cxn modelId="{65BDD1A7-5E86-43E4-A625-100544D1B335}" type="presOf" srcId="{6A8EDA0A-8237-4FAB-8E71-1451A97D582A}" destId="{41C96B04-025F-42D9-9AF2-69C71B0790BE}" srcOrd="0" destOrd="0" presId="urn:microsoft.com/office/officeart/2005/8/layout/process4"/>
    <dgm:cxn modelId="{B57B2BBB-D063-431F-8A55-6D0C54ABEA8A}" srcId="{6A8EDA0A-8237-4FAB-8E71-1451A97D582A}" destId="{C56F7ED7-5762-4639-9A2A-41A41B39AEBB}" srcOrd="0" destOrd="0" parTransId="{B176AA07-C089-486E-8C56-FB59949A4470}" sibTransId="{CAD61665-A318-4958-A749-08BD385CA335}"/>
    <dgm:cxn modelId="{1067BACA-B09D-4145-A950-90C5113DE6E8}" srcId="{56ECD398-7200-4D96-89C5-AC127F30EA16}" destId="{1A240F17-8FEF-4394-B0D4-F31EB86CF066}" srcOrd="1" destOrd="0" parTransId="{499A8913-D2F4-496A-A6B2-C7502BC2FA95}" sibTransId="{DD6193C2-7234-4E26-89D0-5AE1683B3B2C}"/>
    <dgm:cxn modelId="{CB0CDBE8-0365-4E50-8238-D10766FC290B}" type="presParOf" srcId="{D1E595B5-D857-4E87-A645-D94F9AA8A6BC}" destId="{F4F81168-75AF-4457-8BC5-EB403DE1918D}" srcOrd="0" destOrd="0" presId="urn:microsoft.com/office/officeart/2005/8/layout/process4"/>
    <dgm:cxn modelId="{2AD4301E-1F5E-44A2-9AC8-9F6365C9FF95}" type="presParOf" srcId="{F4F81168-75AF-4457-8BC5-EB403DE1918D}" destId="{41C96B04-025F-42D9-9AF2-69C71B0790BE}" srcOrd="0" destOrd="0" presId="urn:microsoft.com/office/officeart/2005/8/layout/process4"/>
    <dgm:cxn modelId="{F3849026-83C3-4CB4-8CD8-D516C912B18E}" type="presParOf" srcId="{F4F81168-75AF-4457-8BC5-EB403DE1918D}" destId="{F89854C8-D6E8-4C29-9C2D-CC4822FD0179}" srcOrd="1" destOrd="0" presId="urn:microsoft.com/office/officeart/2005/8/layout/process4"/>
    <dgm:cxn modelId="{EBA9C28F-648A-4718-9C15-ED0646C24D50}" type="presParOf" srcId="{F4F81168-75AF-4457-8BC5-EB403DE1918D}" destId="{0C99E82C-1FA5-4E24-B495-294A2EC8A526}" srcOrd="2" destOrd="0" presId="urn:microsoft.com/office/officeart/2005/8/layout/process4"/>
    <dgm:cxn modelId="{9892436C-25EC-49AD-BE0D-8636BF8DED15}" type="presParOf" srcId="{0C99E82C-1FA5-4E24-B495-294A2EC8A526}" destId="{D1D64280-BB52-4EDF-B373-1E8C368C3B1A}" srcOrd="0" destOrd="0" presId="urn:microsoft.com/office/officeart/2005/8/layout/process4"/>
    <dgm:cxn modelId="{D38EAACB-BAF1-49D0-BC52-46D94E364368}" type="presParOf" srcId="{0C99E82C-1FA5-4E24-B495-294A2EC8A526}" destId="{D81DD8DF-C585-4D2C-A8A5-42F4BC602B5F}" srcOrd="1" destOrd="0" presId="urn:microsoft.com/office/officeart/2005/8/layout/process4"/>
    <dgm:cxn modelId="{FEE475FE-2278-4BD9-808F-926BE48026E1}" type="presParOf" srcId="{0C99E82C-1FA5-4E24-B495-294A2EC8A526}" destId="{6AF8987C-1A2D-47DE-A9C4-74B46A8DF84B}" srcOrd="2" destOrd="0" presId="urn:microsoft.com/office/officeart/2005/8/layout/process4"/>
    <dgm:cxn modelId="{0F9AB1AA-0132-490F-81AF-60AEC35D93E0}" type="presParOf" srcId="{D1E595B5-D857-4E87-A645-D94F9AA8A6BC}" destId="{6299A125-C762-4D8F-97A0-1DA3B76D3721}" srcOrd="1" destOrd="0" presId="urn:microsoft.com/office/officeart/2005/8/layout/process4"/>
    <dgm:cxn modelId="{EC17E4A9-A002-47CE-89E9-EBE597257101}" type="presParOf" srcId="{D1E595B5-D857-4E87-A645-D94F9AA8A6BC}" destId="{589EBA9C-4B08-44AC-A17C-2115D847F8CD}" srcOrd="2" destOrd="0" presId="urn:microsoft.com/office/officeart/2005/8/layout/process4"/>
    <dgm:cxn modelId="{2BD61857-0C88-4A8C-A528-20C60EB121A4}" type="presParOf" srcId="{589EBA9C-4B08-44AC-A17C-2115D847F8CD}" destId="{4E9C924A-623C-4658-BE9B-C041826383B1}" srcOrd="0" destOrd="0" presId="urn:microsoft.com/office/officeart/2005/8/layout/process4"/>
    <dgm:cxn modelId="{3C394BBE-DD08-4B18-B998-9665062F74FD}" type="presParOf" srcId="{D1E595B5-D857-4E87-A645-D94F9AA8A6BC}" destId="{99D28406-1A76-410D-B401-0C353AC4F08A}" srcOrd="3" destOrd="0" presId="urn:microsoft.com/office/officeart/2005/8/layout/process4"/>
    <dgm:cxn modelId="{D6025205-7B8C-49B7-8EED-5BD571B7D3EC}" type="presParOf" srcId="{D1E595B5-D857-4E87-A645-D94F9AA8A6BC}" destId="{04D8A302-4532-41A9-8CE2-83262F4E3C3D}" srcOrd="4" destOrd="0" presId="urn:microsoft.com/office/officeart/2005/8/layout/process4"/>
    <dgm:cxn modelId="{C4FF4659-733D-4F06-A055-A70169D1A057}" type="presParOf" srcId="{04D8A302-4532-41A9-8CE2-83262F4E3C3D}" destId="{8D251B7B-83D0-4B88-B375-F7FDD970EB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3C5E7F-A8B4-41AC-95A9-02CBF8A7160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093C0F2-7B74-4599-B874-28A4BBCE44FC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700" dirty="0">
              <a:solidFill>
                <a:schemeClr val="tx1"/>
              </a:solidFill>
            </a:rPr>
            <a:t>Repeatable</a:t>
          </a:r>
          <a:endParaRPr lang="en-US" sz="17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Repeatable&#10; Assessment evidence shows the learner can carry out the task repeatedly and consistently&#10;Fair&#10; No learner is disadvantaged. They have an equal opportunity to demonstrate what they know and can do&#10;High quality&#10; Assessment resources are validated, high quality, and approved for use&#10;"/>
        </a:ext>
      </dgm:extLst>
    </dgm:pt>
    <dgm:pt modelId="{17BF3D6B-2AE8-4F6C-B2C7-40CAA74B8506}" type="parTrans" cxnId="{2FC619D5-9A1E-4D2D-BF5C-E4DC69DCB34A}">
      <dgm:prSet/>
      <dgm:spPr/>
      <dgm:t>
        <a:bodyPr/>
        <a:lstStyle/>
        <a:p>
          <a:endParaRPr lang="en-US"/>
        </a:p>
      </dgm:t>
    </dgm:pt>
    <dgm:pt modelId="{C047A869-D3B3-452D-A1E7-F995CB7D77B5}" type="sibTrans" cxnId="{2FC619D5-9A1E-4D2D-BF5C-E4DC69DCB34A}">
      <dgm:prSet/>
      <dgm:spPr/>
      <dgm:t>
        <a:bodyPr/>
        <a:lstStyle/>
        <a:p>
          <a:endParaRPr lang="en-US"/>
        </a:p>
      </dgm:t>
    </dgm:pt>
    <dgm:pt modelId="{8E8138C5-3CE2-49A2-8162-ADE255B1B544}">
      <dgm:prSet custT="1"/>
      <dgm:spPr/>
      <dgm:t>
        <a:bodyPr/>
        <a:lstStyle/>
        <a:p>
          <a:r>
            <a:rPr lang="en-GB" sz="1400" dirty="0"/>
            <a:t>Assessment evidence shows the learner can carry out the task repeatedly and consistently</a:t>
          </a:r>
          <a:endParaRPr lang="en-US" sz="1400" dirty="0"/>
        </a:p>
      </dgm:t>
      <dgm:extLst>
        <a:ext uri="{E40237B7-FDA0-4F09-8148-C483321AD2D9}">
          <dgm14:cNvPr xmlns:dgm14="http://schemas.microsoft.com/office/drawing/2010/diagram" id="0" name="" descr="Repeatable&#10; Assessment evidence shows the learner can carry out the task repeatedly and consistently&#10;Fair&#10; No learner is disadvantaged. They have an equal opportunity to demonstrate what they know and can do&#10;High quality&#10; Assessment resources are validated, high quality, and approved for use&#10;"/>
        </a:ext>
      </dgm:extLst>
    </dgm:pt>
    <dgm:pt modelId="{25E78A95-28C2-4CC3-8F77-175987AEA3D0}" type="parTrans" cxnId="{BB47DC25-B0CE-4469-BF67-A21B22416E57}">
      <dgm:prSet/>
      <dgm:spPr/>
      <dgm:t>
        <a:bodyPr/>
        <a:lstStyle/>
        <a:p>
          <a:endParaRPr lang="en-US"/>
        </a:p>
      </dgm:t>
    </dgm:pt>
    <dgm:pt modelId="{D11C1919-F6FB-4953-8684-87A4DE9515F3}" type="sibTrans" cxnId="{BB47DC25-B0CE-4469-BF67-A21B22416E57}">
      <dgm:prSet/>
      <dgm:spPr/>
      <dgm:t>
        <a:bodyPr/>
        <a:lstStyle/>
        <a:p>
          <a:endParaRPr lang="en-US"/>
        </a:p>
      </dgm:t>
    </dgm:pt>
    <dgm:pt modelId="{17282E41-9DF1-4FA1-9D58-A6840178B50D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700" dirty="0">
              <a:solidFill>
                <a:schemeClr val="tx1"/>
              </a:solidFill>
            </a:rPr>
            <a:t>Fair</a:t>
          </a:r>
          <a:endParaRPr lang="en-US" sz="17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Repeatable&#10; Assessment evidence shows the learner can carry out the task repeatedly and consistently&#10;Fair&#10; No learner is disadvantaged. They have an equal opportunity to demonstrate what they know and can do&#10;High quality&#10; Assessment resources are validated, high quality, and approved for use&#10;"/>
        </a:ext>
      </dgm:extLst>
    </dgm:pt>
    <dgm:pt modelId="{0246A0A1-28C8-4CD6-9AA7-33E297E2E095}" type="parTrans" cxnId="{ADC2471B-1B56-4CCE-B6FF-27A189A96BA0}">
      <dgm:prSet/>
      <dgm:spPr/>
      <dgm:t>
        <a:bodyPr/>
        <a:lstStyle/>
        <a:p>
          <a:endParaRPr lang="en-US"/>
        </a:p>
      </dgm:t>
    </dgm:pt>
    <dgm:pt modelId="{2D2DFE62-7508-40DF-972D-25EE9613C9A9}" type="sibTrans" cxnId="{ADC2471B-1B56-4CCE-B6FF-27A189A96BA0}">
      <dgm:prSet/>
      <dgm:spPr/>
      <dgm:t>
        <a:bodyPr/>
        <a:lstStyle/>
        <a:p>
          <a:endParaRPr lang="en-US"/>
        </a:p>
      </dgm:t>
    </dgm:pt>
    <dgm:pt modelId="{5ABC8933-6F1A-40B3-AE2B-6F05BE825C5C}">
      <dgm:prSet custT="1"/>
      <dgm:spPr/>
      <dgm:t>
        <a:bodyPr/>
        <a:lstStyle/>
        <a:p>
          <a:r>
            <a:rPr lang="en-GB" sz="1400" dirty="0"/>
            <a:t>No learner is disadvantaged. They have an equal opportunity to demonstrate what they know and can do</a:t>
          </a:r>
          <a:endParaRPr lang="en-US" sz="1400" dirty="0"/>
        </a:p>
      </dgm:t>
      <dgm:extLst>
        <a:ext uri="{E40237B7-FDA0-4F09-8148-C483321AD2D9}">
          <dgm14:cNvPr xmlns:dgm14="http://schemas.microsoft.com/office/drawing/2010/diagram" id="0" name="" descr="Repeatable&#10; Assessment evidence shows the learner can carry out the task repeatedly and consistently&#10;Fair&#10; No learner is disadvantaged. They have an equal opportunity to demonstrate what they know and can do&#10;High quality&#10; Assessment resources are validated, high quality, and approved for use&#10;"/>
        </a:ext>
      </dgm:extLst>
    </dgm:pt>
    <dgm:pt modelId="{1F607723-D03F-49E5-8237-10980BECD06A}" type="parTrans" cxnId="{4B220EBC-7C6B-435E-ADDC-94C1D1565D75}">
      <dgm:prSet/>
      <dgm:spPr/>
      <dgm:t>
        <a:bodyPr/>
        <a:lstStyle/>
        <a:p>
          <a:endParaRPr lang="en-US"/>
        </a:p>
      </dgm:t>
    </dgm:pt>
    <dgm:pt modelId="{912405B5-FCA1-47DC-8C52-8767DD484D30}" type="sibTrans" cxnId="{4B220EBC-7C6B-435E-ADDC-94C1D1565D75}">
      <dgm:prSet/>
      <dgm:spPr/>
      <dgm:t>
        <a:bodyPr/>
        <a:lstStyle/>
        <a:p>
          <a:endParaRPr lang="en-US"/>
        </a:p>
      </dgm:t>
    </dgm:pt>
    <dgm:pt modelId="{BBB475EE-1C70-441E-AD8B-FE3F8A7E54AE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700" dirty="0">
              <a:solidFill>
                <a:schemeClr val="tx1"/>
              </a:solidFill>
            </a:rPr>
            <a:t>High quality</a:t>
          </a:r>
          <a:endParaRPr lang="en-US" sz="17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Repeatable&#10; Assessment evidence shows the learner can carry out the task repeatedly and consistently&#10;Fair&#10; No learner is disadvantaged. They have an equal opportunity to demonstrate what they know and can do&#10;High quality&#10; Assessment resources are validated, high quality, and approved for use&#10;"/>
        </a:ext>
      </dgm:extLst>
    </dgm:pt>
    <dgm:pt modelId="{A0B37F61-FF66-4DC6-85C4-7B672037222F}" type="parTrans" cxnId="{C01C42DD-52B2-4EB9-9B48-C47A3D0C5447}">
      <dgm:prSet/>
      <dgm:spPr/>
      <dgm:t>
        <a:bodyPr/>
        <a:lstStyle/>
        <a:p>
          <a:endParaRPr lang="en-US"/>
        </a:p>
      </dgm:t>
    </dgm:pt>
    <dgm:pt modelId="{BE436F0D-8840-417D-B3A8-FF6EDA333DF0}" type="sibTrans" cxnId="{C01C42DD-52B2-4EB9-9B48-C47A3D0C5447}">
      <dgm:prSet/>
      <dgm:spPr/>
      <dgm:t>
        <a:bodyPr/>
        <a:lstStyle/>
        <a:p>
          <a:endParaRPr lang="en-US"/>
        </a:p>
      </dgm:t>
    </dgm:pt>
    <dgm:pt modelId="{F40A3873-E1DE-48B2-998A-43BE16895B01}">
      <dgm:prSet custT="1"/>
      <dgm:spPr/>
      <dgm:t>
        <a:bodyPr/>
        <a:lstStyle/>
        <a:p>
          <a:r>
            <a:rPr lang="en-GB" sz="1400" dirty="0"/>
            <a:t>Assessment resources are validated, high quality, and approved for use</a:t>
          </a:r>
          <a:endParaRPr lang="en-US" sz="1400" dirty="0"/>
        </a:p>
      </dgm:t>
      <dgm:extLst>
        <a:ext uri="{E40237B7-FDA0-4F09-8148-C483321AD2D9}">
          <dgm14:cNvPr xmlns:dgm14="http://schemas.microsoft.com/office/drawing/2010/diagram" id="0" name="" descr="Repeatable&#10; Assessment evidence shows the learner can carry out the task repeatedly and consistently&#10;Fair&#10; No learner is disadvantaged. They have an equal opportunity to demonstrate what they know and can do&#10;High quality&#10; Assessment resources are validated, high quality, and approved for use&#10;"/>
        </a:ext>
      </dgm:extLst>
    </dgm:pt>
    <dgm:pt modelId="{B6299F99-D4AC-4689-8DF6-77F77F2FF253}" type="parTrans" cxnId="{2975EB5D-F0BE-4DDC-B581-9B09C2D4E4A8}">
      <dgm:prSet/>
      <dgm:spPr/>
      <dgm:t>
        <a:bodyPr/>
        <a:lstStyle/>
        <a:p>
          <a:endParaRPr lang="en-US"/>
        </a:p>
      </dgm:t>
    </dgm:pt>
    <dgm:pt modelId="{A325439F-5AD9-4C96-A635-9E779D14BDE1}" type="sibTrans" cxnId="{2975EB5D-F0BE-4DDC-B581-9B09C2D4E4A8}">
      <dgm:prSet/>
      <dgm:spPr/>
      <dgm:t>
        <a:bodyPr/>
        <a:lstStyle/>
        <a:p>
          <a:endParaRPr lang="en-US"/>
        </a:p>
      </dgm:t>
    </dgm:pt>
    <dgm:pt modelId="{D7244209-14ED-4E76-A4FF-263F6FB34F99}" type="pres">
      <dgm:prSet presAssocID="{BC3C5E7F-A8B4-41AC-95A9-02CBF8A71603}" presName="linear" presStyleCnt="0">
        <dgm:presLayoutVars>
          <dgm:animLvl val="lvl"/>
          <dgm:resizeHandles val="exact"/>
        </dgm:presLayoutVars>
      </dgm:prSet>
      <dgm:spPr/>
    </dgm:pt>
    <dgm:pt modelId="{50B62CB4-EBBE-4A34-A8BD-E774AA1B5928}" type="pres">
      <dgm:prSet presAssocID="{C093C0F2-7B74-4599-B874-28A4BBCE44FC}" presName="parentText" presStyleLbl="node1" presStyleIdx="0" presStyleCnt="3" custScaleY="34024" custLinFactNeighborY="-14336">
        <dgm:presLayoutVars>
          <dgm:chMax val="0"/>
          <dgm:bulletEnabled val="1"/>
        </dgm:presLayoutVars>
      </dgm:prSet>
      <dgm:spPr/>
    </dgm:pt>
    <dgm:pt modelId="{391D2326-9DE6-4891-9142-EB7D59FE8F23}" type="pres">
      <dgm:prSet presAssocID="{C093C0F2-7B74-4599-B874-28A4BBCE44FC}" presName="childText" presStyleLbl="revTx" presStyleIdx="0" presStyleCnt="3" custScaleY="52445" custLinFactNeighborY="-13663">
        <dgm:presLayoutVars>
          <dgm:bulletEnabled val="1"/>
        </dgm:presLayoutVars>
      </dgm:prSet>
      <dgm:spPr/>
    </dgm:pt>
    <dgm:pt modelId="{CE61942B-A80F-4311-9492-B1011B31524A}" type="pres">
      <dgm:prSet presAssocID="{17282E41-9DF1-4FA1-9D58-A6840178B50D}" presName="parentText" presStyleLbl="node1" presStyleIdx="1" presStyleCnt="3" custScaleY="35799" custLinFactNeighborY="-10992">
        <dgm:presLayoutVars>
          <dgm:chMax val="0"/>
          <dgm:bulletEnabled val="1"/>
        </dgm:presLayoutVars>
      </dgm:prSet>
      <dgm:spPr/>
    </dgm:pt>
    <dgm:pt modelId="{4571FDD2-9DDF-4E91-AABA-FB2A00E7B0A3}" type="pres">
      <dgm:prSet presAssocID="{17282E41-9DF1-4FA1-9D58-A6840178B50D}" presName="childText" presStyleLbl="revTx" presStyleIdx="1" presStyleCnt="3" custScaleY="61141">
        <dgm:presLayoutVars>
          <dgm:bulletEnabled val="1"/>
        </dgm:presLayoutVars>
      </dgm:prSet>
      <dgm:spPr/>
    </dgm:pt>
    <dgm:pt modelId="{74C9C5B4-E470-464D-8004-393F79C4409A}" type="pres">
      <dgm:prSet presAssocID="{BBB475EE-1C70-441E-AD8B-FE3F8A7E54AE}" presName="parentText" presStyleLbl="node1" presStyleIdx="2" presStyleCnt="3" custScaleY="35799" custLinFactNeighborY="-9071">
        <dgm:presLayoutVars>
          <dgm:chMax val="0"/>
          <dgm:bulletEnabled val="1"/>
        </dgm:presLayoutVars>
      </dgm:prSet>
      <dgm:spPr/>
    </dgm:pt>
    <dgm:pt modelId="{2C0C4EED-2740-4DC9-9E1A-34CAE888CF70}" type="pres">
      <dgm:prSet presAssocID="{BBB475EE-1C70-441E-AD8B-FE3F8A7E54AE}" presName="childText" presStyleLbl="revTx" presStyleIdx="2" presStyleCnt="3" custScaleY="61141" custLinFactNeighborY="-8667">
        <dgm:presLayoutVars>
          <dgm:bulletEnabled val="1"/>
        </dgm:presLayoutVars>
      </dgm:prSet>
      <dgm:spPr/>
    </dgm:pt>
  </dgm:ptLst>
  <dgm:cxnLst>
    <dgm:cxn modelId="{6B576905-6A4A-452D-85B2-A3D776E3BF0D}" type="presOf" srcId="{5ABC8933-6F1A-40B3-AE2B-6F05BE825C5C}" destId="{4571FDD2-9DDF-4E91-AABA-FB2A00E7B0A3}" srcOrd="0" destOrd="0" presId="urn:microsoft.com/office/officeart/2005/8/layout/vList2"/>
    <dgm:cxn modelId="{ADC2471B-1B56-4CCE-B6FF-27A189A96BA0}" srcId="{BC3C5E7F-A8B4-41AC-95A9-02CBF8A71603}" destId="{17282E41-9DF1-4FA1-9D58-A6840178B50D}" srcOrd="1" destOrd="0" parTransId="{0246A0A1-28C8-4CD6-9AA7-33E297E2E095}" sibTransId="{2D2DFE62-7508-40DF-972D-25EE9613C9A9}"/>
    <dgm:cxn modelId="{BB47DC25-B0CE-4469-BF67-A21B22416E57}" srcId="{C093C0F2-7B74-4599-B874-28A4BBCE44FC}" destId="{8E8138C5-3CE2-49A2-8162-ADE255B1B544}" srcOrd="0" destOrd="0" parTransId="{25E78A95-28C2-4CC3-8F77-175987AEA3D0}" sibTransId="{D11C1919-F6FB-4953-8684-87A4DE9515F3}"/>
    <dgm:cxn modelId="{E6A9853B-CE67-483E-B128-AD53F11314FB}" type="presOf" srcId="{F40A3873-E1DE-48B2-998A-43BE16895B01}" destId="{2C0C4EED-2740-4DC9-9E1A-34CAE888CF70}" srcOrd="0" destOrd="0" presId="urn:microsoft.com/office/officeart/2005/8/layout/vList2"/>
    <dgm:cxn modelId="{2975EB5D-F0BE-4DDC-B581-9B09C2D4E4A8}" srcId="{BBB475EE-1C70-441E-AD8B-FE3F8A7E54AE}" destId="{F40A3873-E1DE-48B2-998A-43BE16895B01}" srcOrd="0" destOrd="0" parTransId="{B6299F99-D4AC-4689-8DF6-77F77F2FF253}" sibTransId="{A325439F-5AD9-4C96-A635-9E779D14BDE1}"/>
    <dgm:cxn modelId="{BE728173-5423-4AD2-985E-2F45F250C375}" type="presOf" srcId="{C093C0F2-7B74-4599-B874-28A4BBCE44FC}" destId="{50B62CB4-EBBE-4A34-A8BD-E774AA1B5928}" srcOrd="0" destOrd="0" presId="urn:microsoft.com/office/officeart/2005/8/layout/vList2"/>
    <dgm:cxn modelId="{401F9987-E7CE-42A8-A4E8-D7882E347F2B}" type="presOf" srcId="{8E8138C5-3CE2-49A2-8162-ADE255B1B544}" destId="{391D2326-9DE6-4891-9142-EB7D59FE8F23}" srcOrd="0" destOrd="0" presId="urn:microsoft.com/office/officeart/2005/8/layout/vList2"/>
    <dgm:cxn modelId="{C26380B2-695A-41EB-870A-36A7ED639841}" type="presOf" srcId="{BBB475EE-1C70-441E-AD8B-FE3F8A7E54AE}" destId="{74C9C5B4-E470-464D-8004-393F79C4409A}" srcOrd="0" destOrd="0" presId="urn:microsoft.com/office/officeart/2005/8/layout/vList2"/>
    <dgm:cxn modelId="{4B220EBC-7C6B-435E-ADDC-94C1D1565D75}" srcId="{17282E41-9DF1-4FA1-9D58-A6840178B50D}" destId="{5ABC8933-6F1A-40B3-AE2B-6F05BE825C5C}" srcOrd="0" destOrd="0" parTransId="{1F607723-D03F-49E5-8237-10980BECD06A}" sibTransId="{912405B5-FCA1-47DC-8C52-8767DD484D30}"/>
    <dgm:cxn modelId="{2FC619D5-9A1E-4D2D-BF5C-E4DC69DCB34A}" srcId="{BC3C5E7F-A8B4-41AC-95A9-02CBF8A71603}" destId="{C093C0F2-7B74-4599-B874-28A4BBCE44FC}" srcOrd="0" destOrd="0" parTransId="{17BF3D6B-2AE8-4F6C-B2C7-40CAA74B8506}" sibTransId="{C047A869-D3B3-452D-A1E7-F995CB7D77B5}"/>
    <dgm:cxn modelId="{D92D60DD-7B62-473F-99AA-B1F31AFFA740}" type="presOf" srcId="{17282E41-9DF1-4FA1-9D58-A6840178B50D}" destId="{CE61942B-A80F-4311-9492-B1011B31524A}" srcOrd="0" destOrd="0" presId="urn:microsoft.com/office/officeart/2005/8/layout/vList2"/>
    <dgm:cxn modelId="{C01C42DD-52B2-4EB9-9B48-C47A3D0C5447}" srcId="{BC3C5E7F-A8B4-41AC-95A9-02CBF8A71603}" destId="{BBB475EE-1C70-441E-AD8B-FE3F8A7E54AE}" srcOrd="2" destOrd="0" parTransId="{A0B37F61-FF66-4DC6-85C4-7B672037222F}" sibTransId="{BE436F0D-8840-417D-B3A8-FF6EDA333DF0}"/>
    <dgm:cxn modelId="{47EE71F6-8672-4DC9-A484-6E8EAA27523A}" type="presOf" srcId="{BC3C5E7F-A8B4-41AC-95A9-02CBF8A71603}" destId="{D7244209-14ED-4E76-A4FF-263F6FB34F99}" srcOrd="0" destOrd="0" presId="urn:microsoft.com/office/officeart/2005/8/layout/vList2"/>
    <dgm:cxn modelId="{E5AB7A57-546C-4AAA-BD75-DB853803A96F}" type="presParOf" srcId="{D7244209-14ED-4E76-A4FF-263F6FB34F99}" destId="{50B62CB4-EBBE-4A34-A8BD-E774AA1B5928}" srcOrd="0" destOrd="0" presId="urn:microsoft.com/office/officeart/2005/8/layout/vList2"/>
    <dgm:cxn modelId="{8D85F650-2884-4224-B825-970F59C7F3CB}" type="presParOf" srcId="{D7244209-14ED-4E76-A4FF-263F6FB34F99}" destId="{391D2326-9DE6-4891-9142-EB7D59FE8F23}" srcOrd="1" destOrd="0" presId="urn:microsoft.com/office/officeart/2005/8/layout/vList2"/>
    <dgm:cxn modelId="{C9AB8C31-4D07-49EF-B96B-2C622FE40405}" type="presParOf" srcId="{D7244209-14ED-4E76-A4FF-263F6FB34F99}" destId="{CE61942B-A80F-4311-9492-B1011B31524A}" srcOrd="2" destOrd="0" presId="urn:microsoft.com/office/officeart/2005/8/layout/vList2"/>
    <dgm:cxn modelId="{83360E6A-88C7-4C11-A078-AD91E60F9559}" type="presParOf" srcId="{D7244209-14ED-4E76-A4FF-263F6FB34F99}" destId="{4571FDD2-9DDF-4E91-AABA-FB2A00E7B0A3}" srcOrd="3" destOrd="0" presId="urn:microsoft.com/office/officeart/2005/8/layout/vList2"/>
    <dgm:cxn modelId="{B592638B-C776-4CDB-87FD-32C84FC5E01B}" type="presParOf" srcId="{D7244209-14ED-4E76-A4FF-263F6FB34F99}" destId="{74C9C5B4-E470-464D-8004-393F79C4409A}" srcOrd="4" destOrd="0" presId="urn:microsoft.com/office/officeart/2005/8/layout/vList2"/>
    <dgm:cxn modelId="{B85CFD46-3C32-41D1-BF06-3507EB2B7358}" type="presParOf" srcId="{D7244209-14ED-4E76-A4FF-263F6FB34F99}" destId="{2C0C4EED-2740-4DC9-9E1A-34CAE888CF7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C5E7F-A8B4-41AC-95A9-02CBF8A71603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A0A96C7-E725-4769-A5D8-B6C42175E523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Informative</a:t>
          </a:r>
          <a:endParaRPr lang="en-US" dirty="0">
            <a:solidFill>
              <a:schemeClr val="tx1"/>
            </a:solidFill>
          </a:endParaRPr>
        </a:p>
      </dgm:t>
    </dgm:pt>
    <dgm:pt modelId="{6578A936-1C0E-4CE2-9C40-AC80E384B115}" type="parTrans" cxnId="{0F24CDC6-7068-4E49-BC52-805789A54C7A}">
      <dgm:prSet/>
      <dgm:spPr/>
      <dgm:t>
        <a:bodyPr/>
        <a:lstStyle/>
        <a:p>
          <a:endParaRPr lang="en-US"/>
        </a:p>
      </dgm:t>
    </dgm:pt>
    <dgm:pt modelId="{F7162AAD-C7BE-43E8-A6F4-3292539AB6C2}" type="sibTrans" cxnId="{0F24CDC6-7068-4E49-BC52-805789A54C7A}">
      <dgm:prSet/>
      <dgm:spPr/>
      <dgm:t>
        <a:bodyPr/>
        <a:lstStyle/>
        <a:p>
          <a:endParaRPr lang="en-US"/>
        </a:p>
      </dgm:t>
    </dgm:pt>
    <dgm:pt modelId="{0671C4BA-5C91-44FA-AECB-6AED2E23EB15}">
      <dgm:prSet custT="1"/>
      <dgm:spPr/>
      <dgm:t>
        <a:bodyPr/>
        <a:lstStyle/>
        <a:p>
          <a:r>
            <a:rPr lang="en-GB" sz="1400" dirty="0"/>
            <a:t>Learners receive feedback that is helpful and encourages continuous progression</a:t>
          </a:r>
          <a:endParaRPr lang="en-US" sz="1400" dirty="0"/>
        </a:p>
      </dgm:t>
    </dgm:pt>
    <dgm:pt modelId="{1F55F680-E98B-4216-90D6-FDF340830E29}" type="parTrans" cxnId="{2E1E424C-440F-4865-929D-8FAF8AD7C9A3}">
      <dgm:prSet/>
      <dgm:spPr/>
      <dgm:t>
        <a:bodyPr/>
        <a:lstStyle/>
        <a:p>
          <a:endParaRPr lang="en-US"/>
        </a:p>
      </dgm:t>
    </dgm:pt>
    <dgm:pt modelId="{AA81D096-3F8C-4AEA-9A25-69CFFB45A95A}" type="sibTrans" cxnId="{2E1E424C-440F-4865-929D-8FAF8AD7C9A3}">
      <dgm:prSet/>
      <dgm:spPr/>
      <dgm:t>
        <a:bodyPr/>
        <a:lstStyle/>
        <a:p>
          <a:endParaRPr lang="en-US"/>
        </a:p>
      </dgm:t>
    </dgm:pt>
    <dgm:pt modelId="{D5F442F2-C53C-4A7E-B10E-B559305F0152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Clear</a:t>
          </a:r>
          <a:endParaRPr lang="en-US" dirty="0">
            <a:solidFill>
              <a:schemeClr val="tx1"/>
            </a:solidFill>
          </a:endParaRPr>
        </a:p>
      </dgm:t>
    </dgm:pt>
    <dgm:pt modelId="{3B16410A-4B34-4CD2-9042-94FCFB1842BA}" type="parTrans" cxnId="{0722B42F-796D-4B5A-A20C-44D33B7708FE}">
      <dgm:prSet/>
      <dgm:spPr/>
      <dgm:t>
        <a:bodyPr/>
        <a:lstStyle/>
        <a:p>
          <a:endParaRPr lang="en-US"/>
        </a:p>
      </dgm:t>
    </dgm:pt>
    <dgm:pt modelId="{358F8167-F0B3-4261-B0E3-B156BE4167CB}" type="sibTrans" cxnId="{0722B42F-796D-4B5A-A20C-44D33B7708FE}">
      <dgm:prSet/>
      <dgm:spPr/>
      <dgm:t>
        <a:bodyPr/>
        <a:lstStyle/>
        <a:p>
          <a:endParaRPr lang="en-US"/>
        </a:p>
      </dgm:t>
    </dgm:pt>
    <dgm:pt modelId="{3EECB5E1-213D-4030-8E5A-51C2DEE7C92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Learners understand what they need to achieve competence, how they will be assessed, and where and when the assessment will take place</a:t>
          </a:r>
          <a:endParaRPr lang="en-US" dirty="0"/>
        </a:p>
      </dgm:t>
    </dgm:pt>
    <dgm:pt modelId="{D0C0A7F0-5B19-45EC-8FF1-EF73B5D0925B}" type="parTrans" cxnId="{74DF0568-DBDF-4092-86BD-A05CFB9CF6D3}">
      <dgm:prSet/>
      <dgm:spPr/>
      <dgm:t>
        <a:bodyPr/>
        <a:lstStyle/>
        <a:p>
          <a:endParaRPr lang="en-US"/>
        </a:p>
      </dgm:t>
    </dgm:pt>
    <dgm:pt modelId="{AF4DC6E3-2DEA-40DE-B7F7-7F52309B8B3A}" type="sibTrans" cxnId="{74DF0568-DBDF-4092-86BD-A05CFB9CF6D3}">
      <dgm:prSet/>
      <dgm:spPr/>
      <dgm:t>
        <a:bodyPr/>
        <a:lstStyle/>
        <a:p>
          <a:endParaRPr lang="en-US"/>
        </a:p>
      </dgm:t>
    </dgm:pt>
    <dgm:pt modelId="{0BAEAECE-C215-409F-B4DB-ED1F87C3001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Authentic</a:t>
          </a:r>
          <a:endParaRPr lang="en-US" dirty="0">
            <a:solidFill>
              <a:schemeClr val="tx1"/>
            </a:solidFill>
          </a:endParaRPr>
        </a:p>
      </dgm:t>
    </dgm:pt>
    <dgm:pt modelId="{FEE45716-54F2-494A-A57B-6F112697054C}" type="parTrans" cxnId="{BA2007C3-1296-4007-95FA-FB8F9807AFC2}">
      <dgm:prSet/>
      <dgm:spPr/>
      <dgm:t>
        <a:bodyPr/>
        <a:lstStyle/>
        <a:p>
          <a:endParaRPr lang="en-US"/>
        </a:p>
      </dgm:t>
    </dgm:pt>
    <dgm:pt modelId="{CF5A6EE9-F469-49E2-9E8C-657B04552E00}" type="sibTrans" cxnId="{BA2007C3-1296-4007-95FA-FB8F9807AFC2}">
      <dgm:prSet/>
      <dgm:spPr/>
      <dgm:t>
        <a:bodyPr/>
        <a:lstStyle/>
        <a:p>
          <a:endParaRPr lang="en-US"/>
        </a:p>
      </dgm:t>
    </dgm:pt>
    <dgm:pt modelId="{835E2DC3-D47D-41DF-A39C-A8F2689B9C0B}">
      <dgm:prSet/>
      <dgm:spPr/>
      <dgm:t>
        <a:bodyPr/>
        <a:lstStyle/>
        <a:p>
          <a:r>
            <a:rPr lang="en-GB" dirty="0"/>
            <a:t>Assessment reflects a real-world application of skills and knowledge</a:t>
          </a:r>
          <a:endParaRPr lang="en-US" dirty="0"/>
        </a:p>
      </dgm:t>
    </dgm:pt>
    <dgm:pt modelId="{836800F9-95CE-4814-8ADD-33FF78214340}" type="parTrans" cxnId="{73439123-A5A3-4618-B3D2-0A689719BE4B}">
      <dgm:prSet/>
      <dgm:spPr/>
      <dgm:t>
        <a:bodyPr/>
        <a:lstStyle/>
        <a:p>
          <a:endParaRPr lang="en-US"/>
        </a:p>
      </dgm:t>
    </dgm:pt>
    <dgm:pt modelId="{E76F845B-2944-46E0-BCAA-972B361C155C}" type="sibTrans" cxnId="{73439123-A5A3-4618-B3D2-0A689719BE4B}">
      <dgm:prSet/>
      <dgm:spPr/>
      <dgm:t>
        <a:bodyPr/>
        <a:lstStyle/>
        <a:p>
          <a:endParaRPr lang="en-US"/>
        </a:p>
      </dgm:t>
    </dgm:pt>
    <dgm:pt modelId="{5EB1EA8C-B3C2-4F75-8DB4-344F8FAF2000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Relevant</a:t>
          </a:r>
          <a:endParaRPr lang="en-US" dirty="0">
            <a:solidFill>
              <a:schemeClr val="tx1"/>
            </a:solidFill>
          </a:endParaRPr>
        </a:p>
      </dgm:t>
    </dgm:pt>
    <dgm:pt modelId="{C1AA0F47-4572-4B12-8C15-D340F3C587FB}" type="parTrans" cxnId="{C23DAF4B-E0F5-4C92-AE0B-D47A31376782}">
      <dgm:prSet/>
      <dgm:spPr/>
      <dgm:t>
        <a:bodyPr/>
        <a:lstStyle/>
        <a:p>
          <a:endParaRPr lang="en-US"/>
        </a:p>
      </dgm:t>
    </dgm:pt>
    <dgm:pt modelId="{CE3C55CA-42E1-4AC1-BA60-D6B151DE2DF6}" type="sibTrans" cxnId="{C23DAF4B-E0F5-4C92-AE0B-D47A31376782}">
      <dgm:prSet/>
      <dgm:spPr/>
      <dgm:t>
        <a:bodyPr/>
        <a:lstStyle/>
        <a:p>
          <a:endParaRPr lang="en-US"/>
        </a:p>
      </dgm:t>
    </dgm:pt>
    <dgm:pt modelId="{5EF69457-9CC8-49AD-B050-B89A01FDA893}">
      <dgm:prSet/>
      <dgm:spPr/>
      <dgm:t>
        <a:bodyPr/>
        <a:lstStyle/>
        <a:p>
          <a:r>
            <a:rPr lang="en-GB" dirty="0"/>
            <a:t>Assessment relates to the expected standard of performance and the learner’s content</a:t>
          </a:r>
          <a:endParaRPr lang="en-US" dirty="0"/>
        </a:p>
      </dgm:t>
    </dgm:pt>
    <dgm:pt modelId="{24D14057-74F5-45A7-ACB5-7A5A07DEDE07}" type="parTrans" cxnId="{51CB4E89-5241-4EF0-BC19-83B18B0053E7}">
      <dgm:prSet/>
      <dgm:spPr/>
      <dgm:t>
        <a:bodyPr/>
        <a:lstStyle/>
        <a:p>
          <a:endParaRPr lang="en-US"/>
        </a:p>
      </dgm:t>
    </dgm:pt>
    <dgm:pt modelId="{A60DB298-21B3-426A-9DC6-28ADB45A236C}" type="sibTrans" cxnId="{51CB4E89-5241-4EF0-BC19-83B18B0053E7}">
      <dgm:prSet/>
      <dgm:spPr/>
      <dgm:t>
        <a:bodyPr/>
        <a:lstStyle/>
        <a:p>
          <a:endParaRPr lang="en-US"/>
        </a:p>
      </dgm:t>
    </dgm:pt>
    <dgm:pt modelId="{D7244209-14ED-4E76-A4FF-263F6FB34F99}" type="pres">
      <dgm:prSet presAssocID="{BC3C5E7F-A8B4-41AC-95A9-02CBF8A71603}" presName="linear" presStyleCnt="0">
        <dgm:presLayoutVars>
          <dgm:animLvl val="lvl"/>
          <dgm:resizeHandles val="exact"/>
        </dgm:presLayoutVars>
      </dgm:prSet>
      <dgm:spPr/>
    </dgm:pt>
    <dgm:pt modelId="{5C03220B-DF5B-479A-AD3C-EA0ED3257E8E}" type="pres">
      <dgm:prSet presAssocID="{1A0A96C7-E725-4769-A5D8-B6C42175E523}" presName="parentText" presStyleLbl="node1" presStyleIdx="0" presStyleCnt="4" custScaleY="97902">
        <dgm:presLayoutVars>
          <dgm:chMax val="0"/>
          <dgm:bulletEnabled val="1"/>
        </dgm:presLayoutVars>
      </dgm:prSet>
      <dgm:spPr/>
    </dgm:pt>
    <dgm:pt modelId="{942F16C6-542D-478A-9849-D0D7F359D21B}" type="pres">
      <dgm:prSet presAssocID="{1A0A96C7-E725-4769-A5D8-B6C42175E523}" presName="childText" presStyleLbl="revTx" presStyleIdx="0" presStyleCnt="4" custScaleY="156914">
        <dgm:presLayoutVars>
          <dgm:bulletEnabled val="1"/>
        </dgm:presLayoutVars>
      </dgm:prSet>
      <dgm:spPr/>
    </dgm:pt>
    <dgm:pt modelId="{9CD9CF62-DA79-4044-ACDC-F1F1A0BA8E16}" type="pres">
      <dgm:prSet presAssocID="{D5F442F2-C53C-4A7E-B10E-B559305F0152}" presName="parentText" presStyleLbl="node1" presStyleIdx="1" presStyleCnt="4" custScaleY="97902">
        <dgm:presLayoutVars>
          <dgm:chMax val="0"/>
          <dgm:bulletEnabled val="1"/>
        </dgm:presLayoutVars>
      </dgm:prSet>
      <dgm:spPr/>
    </dgm:pt>
    <dgm:pt modelId="{49130CAB-3F27-4696-B9E6-1803A7FA79ED}" type="pres">
      <dgm:prSet presAssocID="{D5F442F2-C53C-4A7E-B10E-B559305F0152}" presName="childText" presStyleLbl="revTx" presStyleIdx="1" presStyleCnt="4" custScaleY="105402">
        <dgm:presLayoutVars>
          <dgm:bulletEnabled val="1"/>
        </dgm:presLayoutVars>
      </dgm:prSet>
      <dgm:spPr/>
    </dgm:pt>
    <dgm:pt modelId="{26C5BE01-13C5-4243-9AC8-5569DABAAE64}" type="pres">
      <dgm:prSet presAssocID="{0BAEAECE-C215-409F-B4DB-ED1F87C30012}" presName="parentText" presStyleLbl="node1" presStyleIdx="2" presStyleCnt="4" custScaleY="97902">
        <dgm:presLayoutVars>
          <dgm:chMax val="0"/>
          <dgm:bulletEnabled val="1"/>
        </dgm:presLayoutVars>
      </dgm:prSet>
      <dgm:spPr/>
    </dgm:pt>
    <dgm:pt modelId="{98FBDC00-832D-4EAA-860F-AD4240EF19DE}" type="pres">
      <dgm:prSet presAssocID="{0BAEAECE-C215-409F-B4DB-ED1F87C30012}" presName="childText" presStyleLbl="revTx" presStyleIdx="2" presStyleCnt="4" custScaleY="154589">
        <dgm:presLayoutVars>
          <dgm:bulletEnabled val="1"/>
        </dgm:presLayoutVars>
      </dgm:prSet>
      <dgm:spPr/>
    </dgm:pt>
    <dgm:pt modelId="{6F4684A7-EC94-41F5-AF63-9EB69D53F2E3}" type="pres">
      <dgm:prSet presAssocID="{5EB1EA8C-B3C2-4F75-8DB4-344F8FAF2000}" presName="parentText" presStyleLbl="node1" presStyleIdx="3" presStyleCnt="4" custScaleY="97902">
        <dgm:presLayoutVars>
          <dgm:chMax val="0"/>
          <dgm:bulletEnabled val="1"/>
        </dgm:presLayoutVars>
      </dgm:prSet>
      <dgm:spPr/>
    </dgm:pt>
    <dgm:pt modelId="{FA337C23-8E05-45E1-8AC4-316EE2A53ADC}" type="pres">
      <dgm:prSet presAssocID="{5EB1EA8C-B3C2-4F75-8DB4-344F8FAF2000}" presName="childText" presStyleLbl="revTx" presStyleIdx="3" presStyleCnt="4" custScaleY="154589">
        <dgm:presLayoutVars>
          <dgm:bulletEnabled val="1"/>
        </dgm:presLayoutVars>
      </dgm:prSet>
      <dgm:spPr/>
    </dgm:pt>
  </dgm:ptLst>
  <dgm:cxnLst>
    <dgm:cxn modelId="{3EBEAB07-18AE-423D-8D83-6B389DE08B0C}" type="presOf" srcId="{5EB1EA8C-B3C2-4F75-8DB4-344F8FAF2000}" destId="{6F4684A7-EC94-41F5-AF63-9EB69D53F2E3}" srcOrd="0" destOrd="0" presId="urn:microsoft.com/office/officeart/2005/8/layout/vList2"/>
    <dgm:cxn modelId="{73439123-A5A3-4618-B3D2-0A689719BE4B}" srcId="{0BAEAECE-C215-409F-B4DB-ED1F87C30012}" destId="{835E2DC3-D47D-41DF-A39C-A8F2689B9C0B}" srcOrd="0" destOrd="0" parTransId="{836800F9-95CE-4814-8ADD-33FF78214340}" sibTransId="{E76F845B-2944-46E0-BCAA-972B361C155C}"/>
    <dgm:cxn modelId="{0722B42F-796D-4B5A-A20C-44D33B7708FE}" srcId="{BC3C5E7F-A8B4-41AC-95A9-02CBF8A71603}" destId="{D5F442F2-C53C-4A7E-B10E-B559305F0152}" srcOrd="1" destOrd="0" parTransId="{3B16410A-4B34-4CD2-9042-94FCFB1842BA}" sibTransId="{358F8167-F0B3-4261-B0E3-B156BE4167CB}"/>
    <dgm:cxn modelId="{845D3D5E-623E-45E8-AE55-A65995E34FA1}" type="presOf" srcId="{5EF69457-9CC8-49AD-B050-B89A01FDA893}" destId="{FA337C23-8E05-45E1-8AC4-316EE2A53ADC}" srcOrd="0" destOrd="0" presId="urn:microsoft.com/office/officeart/2005/8/layout/vList2"/>
    <dgm:cxn modelId="{74DF0568-DBDF-4092-86BD-A05CFB9CF6D3}" srcId="{D5F442F2-C53C-4A7E-B10E-B559305F0152}" destId="{3EECB5E1-213D-4030-8E5A-51C2DEE7C92F}" srcOrd="0" destOrd="0" parTransId="{D0C0A7F0-5B19-45EC-8FF1-EF73B5D0925B}" sibTransId="{AF4DC6E3-2DEA-40DE-B7F7-7F52309B8B3A}"/>
    <dgm:cxn modelId="{118D9468-A905-4169-95BC-29A8087FB4B7}" type="presOf" srcId="{0671C4BA-5C91-44FA-AECB-6AED2E23EB15}" destId="{942F16C6-542D-478A-9849-D0D7F359D21B}" srcOrd="0" destOrd="0" presId="urn:microsoft.com/office/officeart/2005/8/layout/vList2"/>
    <dgm:cxn modelId="{C23DAF4B-E0F5-4C92-AE0B-D47A31376782}" srcId="{BC3C5E7F-A8B4-41AC-95A9-02CBF8A71603}" destId="{5EB1EA8C-B3C2-4F75-8DB4-344F8FAF2000}" srcOrd="3" destOrd="0" parTransId="{C1AA0F47-4572-4B12-8C15-D340F3C587FB}" sibTransId="{CE3C55CA-42E1-4AC1-BA60-D6B151DE2DF6}"/>
    <dgm:cxn modelId="{2E1E424C-440F-4865-929D-8FAF8AD7C9A3}" srcId="{1A0A96C7-E725-4769-A5D8-B6C42175E523}" destId="{0671C4BA-5C91-44FA-AECB-6AED2E23EB15}" srcOrd="0" destOrd="0" parTransId="{1F55F680-E98B-4216-90D6-FDF340830E29}" sibTransId="{AA81D096-3F8C-4AEA-9A25-69CFFB45A95A}"/>
    <dgm:cxn modelId="{033E627D-F2DE-4734-BAD7-11B0D528603A}" type="presOf" srcId="{0BAEAECE-C215-409F-B4DB-ED1F87C30012}" destId="{26C5BE01-13C5-4243-9AC8-5569DABAAE64}" srcOrd="0" destOrd="0" presId="urn:microsoft.com/office/officeart/2005/8/layout/vList2"/>
    <dgm:cxn modelId="{51CB4E89-5241-4EF0-BC19-83B18B0053E7}" srcId="{5EB1EA8C-B3C2-4F75-8DB4-344F8FAF2000}" destId="{5EF69457-9CC8-49AD-B050-B89A01FDA893}" srcOrd="0" destOrd="0" parTransId="{24D14057-74F5-45A7-ACB5-7A5A07DEDE07}" sibTransId="{A60DB298-21B3-426A-9DC6-28ADB45A236C}"/>
    <dgm:cxn modelId="{135A27BA-9546-4A5B-97B9-C5B654F3933B}" type="presOf" srcId="{D5F442F2-C53C-4A7E-B10E-B559305F0152}" destId="{9CD9CF62-DA79-4044-ACDC-F1F1A0BA8E16}" srcOrd="0" destOrd="0" presId="urn:microsoft.com/office/officeart/2005/8/layout/vList2"/>
    <dgm:cxn modelId="{9F4A4CC0-5062-4D32-91DA-9AC21B2D679C}" type="presOf" srcId="{835E2DC3-D47D-41DF-A39C-A8F2689B9C0B}" destId="{98FBDC00-832D-4EAA-860F-AD4240EF19DE}" srcOrd="0" destOrd="0" presId="urn:microsoft.com/office/officeart/2005/8/layout/vList2"/>
    <dgm:cxn modelId="{BA2007C3-1296-4007-95FA-FB8F9807AFC2}" srcId="{BC3C5E7F-A8B4-41AC-95A9-02CBF8A71603}" destId="{0BAEAECE-C215-409F-B4DB-ED1F87C30012}" srcOrd="2" destOrd="0" parTransId="{FEE45716-54F2-494A-A57B-6F112697054C}" sibTransId="{CF5A6EE9-F469-49E2-9E8C-657B04552E00}"/>
    <dgm:cxn modelId="{0F24CDC6-7068-4E49-BC52-805789A54C7A}" srcId="{BC3C5E7F-A8B4-41AC-95A9-02CBF8A71603}" destId="{1A0A96C7-E725-4769-A5D8-B6C42175E523}" srcOrd="0" destOrd="0" parTransId="{6578A936-1C0E-4CE2-9C40-AC80E384B115}" sibTransId="{F7162AAD-C7BE-43E8-A6F4-3292539AB6C2}"/>
    <dgm:cxn modelId="{85E769EF-46B8-4696-9913-66230063AAA3}" type="presOf" srcId="{3EECB5E1-213D-4030-8E5A-51C2DEE7C92F}" destId="{49130CAB-3F27-4696-B9E6-1803A7FA79ED}" srcOrd="0" destOrd="0" presId="urn:microsoft.com/office/officeart/2005/8/layout/vList2"/>
    <dgm:cxn modelId="{47EE71F6-8672-4DC9-A484-6E8EAA27523A}" type="presOf" srcId="{BC3C5E7F-A8B4-41AC-95A9-02CBF8A71603}" destId="{D7244209-14ED-4E76-A4FF-263F6FB34F99}" srcOrd="0" destOrd="0" presId="urn:microsoft.com/office/officeart/2005/8/layout/vList2"/>
    <dgm:cxn modelId="{F8991AFD-B800-41A0-BB82-D95D079014F1}" type="presOf" srcId="{1A0A96C7-E725-4769-A5D8-B6C42175E523}" destId="{5C03220B-DF5B-479A-AD3C-EA0ED3257E8E}" srcOrd="0" destOrd="0" presId="urn:microsoft.com/office/officeart/2005/8/layout/vList2"/>
    <dgm:cxn modelId="{31CE1B30-B793-4BDD-B8E5-9D38FED04A7C}" type="presParOf" srcId="{D7244209-14ED-4E76-A4FF-263F6FB34F99}" destId="{5C03220B-DF5B-479A-AD3C-EA0ED3257E8E}" srcOrd="0" destOrd="0" presId="urn:microsoft.com/office/officeart/2005/8/layout/vList2"/>
    <dgm:cxn modelId="{4959C76F-4045-4316-AE5B-67D2F968380D}" type="presParOf" srcId="{D7244209-14ED-4E76-A4FF-263F6FB34F99}" destId="{942F16C6-542D-478A-9849-D0D7F359D21B}" srcOrd="1" destOrd="0" presId="urn:microsoft.com/office/officeart/2005/8/layout/vList2"/>
    <dgm:cxn modelId="{D8D3141A-D076-44A3-82D4-412C0EA202CF}" type="presParOf" srcId="{D7244209-14ED-4E76-A4FF-263F6FB34F99}" destId="{9CD9CF62-DA79-4044-ACDC-F1F1A0BA8E16}" srcOrd="2" destOrd="0" presId="urn:microsoft.com/office/officeart/2005/8/layout/vList2"/>
    <dgm:cxn modelId="{EDDD5D38-6B82-40D9-BBC7-9A039CC3D97B}" type="presParOf" srcId="{D7244209-14ED-4E76-A4FF-263F6FB34F99}" destId="{49130CAB-3F27-4696-B9E6-1803A7FA79ED}" srcOrd="3" destOrd="0" presId="urn:microsoft.com/office/officeart/2005/8/layout/vList2"/>
    <dgm:cxn modelId="{58690BD3-FE98-4E5C-9897-07F3C0C7F1D9}" type="presParOf" srcId="{D7244209-14ED-4E76-A4FF-263F6FB34F99}" destId="{26C5BE01-13C5-4243-9AC8-5569DABAAE64}" srcOrd="4" destOrd="0" presId="urn:microsoft.com/office/officeart/2005/8/layout/vList2"/>
    <dgm:cxn modelId="{79446634-C804-4CAB-A745-675BA21B73B3}" type="presParOf" srcId="{D7244209-14ED-4E76-A4FF-263F6FB34F99}" destId="{98FBDC00-832D-4EAA-860F-AD4240EF19DE}" srcOrd="5" destOrd="0" presId="urn:microsoft.com/office/officeart/2005/8/layout/vList2"/>
    <dgm:cxn modelId="{1F2107B7-D127-4816-B683-06AB2990FE4B}" type="presParOf" srcId="{D7244209-14ED-4E76-A4FF-263F6FB34F99}" destId="{6F4684A7-EC94-41F5-AF63-9EB69D53F2E3}" srcOrd="6" destOrd="0" presId="urn:microsoft.com/office/officeart/2005/8/layout/vList2"/>
    <dgm:cxn modelId="{EF603F9F-2B85-446B-8315-5C14DA6F460E}" type="presParOf" srcId="{D7244209-14ED-4E76-A4FF-263F6FB34F99}" destId="{FA337C23-8E05-45E1-8AC4-316EE2A53AD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79828-E836-4D28-9AA6-9E9CCB81FB08}">
      <dsp:nvSpPr>
        <dsp:cNvPr id="0" name=""/>
        <dsp:cNvSpPr/>
      </dsp:nvSpPr>
      <dsp:spPr>
        <a:xfrm>
          <a:off x="0" y="514"/>
          <a:ext cx="9109075" cy="1203031"/>
        </a:xfrm>
        <a:prstGeom prst="roundRect">
          <a:avLst>
            <a:gd name="adj" fmla="val 10000"/>
          </a:avLst>
        </a:prstGeom>
        <a:solidFill>
          <a:schemeClr val="lt1"/>
        </a:solidFill>
        <a:ln w="1079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80E6080-4B09-4526-A578-DADD09F448AE}">
      <dsp:nvSpPr>
        <dsp:cNvPr id="0" name=""/>
        <dsp:cNvSpPr/>
      </dsp:nvSpPr>
      <dsp:spPr>
        <a:xfrm>
          <a:off x="222938" y="147070"/>
          <a:ext cx="943623" cy="90991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649C9-BA2A-4AC4-B9E8-CE166881AC61}">
      <dsp:nvSpPr>
        <dsp:cNvPr id="0" name=""/>
        <dsp:cNvSpPr/>
      </dsp:nvSpPr>
      <dsp:spPr>
        <a:xfrm>
          <a:off x="1326972" y="514"/>
          <a:ext cx="7719573" cy="120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21" tIns="127321" rIns="127321" bIns="1273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Collecting evidence is a key part of designing competency-based assessments</a:t>
          </a:r>
        </a:p>
      </dsp:txBody>
      <dsp:txXfrm>
        <a:off x="1326972" y="514"/>
        <a:ext cx="7719573" cy="1203031"/>
      </dsp:txXfrm>
    </dsp:sp>
    <dsp:sp modelId="{F89ECA7F-0FBD-49F6-B9E9-2370033D5DDB}">
      <dsp:nvSpPr>
        <dsp:cNvPr id="0" name=""/>
        <dsp:cNvSpPr/>
      </dsp:nvSpPr>
      <dsp:spPr>
        <a:xfrm>
          <a:off x="0" y="1504303"/>
          <a:ext cx="9109075" cy="1203031"/>
        </a:xfrm>
        <a:prstGeom prst="roundRect">
          <a:avLst>
            <a:gd name="adj" fmla="val 10000"/>
          </a:avLst>
        </a:prstGeom>
        <a:solidFill>
          <a:schemeClr val="lt1"/>
        </a:solidFill>
        <a:ln w="1079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41A72354-5EAD-4096-A9D4-97F2DB10BF3E}">
      <dsp:nvSpPr>
        <dsp:cNvPr id="0" name=""/>
        <dsp:cNvSpPr/>
      </dsp:nvSpPr>
      <dsp:spPr>
        <a:xfrm>
          <a:off x="309154" y="1701411"/>
          <a:ext cx="842520" cy="808815"/>
        </a:xfrm>
        <a:prstGeom prst="rect">
          <a:avLst/>
        </a:prstGeom>
        <a:blipFill>
          <a:blip xmlns:r="http://schemas.openxmlformats.org/officeDocument/2006/relationships"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FF89C-383F-4D27-99EA-018AF18FC76C}">
      <dsp:nvSpPr>
        <dsp:cNvPr id="0" name=""/>
        <dsp:cNvSpPr/>
      </dsp:nvSpPr>
      <dsp:spPr>
        <a:xfrm>
          <a:off x="1281195" y="1504303"/>
          <a:ext cx="6669402" cy="120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21" tIns="127321" rIns="127321" bIns="1273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Assessors must decide what kind of evidence is needed?</a:t>
          </a:r>
        </a:p>
      </dsp:txBody>
      <dsp:txXfrm>
        <a:off x="1281195" y="1504303"/>
        <a:ext cx="6669402" cy="1203031"/>
      </dsp:txXfrm>
    </dsp:sp>
    <dsp:sp modelId="{8D699379-9CC6-412B-939D-DA56DD702B7D}">
      <dsp:nvSpPr>
        <dsp:cNvPr id="0" name=""/>
        <dsp:cNvSpPr/>
      </dsp:nvSpPr>
      <dsp:spPr>
        <a:xfrm>
          <a:off x="0" y="3008092"/>
          <a:ext cx="9109075" cy="1203031"/>
        </a:xfrm>
        <a:prstGeom prst="roundRect">
          <a:avLst>
            <a:gd name="adj" fmla="val 10000"/>
          </a:avLst>
        </a:prstGeom>
        <a:solidFill>
          <a:schemeClr val="lt1"/>
        </a:solidFill>
        <a:ln w="1079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4C489CC0-8B37-45CC-A5B9-28D6AA69DE56}">
      <dsp:nvSpPr>
        <dsp:cNvPr id="0" name=""/>
        <dsp:cNvSpPr/>
      </dsp:nvSpPr>
      <dsp:spPr>
        <a:xfrm>
          <a:off x="318073" y="3178449"/>
          <a:ext cx="842520" cy="808815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C549C-F083-4236-B464-D94F01A1F4D3}">
      <dsp:nvSpPr>
        <dsp:cNvPr id="0" name=""/>
        <dsp:cNvSpPr/>
      </dsp:nvSpPr>
      <dsp:spPr>
        <a:xfrm>
          <a:off x="1291848" y="3008092"/>
          <a:ext cx="7719573" cy="120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21" tIns="127321" rIns="127321" bIns="12732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Assessors must decide how much evidence is needed?</a:t>
          </a:r>
        </a:p>
      </dsp:txBody>
      <dsp:txXfrm>
        <a:off x="1291848" y="3008092"/>
        <a:ext cx="7719573" cy="1203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854C8-D6E8-4C29-9C2D-CC4822FD0179}">
      <dsp:nvSpPr>
        <dsp:cNvPr id="0" name=""/>
        <dsp:cNvSpPr/>
      </dsp:nvSpPr>
      <dsp:spPr>
        <a:xfrm>
          <a:off x="0" y="3170322"/>
          <a:ext cx="9129109" cy="10405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Evidence types include</a:t>
          </a:r>
        </a:p>
      </dsp:txBody>
      <dsp:txXfrm>
        <a:off x="0" y="3170322"/>
        <a:ext cx="9129109" cy="561908"/>
      </dsp:txXfrm>
    </dsp:sp>
    <dsp:sp modelId="{D1D64280-BB52-4EDF-B373-1E8C368C3B1A}">
      <dsp:nvSpPr>
        <dsp:cNvPr id="0" name=""/>
        <dsp:cNvSpPr/>
      </dsp:nvSpPr>
      <dsp:spPr>
        <a:xfrm>
          <a:off x="4457" y="3711419"/>
          <a:ext cx="3040064" cy="47866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Direct</a:t>
          </a:r>
        </a:p>
      </dsp:txBody>
      <dsp:txXfrm>
        <a:off x="4457" y="3711419"/>
        <a:ext cx="3040064" cy="478662"/>
      </dsp:txXfrm>
    </dsp:sp>
    <dsp:sp modelId="{D81DD8DF-C585-4D2C-A8A5-42F4BC602B5F}">
      <dsp:nvSpPr>
        <dsp:cNvPr id="0" name=""/>
        <dsp:cNvSpPr/>
      </dsp:nvSpPr>
      <dsp:spPr>
        <a:xfrm>
          <a:off x="3044522" y="3711419"/>
          <a:ext cx="3040064" cy="47866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Indirect</a:t>
          </a:r>
        </a:p>
      </dsp:txBody>
      <dsp:txXfrm>
        <a:off x="3044522" y="3711419"/>
        <a:ext cx="3040064" cy="478662"/>
      </dsp:txXfrm>
    </dsp:sp>
    <dsp:sp modelId="{6AF8987C-1A2D-47DE-A9C4-74B46A8DF84B}">
      <dsp:nvSpPr>
        <dsp:cNvPr id="0" name=""/>
        <dsp:cNvSpPr/>
      </dsp:nvSpPr>
      <dsp:spPr>
        <a:xfrm>
          <a:off x="6084586" y="3711419"/>
          <a:ext cx="3040064" cy="47866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Supplementary</a:t>
          </a:r>
        </a:p>
      </dsp:txBody>
      <dsp:txXfrm>
        <a:off x="6084586" y="3711419"/>
        <a:ext cx="3040064" cy="478662"/>
      </dsp:txXfrm>
    </dsp:sp>
    <dsp:sp modelId="{4E9C924A-623C-4658-BE9B-C041826383B1}">
      <dsp:nvSpPr>
        <dsp:cNvPr id="0" name=""/>
        <dsp:cNvSpPr/>
      </dsp:nvSpPr>
      <dsp:spPr>
        <a:xfrm rot="10800000">
          <a:off x="0" y="1585533"/>
          <a:ext cx="9129109" cy="160039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Assessment decisions are more reliable </a:t>
          </a:r>
          <a:br>
            <a:rPr lang="en-US" sz="2000" kern="1200" dirty="0">
              <a:solidFill>
                <a:schemeClr val="tx1"/>
              </a:solidFill>
            </a:rPr>
          </a:br>
          <a:r>
            <a:rPr lang="en-US" sz="2000" kern="1200" dirty="0">
              <a:solidFill>
                <a:schemeClr val="tx1"/>
              </a:solidFill>
            </a:rPr>
            <a:t>when based on more than one evidence type</a:t>
          </a:r>
        </a:p>
      </dsp:txBody>
      <dsp:txXfrm rot="10800000">
        <a:off x="0" y="1585533"/>
        <a:ext cx="9129109" cy="1039890"/>
      </dsp:txXfrm>
    </dsp:sp>
    <dsp:sp modelId="{8D251B7B-83D0-4B88-B375-F7FDD970EBCB}">
      <dsp:nvSpPr>
        <dsp:cNvPr id="0" name=""/>
        <dsp:cNvSpPr/>
      </dsp:nvSpPr>
      <dsp:spPr>
        <a:xfrm rot="10800000">
          <a:off x="0" y="744"/>
          <a:ext cx="9129109" cy="1600397"/>
        </a:xfrm>
        <a:prstGeom prst="upArrowCallout">
          <a:avLst/>
        </a:prstGeom>
        <a:solidFill>
          <a:schemeClr val="accent6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There are several ways evidence can be collected and demonstrated</a:t>
          </a:r>
        </a:p>
      </dsp:txBody>
      <dsp:txXfrm rot="10800000">
        <a:off x="0" y="744"/>
        <a:ext cx="9129109" cy="1039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62CB4-EBBE-4A34-A8BD-E774AA1B5928}">
      <dsp:nvSpPr>
        <dsp:cNvPr id="0" name=""/>
        <dsp:cNvSpPr/>
      </dsp:nvSpPr>
      <dsp:spPr>
        <a:xfrm>
          <a:off x="0" y="51959"/>
          <a:ext cx="5038725" cy="414004"/>
        </a:xfrm>
        <a:prstGeom prst="roundRect">
          <a:avLst/>
        </a:prstGeom>
        <a:solidFill>
          <a:schemeClr val="accent4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Repeatable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0210" y="72169"/>
        <a:ext cx="4998305" cy="373584"/>
      </dsp:txXfrm>
    </dsp:sp>
    <dsp:sp modelId="{391D2326-9DE6-4891-9142-EB7D59FE8F23}">
      <dsp:nvSpPr>
        <dsp:cNvPr id="0" name=""/>
        <dsp:cNvSpPr/>
      </dsp:nvSpPr>
      <dsp:spPr>
        <a:xfrm>
          <a:off x="0" y="454024"/>
          <a:ext cx="5038725" cy="56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Assessment evidence shows the learner can carry out the task repeatedly and consistently</a:t>
          </a:r>
          <a:endParaRPr lang="en-US" sz="1400" kern="1200" dirty="0"/>
        </a:p>
      </dsp:txBody>
      <dsp:txXfrm>
        <a:off x="0" y="454024"/>
        <a:ext cx="5038725" cy="564517"/>
      </dsp:txXfrm>
    </dsp:sp>
    <dsp:sp modelId="{CE61942B-A80F-4311-9492-B1011B31524A}">
      <dsp:nvSpPr>
        <dsp:cNvPr id="0" name=""/>
        <dsp:cNvSpPr/>
      </dsp:nvSpPr>
      <dsp:spPr>
        <a:xfrm>
          <a:off x="0" y="1066476"/>
          <a:ext cx="5038725" cy="435602"/>
        </a:xfrm>
        <a:prstGeom prst="roundRect">
          <a:avLst/>
        </a:prstGeom>
        <a:solidFill>
          <a:schemeClr val="accent6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Fair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1264" y="1087740"/>
        <a:ext cx="4996197" cy="393074"/>
      </dsp:txXfrm>
    </dsp:sp>
    <dsp:sp modelId="{4571FDD2-9DDF-4E91-AABA-FB2A00E7B0A3}">
      <dsp:nvSpPr>
        <dsp:cNvPr id="0" name=""/>
        <dsp:cNvSpPr/>
      </dsp:nvSpPr>
      <dsp:spPr>
        <a:xfrm>
          <a:off x="0" y="1620396"/>
          <a:ext cx="5038725" cy="658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No learner is disadvantaged. They have an equal opportunity to demonstrate what they know and can do</a:t>
          </a:r>
          <a:endParaRPr lang="en-US" sz="1400" kern="1200" dirty="0"/>
        </a:p>
      </dsp:txBody>
      <dsp:txXfrm>
        <a:off x="0" y="1620396"/>
        <a:ext cx="5038725" cy="658121"/>
      </dsp:txXfrm>
    </dsp:sp>
    <dsp:sp modelId="{74C9C5B4-E470-464D-8004-393F79C4409A}">
      <dsp:nvSpPr>
        <dsp:cNvPr id="0" name=""/>
        <dsp:cNvSpPr/>
      </dsp:nvSpPr>
      <dsp:spPr>
        <a:xfrm>
          <a:off x="0" y="2180877"/>
          <a:ext cx="5038725" cy="435602"/>
        </a:xfrm>
        <a:prstGeom prst="roundRect">
          <a:avLst/>
        </a:prstGeom>
        <a:solidFill>
          <a:schemeClr val="accent5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High quality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1264" y="2202141"/>
        <a:ext cx="4996197" cy="393074"/>
      </dsp:txXfrm>
    </dsp:sp>
    <dsp:sp modelId="{2C0C4EED-2740-4DC9-9E1A-34CAE888CF70}">
      <dsp:nvSpPr>
        <dsp:cNvPr id="0" name=""/>
        <dsp:cNvSpPr/>
      </dsp:nvSpPr>
      <dsp:spPr>
        <a:xfrm>
          <a:off x="0" y="2608660"/>
          <a:ext cx="5038725" cy="658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Assessment resources are validated, high quality, and approved for use</a:t>
          </a:r>
          <a:endParaRPr lang="en-US" sz="1400" kern="1200" dirty="0"/>
        </a:p>
      </dsp:txBody>
      <dsp:txXfrm>
        <a:off x="0" y="2608660"/>
        <a:ext cx="5038725" cy="658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3220B-DF5B-479A-AD3C-EA0ED3257E8E}">
      <dsp:nvSpPr>
        <dsp:cNvPr id="0" name=""/>
        <dsp:cNvSpPr/>
      </dsp:nvSpPr>
      <dsp:spPr>
        <a:xfrm>
          <a:off x="0" y="41504"/>
          <a:ext cx="5038725" cy="412363"/>
        </a:xfrm>
        <a:prstGeom prst="roundRect">
          <a:avLst/>
        </a:prstGeom>
        <a:solidFill>
          <a:schemeClr val="accent1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Informative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0130" y="61634"/>
        <a:ext cx="4998465" cy="372103"/>
      </dsp:txXfrm>
    </dsp:sp>
    <dsp:sp modelId="{942F16C6-542D-478A-9849-D0D7F359D21B}">
      <dsp:nvSpPr>
        <dsp:cNvPr id="0" name=""/>
        <dsp:cNvSpPr/>
      </dsp:nvSpPr>
      <dsp:spPr>
        <a:xfrm>
          <a:off x="0" y="453867"/>
          <a:ext cx="5038725" cy="643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kern="1200" dirty="0"/>
            <a:t>Learners receive feedback that is helpful and encourages continuous progression</a:t>
          </a:r>
          <a:endParaRPr lang="en-US" sz="1400" kern="1200" dirty="0"/>
        </a:p>
      </dsp:txBody>
      <dsp:txXfrm>
        <a:off x="0" y="453867"/>
        <a:ext cx="5038725" cy="643127"/>
      </dsp:txXfrm>
    </dsp:sp>
    <dsp:sp modelId="{9CD9CF62-DA79-4044-ACDC-F1F1A0BA8E16}">
      <dsp:nvSpPr>
        <dsp:cNvPr id="0" name=""/>
        <dsp:cNvSpPr/>
      </dsp:nvSpPr>
      <dsp:spPr>
        <a:xfrm>
          <a:off x="0" y="1096995"/>
          <a:ext cx="5038725" cy="412363"/>
        </a:xfrm>
        <a:prstGeom prst="roundRect">
          <a:avLst/>
        </a:prstGeom>
        <a:solidFill>
          <a:schemeClr val="accent2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Clear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0130" y="1117125"/>
        <a:ext cx="4998465" cy="372103"/>
      </dsp:txXfrm>
    </dsp:sp>
    <dsp:sp modelId="{49130CAB-3F27-4696-B9E6-1803A7FA79ED}">
      <dsp:nvSpPr>
        <dsp:cNvPr id="0" name=""/>
        <dsp:cNvSpPr/>
      </dsp:nvSpPr>
      <dsp:spPr>
        <a:xfrm>
          <a:off x="0" y="1509358"/>
          <a:ext cx="5038725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300" kern="1200" dirty="0"/>
            <a:t>Learners understand what they need to achieve competence, how they will be assessed, and where and when the assessment will take place</a:t>
          </a:r>
          <a:endParaRPr lang="en-US" sz="1300" kern="1200" dirty="0"/>
        </a:p>
      </dsp:txBody>
      <dsp:txXfrm>
        <a:off x="0" y="1509358"/>
        <a:ext cx="5038725" cy="648000"/>
      </dsp:txXfrm>
    </dsp:sp>
    <dsp:sp modelId="{26C5BE01-13C5-4243-9AC8-5569DABAAE64}">
      <dsp:nvSpPr>
        <dsp:cNvPr id="0" name=""/>
        <dsp:cNvSpPr/>
      </dsp:nvSpPr>
      <dsp:spPr>
        <a:xfrm>
          <a:off x="0" y="2157359"/>
          <a:ext cx="5038725" cy="4123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Authentic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0130" y="2177489"/>
        <a:ext cx="4998465" cy="372103"/>
      </dsp:txXfrm>
    </dsp:sp>
    <dsp:sp modelId="{98FBDC00-832D-4EAA-860F-AD4240EF19DE}">
      <dsp:nvSpPr>
        <dsp:cNvPr id="0" name=""/>
        <dsp:cNvSpPr/>
      </dsp:nvSpPr>
      <dsp:spPr>
        <a:xfrm>
          <a:off x="0" y="2569723"/>
          <a:ext cx="5038725" cy="647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/>
            <a:t>Assessment reflects a real-world application of skills and knowledge</a:t>
          </a:r>
          <a:endParaRPr lang="en-US" sz="1300" kern="1200" dirty="0"/>
        </a:p>
      </dsp:txBody>
      <dsp:txXfrm>
        <a:off x="0" y="2569723"/>
        <a:ext cx="5038725" cy="647998"/>
      </dsp:txXfrm>
    </dsp:sp>
    <dsp:sp modelId="{6F4684A7-EC94-41F5-AF63-9EB69D53F2E3}">
      <dsp:nvSpPr>
        <dsp:cNvPr id="0" name=""/>
        <dsp:cNvSpPr/>
      </dsp:nvSpPr>
      <dsp:spPr>
        <a:xfrm>
          <a:off x="0" y="3217721"/>
          <a:ext cx="5038725" cy="412363"/>
        </a:xfrm>
        <a:prstGeom prst="roundRect">
          <a:avLst/>
        </a:prstGeom>
        <a:solidFill>
          <a:schemeClr val="accent4"/>
        </a:solidFill>
        <a:ln w="17145" cap="flat" cmpd="sng" algn="ctr">
          <a:solidFill>
            <a:schemeClr val="lt1">
              <a:shade val="95000"/>
              <a:alpha val="50000"/>
              <a:satMod val="150000"/>
            </a:scheme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Relevant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20130" y="3237851"/>
        <a:ext cx="4998465" cy="372103"/>
      </dsp:txXfrm>
    </dsp:sp>
    <dsp:sp modelId="{FA337C23-8E05-45E1-8AC4-316EE2A53ADC}">
      <dsp:nvSpPr>
        <dsp:cNvPr id="0" name=""/>
        <dsp:cNvSpPr/>
      </dsp:nvSpPr>
      <dsp:spPr>
        <a:xfrm>
          <a:off x="0" y="3630084"/>
          <a:ext cx="5038725" cy="647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300" kern="1200" dirty="0"/>
            <a:t>Assessment relates to the expected standard of performance and the learner’s content</a:t>
          </a:r>
          <a:endParaRPr lang="en-US" sz="1300" kern="1200" dirty="0"/>
        </a:p>
      </dsp:txBody>
      <dsp:txXfrm>
        <a:off x="0" y="3630084"/>
        <a:ext cx="5038725" cy="64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CA7A-C6BF-42C4-B839-E172FDC81D7B}" type="datetimeFigureOut">
              <a:rPr lang="en-AU" smtClean="0"/>
              <a:t>5/11/2024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5C54A-19DC-4833-9BC1-B72FAB6897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80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5C54A-19DC-4833-9BC1-B72FAB6897E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099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5C54A-19DC-4833-9BC1-B72FAB6897E3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33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</a:extLst>
          </p:cNvPr>
          <p:cNvSpPr/>
          <p:nvPr userDrawn="1"/>
        </p:nvSpPr>
        <p:spPr>
          <a:xfrm>
            <a:off x="0" y="0"/>
            <a:ext cx="1219023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5" y="133234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195540" y="189699"/>
            <a:ext cx="5691004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600" b="0" dirty="0">
                <a:solidFill>
                  <a:schemeClr val="tx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600" b="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647198"/>
            <a:ext cx="10581126" cy="95091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A3A5B9-EC79-8870-845B-E4EBECC9A9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3429" y="4817111"/>
            <a:ext cx="11223371" cy="1872000"/>
            <a:chOff x="2043947" y="4871940"/>
            <a:chExt cx="8633359" cy="144000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4530A15-0DB8-48E0-C4EF-E2C64E452BF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23730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A6C1692-2916-F598-7540-F5F82F5611C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7796238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B3C5406-BB00-2F14-245F-1F6E268D743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6355169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158C990-9B3C-FA07-B916-ACF4640B507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921795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BFABC7C-BC01-B78A-03CA-F6F17DD53E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48072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AB0A91E-B709-3B96-77BF-63288318445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2043947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9F48-E534-4CF5-2538-1CA934378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088198"/>
            <a:ext cx="12192000" cy="234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8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660C9A-13C4-0ECA-8AB3-6CE50EF8BF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5" name="Picture 4" descr="A blue and black logo&#10;&#10;Description automatically generated">
              <a:extLst>
                <a:ext uri="{FF2B5EF4-FFF2-40B4-BE49-F238E27FC236}">
                  <a16:creationId xmlns:a16="http://schemas.microsoft.com/office/drawing/2014/main" id="{03B91300-9E4E-5645-EC50-4B24DD7E7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1" name="Picture 20" descr="A blue and black logo&#10;&#10;Description automatically generated">
              <a:extLst>
                <a:ext uri="{FF2B5EF4-FFF2-40B4-BE49-F238E27FC236}">
                  <a16:creationId xmlns:a16="http://schemas.microsoft.com/office/drawing/2014/main" id="{DE720B61-EBED-0EA1-05B2-5252768CF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1456886C-3F54-D715-7843-E74EE5A6E2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C6805046-EA70-2A03-05E2-5D1A65092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9FCE85BA-94B7-841A-29DF-6589D2116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ABD66203-3120-9A50-BFB2-D07E327AC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3133D7E7-FE91-9BD0-6C8E-BAC8E41C0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C75F8137-B51F-E8FD-D095-E7C6671B0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A957DA6D-AFAF-0BCB-1244-15E8414BA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98DEDC3D-9316-D372-9786-EFF196222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A3C60C84-3657-2024-FED4-7F50F4C940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9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95B522-321D-7DE1-5626-2CC2C3A1088A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0B38ACF5-B142-5E6F-500B-0B7DD3F615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B937B286-AE9D-A8BE-1ADF-508B20DC9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E8D8B8F1-4632-5217-FAD8-E4B2A6804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2DFFD7A4-B2F4-DDC9-87AD-2F24A911E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25A1E68E-E385-88CF-C7AE-00CC86E35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73F9CECA-5424-8CE2-5D75-47BF941F1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42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8A0064-40D0-1EB0-7475-16A79EE8DF7B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5" name="Picture 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1979A2-7FFD-4369-1480-181AE91BA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A862CAAB-8E49-6DE8-5F5D-8DF93DCC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7" name="Picture 6" descr="A blue and black logo&#10;&#10;Description automatically generated">
              <a:extLst>
                <a:ext uri="{FF2B5EF4-FFF2-40B4-BE49-F238E27FC236}">
                  <a16:creationId xmlns:a16="http://schemas.microsoft.com/office/drawing/2014/main" id="{3F9FE90D-0F7D-7089-9E64-243260C031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D7B7C819-1400-CB96-036B-43AB14157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8FD64CCC-9B12-C349-740B-7ADCC2355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71EAC353-991A-8C76-5A9B-F4E110499C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7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8BC32D-D8FC-C9FB-03FB-D1122E4472E1}"/>
              </a:ext>
            </a:extLst>
          </p:cNvPr>
          <p:cNvGrpSpPr/>
          <p:nvPr userDrawn="1"/>
        </p:nvGrpSpPr>
        <p:grpSpPr>
          <a:xfrm>
            <a:off x="37701" y="5569262"/>
            <a:ext cx="12152695" cy="1188000"/>
            <a:chOff x="37701" y="5569262"/>
            <a:chExt cx="12152695" cy="1188000"/>
          </a:xfrm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3DCF2BE2-BCC1-8AAA-CEC3-45FB582209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9BF30CD-192C-2B26-C18B-9DC7AD937B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5" name="Picture 4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30E7DA83-6E14-1789-EEDC-DD42A3535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82D568-70FC-C460-D0B7-3D661D504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07B7CD-D0F1-B246-ABF8-3513150A7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5FECA35F-24DD-A4E4-5901-0E87406127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99B8C82C-8637-5D60-B734-71450F21F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76651AF-CF14-97DC-6048-669F64440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4902207-53B5-F11C-B1D1-BC29B9F3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99FC3D0B-3385-34FB-371E-E81DA5A6E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DBF4D0C8-EF31-88F9-2690-64678B6CAA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218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FEDB84-8E0B-9168-E680-921BB0D3D262}"/>
              </a:ext>
            </a:extLst>
          </p:cNvPr>
          <p:cNvGrpSpPr/>
          <p:nvPr userDrawn="1"/>
        </p:nvGrpSpPr>
        <p:grpSpPr>
          <a:xfrm>
            <a:off x="37701" y="5569262"/>
            <a:ext cx="12152695" cy="1188000"/>
            <a:chOff x="37701" y="5569262"/>
            <a:chExt cx="12152695" cy="1188000"/>
          </a:xfrm>
        </p:grpSpPr>
        <p:pic>
          <p:nvPicPr>
            <p:cNvPr id="13" name="Picture 1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9D5F9214-9C7D-F11C-7BDA-01F6BF673E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86823C3-62E5-860C-E2D9-4F0D2844A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A40D5911-674C-C97D-3A60-04CC2CEF4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DE5E621-2448-3BF6-BAAE-18871B860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04B5D95D-B1F4-B284-E80C-F2A8788E8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F28F32D-3D6E-CAC4-8696-CB8E489FA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654398C8-945A-6E69-1570-AB86703417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5889948-9A79-AC3C-788D-8AC8A7818B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D516EDB-A2B2-2694-A6AA-C77023FFF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75330CF6-D74F-E1FF-8C8C-A66FC4355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1" name="Picture 30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4A2B2008-4C59-1F9D-B6D5-F020015EC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1912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022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9113EE-97C8-2967-34C6-789ECC9DAAF2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51ABE7C3-5909-0B19-C973-9448307E75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5" name="Picture 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044B900-8221-249D-6973-928B054297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2" name="Picture 11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B3A6F9FB-B490-A101-1B44-7527B795A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444940C-3F95-1F97-FE34-BF966C3D2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4" name="Picture 13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51A3DE9-3045-3970-3009-C79F99EB9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0C1D290A-B881-64C2-BE94-EBEBB85CA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68016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8F285C-849D-AEF5-25D5-4448818BDF43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-2761654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B0402C06-DDF2-1E41-939B-8ADA143296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8CA65FD-71FF-D44E-48B4-011CB015D9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6" name="Picture 5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251BAAE4-F8FC-9DF0-B8A5-64E708C011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93823D0-39CB-5F9B-9336-5189A48D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8" name="Picture 7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AA80D56-A10D-E9C2-1061-CF15F0DBA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9" name="Picture 8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677EF4AB-65EF-411D-016B-FDB8EA205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9166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840577-FFE3-31DC-711F-765CC1DBE331}"/>
              </a:ext>
            </a:extLst>
          </p:cNvPr>
          <p:cNvGrpSpPr/>
          <p:nvPr userDrawn="1"/>
        </p:nvGrpSpPr>
        <p:grpSpPr>
          <a:xfrm>
            <a:off x="39305" y="5670436"/>
            <a:ext cx="12152695" cy="1188000"/>
            <a:chOff x="37701" y="5569262"/>
            <a:chExt cx="12152695" cy="1188000"/>
          </a:xfrm>
        </p:grpSpPr>
        <p:pic>
          <p:nvPicPr>
            <p:cNvPr id="8" name="Picture 7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F566800-FB4C-50E2-57F3-0D9F0F803B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2F95D95-BB83-4D6F-482C-91C9FB22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72C84DA1-E824-8363-B32E-154B6DE94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B90785-3DE7-1B17-D24D-662D516001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B9B59F11-B821-0658-0A27-A74511A132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C0AA0DA-B3B1-476A-2CB7-768E494E1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D0454370-7109-8E8B-CB97-7A41323D2A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B482A99-3DA9-FC2E-89F1-BC6F4202B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20DFF78-7CE3-5B65-5B54-83AFF243B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157BA1EB-B1A5-539B-8FCC-9D92F04B7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F145AD2A-8E73-6412-9FFF-72A514097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51175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23FA5-D3D1-9495-0302-5E0E248A8D5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5" name="Picture 4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9B9F5F3-44CB-928A-332F-E839FFA29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D4CA51D-87D8-286F-E459-B223B0E8F9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6" name="Picture 15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0F37FC7D-CE45-F043-4DC6-AA9D03B21C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1B7F274-030C-8987-A19E-38E7FB5F4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8" name="Picture 17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B1BAD0D3-1C98-C736-3081-0833B19CD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9" name="Picture 18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862DEC9A-58B9-43BC-A508-DF0337556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4027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3E11A-A81F-C2BE-2C4F-4E641DAF3510}"/>
              </a:ext>
            </a:extLst>
          </p:cNvPr>
          <p:cNvGrpSpPr/>
          <p:nvPr userDrawn="1"/>
        </p:nvGrpSpPr>
        <p:grpSpPr>
          <a:xfrm>
            <a:off x="39305" y="5670436"/>
            <a:ext cx="12152695" cy="1188000"/>
            <a:chOff x="37701" y="5569262"/>
            <a:chExt cx="12152695" cy="1188000"/>
          </a:xfrm>
        </p:grpSpPr>
        <p:pic>
          <p:nvPicPr>
            <p:cNvPr id="8" name="Picture 7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08BC8670-C257-3780-D35C-7B2BC98B3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8DEB32A-B89A-9D4E-B09B-A96FAC195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EB9BE524-F94C-F26E-F0AB-066EE06FCD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602D86E-4ED4-CC29-909C-84D5357007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41C0E4-D299-785D-70D7-F003FBF6D8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78C7F01-7A13-AD97-3ED7-5CD10A9B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B8CFFFBD-A454-6AC2-0B76-E3F9EF0667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DB1066-C795-52DE-D35B-F1579C59C1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82CEEA8-94FA-64A3-A480-4920A4434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442BB2E-A8EC-D2F7-AB43-8A2C832C93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FFD9678F-4D7C-D86B-5C18-A8ADFDE086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6116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82" y="1936228"/>
            <a:ext cx="6587356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12" name="Picture 11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BC616370-D2D9-B02C-22F4-5922DBADB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852745" y="1582244"/>
            <a:ext cx="1609837" cy="1548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" name="Picture 12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756C2086-90D5-25B9-AD98-C5D9346B56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883634" y="3819242"/>
            <a:ext cx="1609838" cy="1548000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7" name="Picture 6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BBD4FCC4-46D8-45BB-94C3-CADF17BF9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485244" y="2663955"/>
            <a:ext cx="1609838" cy="15480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0" name="Picture 9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86B3018F-1559-E8E5-7F91-312AF8D5E1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8424">
            <a:off x="445187" y="403025"/>
            <a:ext cx="1609838" cy="154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Picture 14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1774C23B-1989-9C0C-B09D-191F613F32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529901" y="4955804"/>
            <a:ext cx="1609838" cy="1548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7" name="Picture 16" descr="A blue turtle in a diamond shape&#10;&#10;Description automatically generated">
            <a:extLst>
              <a:ext uri="{FF2B5EF4-FFF2-40B4-BE49-F238E27FC236}">
                <a16:creationId xmlns:a16="http://schemas.microsoft.com/office/drawing/2014/main" id="{BDFB8FC4-978C-6A56-AF0B-4A7F41012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0137045" y="2635874"/>
            <a:ext cx="1609837" cy="15480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538532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FA533D-E74B-A5F1-6A34-3C64E5364D50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20" name="Picture 19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9FF9A17-48B0-6BE6-A01E-29D3AE291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1" name="Picture 2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9B85A4-C808-E1FD-5A7A-6C6414F49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2" name="Picture 21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3D492DFC-1041-AB07-629A-FA19A783B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1AB274A-09E1-B4D9-0E4F-04EAB1FFDC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4" name="Picture 23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5298FC39-3AAD-549D-3CE7-A5DAE4328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5" name="Picture 24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26F46F99-DBC4-A654-9B05-544724D4F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68748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FA9518-D4B4-8A20-E461-673496BC331D}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12" name="Picture 11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CF5DDC7D-7821-8091-9C74-CA12357B6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3" name="Picture 1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8BA890D6-2E5B-3341-E940-8C4BDBD43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D6A68009-2B39-374D-418D-0AB6D96E19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B9779D1-EFCA-8EB1-823B-0D705A7A2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2423FD-EA6F-814C-144D-28EA9BF08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32AD346F-9011-7ABF-F5EA-44831228F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07816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ED3D3A-9C7C-70FE-182C-2DFB61638F5B}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04E3DAC-0960-A621-D140-F0E10CD570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4791614-8810-E60C-743B-59F4B0DF2D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CAA2C23-81FA-41DF-DA69-62A7AB4B9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F8C6F7B-E61D-5B91-A306-14893B5D8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1278D51-39C7-B399-67AC-FEB2320DE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22C5E5E-4DC6-426E-C932-FB1A99C87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0936E57-A427-ADD8-AB1C-3ACA5F432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7965005-B7B6-B004-3911-0A8D8539C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448CA49-330B-499B-31E9-DD03FE856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667C131-AA5E-2A85-5B7A-C2BBC08D4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73F8A07-A9A2-DFF2-DD34-0BA60429D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079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BC7557-61B8-E0AF-1CF4-71020CBCCB97}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" name="Picture 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25EC430-BB0C-C3D3-C864-C9DBA0A18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" name="Picture 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538C618-87A4-48E4-70B6-94F4C8B8B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4" name="Picture 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829737F-4836-432E-8968-3B601F7E7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2AD86DA-F688-C3D5-1AFB-FE788F5F4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13C0B0-D0A8-F05D-B2D9-F7E64C6D6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5ABB6FE-0E20-01E9-E479-DE4C7164B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5AF840F-E2A8-4FDE-6184-9E9EB77FA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C8CB5F7-8464-128E-DC34-38E8C9AF6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51CD7E1-B827-7CF2-76A8-85E5D0C2C0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76DF011-A22B-3567-14E0-2A03615802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5B87635-1C0A-7FA3-F198-CA7EB00F1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03164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8BD730-F9EF-4354-3449-2C5A6E0C483F}"/>
              </a:ext>
            </a:extLst>
          </p:cNvPr>
          <p:cNvGrpSpPr/>
          <p:nvPr userDrawn="1"/>
        </p:nvGrpSpPr>
        <p:grpSpPr>
          <a:xfrm rot="5400000">
            <a:off x="8165807" y="2835000"/>
            <a:ext cx="6660386" cy="1188000"/>
            <a:chOff x="5505003" y="4063679"/>
            <a:chExt cx="6660386" cy="1188000"/>
          </a:xfrm>
        </p:grpSpPr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3C5A693-415D-D311-8094-EE13B8649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3D0770C-4008-47DF-038C-7BBCAEF363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B4BEFDE-24FF-C8FE-858D-6748DD84A5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060F087-CF26-03A4-59BC-AC232A592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CEE6731-4CD9-4F38-67AD-8F32C7CAD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06BA797-861E-1BF5-F47A-A2E1B6928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24998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C02A1-89C5-033F-0100-4637B8959D40}"/>
              </a:ext>
            </a:extLst>
          </p:cNvPr>
          <p:cNvGrpSpPr/>
          <p:nvPr userDrawn="1"/>
        </p:nvGrpSpPr>
        <p:grpSpPr>
          <a:xfrm rot="5400000">
            <a:off x="-2736193" y="2835000"/>
            <a:ext cx="6660386" cy="1188000"/>
            <a:chOff x="5505003" y="4063679"/>
            <a:chExt cx="6660386" cy="1188000"/>
          </a:xfrm>
        </p:grpSpPr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057447-4229-9558-2288-B58CE65A10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0DBC772-8AAD-E35C-D917-164FF3E34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1D90260-BBDF-3237-EDA5-D7442B052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505A2F3-8E21-2EE5-8E6C-B8EC8EEBC6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4C79EDF-7071-1FC1-B841-04146C3DC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F93DD19-3F5D-EC5F-5B63-3FFFB0243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349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26066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54896-5E6E-E0D2-4D70-FA3EC279A85D}"/>
              </a:ext>
            </a:extLst>
          </p:cNvPr>
          <p:cNvGrpSpPr/>
          <p:nvPr userDrawn="1"/>
        </p:nvGrpSpPr>
        <p:grpSpPr>
          <a:xfrm rot="5400000">
            <a:off x="8165807" y="2835000"/>
            <a:ext cx="6660386" cy="1188000"/>
            <a:chOff x="5505003" y="4063679"/>
            <a:chExt cx="6660386" cy="11880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62F1FA3-37BE-C0B8-3882-30D162100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CCCC6B5-6C21-1AFA-C534-D2FFB7CE89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A715BAC-2720-5BA9-40EB-B15787FE40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6C12FA0-8170-7BC0-848E-D4B66EAE7C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173F683-1B2D-B648-1BB6-07E118772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51A13D8-EE42-B2DD-E897-21D1FFB8C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7420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4EE3CE-2504-CC0F-9BD4-C85E878334E2}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5D3636-44D6-2ADF-1E80-03606F16AA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94AA04-2765-25F5-E556-13CCEF9BD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C81EC0B-5220-2630-43B1-99DF1F46C5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FF0CC29-7186-DC22-6E8A-A4836E186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D47FC4C-6CEF-4790-E962-6D46236A7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98C07EF-52CD-6ED5-42ED-BAF155CFA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52E3E2F-6F73-39A3-93BC-2C94A91DA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090B4F-4FB0-635C-5074-8DDEB50A3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A6CA346-58DF-A433-F966-12474CE02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0F815BD-8D2C-7EC6-E20F-BB86CCC7E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D4C0F07-37EA-8ACE-9616-A833A43867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51737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9EC874-C29E-E947-9DEF-B68D129EF11C}"/>
              </a:ext>
            </a:extLst>
          </p:cNvPr>
          <p:cNvGrpSpPr/>
          <p:nvPr userDrawn="1"/>
        </p:nvGrpSpPr>
        <p:grpSpPr>
          <a:xfrm rot="5400000">
            <a:off x="8195951" y="2835000"/>
            <a:ext cx="6660386" cy="1188000"/>
            <a:chOff x="5505003" y="4063679"/>
            <a:chExt cx="6660386" cy="1188000"/>
          </a:xfrm>
        </p:grpSpPr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325C5FA-1336-499D-F546-DA53C0B34F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3AA0305-FE04-E5A9-91C8-9E7218B2F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B24EEFD-D2BC-2C4D-1693-E1327A293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7AF7793-E5ED-9D82-551D-3A372D8D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6DEAB6C-6026-CA6B-F839-6C51CAA0E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0C450EB-1D46-9C41-8CD2-F2BCCC5898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3952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280495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8FDD54-2BF5-2D1E-CACA-36A87B062B1E}"/>
              </a:ext>
            </a:extLst>
          </p:cNvPr>
          <p:cNvGrpSpPr/>
          <p:nvPr userDrawn="1"/>
        </p:nvGrpSpPr>
        <p:grpSpPr>
          <a:xfrm>
            <a:off x="158476" y="4718600"/>
            <a:ext cx="11869714" cy="1980000"/>
            <a:chOff x="158476" y="4718600"/>
            <a:chExt cx="11869714" cy="1980000"/>
          </a:xfrm>
        </p:grpSpPr>
        <p:pic>
          <p:nvPicPr>
            <p:cNvPr id="34" name="Picture 33" descr="A black and gold logo&#10;&#10;Description automatically generated">
              <a:extLst>
                <a:ext uri="{FF2B5EF4-FFF2-40B4-BE49-F238E27FC236}">
                  <a16:creationId xmlns:a16="http://schemas.microsoft.com/office/drawing/2014/main" id="{FBBC1F31-11F6-8BCF-4B60-3794932A5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76" y="4718600"/>
              <a:ext cx="1982512" cy="1980000"/>
            </a:xfrm>
            <a:prstGeom prst="rect">
              <a:avLst/>
            </a:prstGeom>
          </p:spPr>
        </p:pic>
        <p:pic>
          <p:nvPicPr>
            <p:cNvPr id="35" name="Picture 34" descr="A red and black design&#10;&#10;Description automatically generated">
              <a:extLst>
                <a:ext uri="{FF2B5EF4-FFF2-40B4-BE49-F238E27FC236}">
                  <a16:creationId xmlns:a16="http://schemas.microsoft.com/office/drawing/2014/main" id="{3E7B7B80-FAD1-4895-F298-7FE39E5B6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322" y="4718600"/>
              <a:ext cx="1975006" cy="1980000"/>
            </a:xfrm>
            <a:prstGeom prst="rect">
              <a:avLst/>
            </a:prstGeom>
          </p:spPr>
        </p:pic>
        <p:pic>
          <p:nvPicPr>
            <p:cNvPr id="36" name="Picture 35" descr="A green and black logo&#10;&#10;Description automatically generated">
              <a:extLst>
                <a:ext uri="{FF2B5EF4-FFF2-40B4-BE49-F238E27FC236}">
                  <a16:creationId xmlns:a16="http://schemas.microsoft.com/office/drawing/2014/main" id="{637C7523-880B-1516-9FFB-1A1F3942E4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662" y="4718600"/>
              <a:ext cx="1982512" cy="1980000"/>
            </a:xfrm>
            <a:prstGeom prst="rect">
              <a:avLst/>
            </a:prstGeom>
          </p:spPr>
        </p:pic>
        <p:pic>
          <p:nvPicPr>
            <p:cNvPr id="37" name="Picture 36" descr="A yellow and black design&#10;&#10;Description automatically generated">
              <a:extLst>
                <a:ext uri="{FF2B5EF4-FFF2-40B4-BE49-F238E27FC236}">
                  <a16:creationId xmlns:a16="http://schemas.microsoft.com/office/drawing/2014/main" id="{F1290AF6-6067-8595-3F38-1179FEEDD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508" y="4718600"/>
              <a:ext cx="1975006" cy="1980000"/>
            </a:xfrm>
            <a:prstGeom prst="rect">
              <a:avLst/>
            </a:prstGeom>
          </p:spPr>
        </p:pic>
        <p:pic>
          <p:nvPicPr>
            <p:cNvPr id="38" name="Picture 37" descr="A blue and black logo&#10;&#10;Description automatically generated">
              <a:extLst>
                <a:ext uri="{FF2B5EF4-FFF2-40B4-BE49-F238E27FC236}">
                  <a16:creationId xmlns:a16="http://schemas.microsoft.com/office/drawing/2014/main" id="{8A8664BD-6BBC-2E66-6808-82CD44801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848" y="4718600"/>
              <a:ext cx="1982514" cy="1980000"/>
            </a:xfrm>
            <a:prstGeom prst="rect">
              <a:avLst/>
            </a:prstGeom>
          </p:spPr>
        </p:pic>
        <p:pic>
          <p:nvPicPr>
            <p:cNvPr id="39" name="Picture 38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CC1F4E4F-D7AA-8C28-A715-8505277E49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184" y="4718600"/>
              <a:ext cx="1975006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47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164CD6-B69A-220F-D19E-0730F90BBDF1}"/>
              </a:ext>
            </a:extLst>
          </p:cNvPr>
          <p:cNvGrpSpPr/>
          <p:nvPr userDrawn="1"/>
        </p:nvGrpSpPr>
        <p:grpSpPr>
          <a:xfrm rot="5400000">
            <a:off x="8246191" y="2835000"/>
            <a:ext cx="6660386" cy="1188000"/>
            <a:chOff x="5505003" y="4063679"/>
            <a:chExt cx="6660386" cy="1188000"/>
          </a:xfrm>
        </p:grpSpPr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CD123C7-AA6D-B83F-0812-1C95516E2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B9C7E67-323D-5DD6-8EF9-7F160D864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32C2A95-886D-2FFF-DD58-8411BC020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A0EC85E-352A-D758-9395-2091989FE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1" name="Picture 3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4F0BB10-CDA4-03C7-1D92-396E423E0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2" name="Picture 3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402727-0FEA-9AAD-3646-32F520B1D8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1825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F72583-A2C7-5073-EFCE-52A1537A346A}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3" name="Picture 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07EED47E-C85E-99A0-44F7-93E63BA44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8B9AD6C-9284-3050-5067-1311740665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5" name="Picture 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911EBA6-C520-046F-58E8-642A50F91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6" name="Picture 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B38DB8A3-1B74-B890-1C6D-CB42B4F83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2FFEA08-B020-7738-D6B6-4B91105CD5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268D663-6A9F-064A-8D9A-894AAF4F3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9" name="Picture 8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D6705C20-8374-D1DB-9F76-F1184B258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BCA5DAE-B2CF-07D8-ABE8-56625AC6A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11" name="Picture 1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9676D8D-517B-A661-939F-F1B7CCF1E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86F919F2-914B-0404-2555-0F9A6BA53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3" name="Picture 1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6939B0C-1C43-1191-A9F8-6DC1038D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  <p:sp>
        <p:nvSpPr>
          <p:cNvPr id="16" name="Title 15">
            <a:extLst>
              <a:ext uri="{FF2B5EF4-FFF2-40B4-BE49-F238E27FC236}">
                <a16:creationId xmlns:a16="http://schemas.microsoft.com/office/drawing/2014/main" id="{749ADB93-05EB-69B7-F905-B67DA6AE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1986117"/>
            <a:ext cx="7200000" cy="21600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732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721A9-5A68-0CEC-2CFE-81AB9095D62D}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7" name="Picture 6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B622E93-4B82-5807-D9EA-3123E8560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11" name="Picture 1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6896E0C-A0A0-1CB4-D35E-418E2DDE7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3" name="Picture 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4FB232FF-5599-F59F-068D-E60E5C405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12" name="Picture 11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AF41B67-A075-F1B4-E4D0-7DCCE6E9F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14" name="Picture 1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4F62753-EF27-C5D4-1BF1-4F6486573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17" name="Picture 1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48F7FD2-0EF3-BFD0-6FF5-064DAAF8D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5" name="Picture 2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A59904CC-471C-9708-245C-9F67554CA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1999334-A125-6CF1-A645-64900533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34" name="Picture 3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90F7178-7239-A3CA-C3A4-E74FF92C4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35" name="Picture 3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512DCBE-8044-1625-0D0D-C6FFC7612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6" name="Picture 3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D8FC576-EDCD-CAEE-E942-2C332EF0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190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721A9-5A68-0CEC-2CFE-81AB9095D62D}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25" name="Picture 2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A59904CC-471C-9708-245C-9F67554CA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1999334-A125-6CF1-A645-64900533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34" name="Picture 3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90F7178-7239-A3CA-C3A4-E74FF92C4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35" name="Picture 3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512DCBE-8044-1625-0D0D-C6FFC7612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6" name="Picture 3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D8FC576-EDCD-CAEE-E942-2C332EF0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592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672CC9-A32F-7059-CC7D-C5FC87565616}"/>
              </a:ext>
            </a:extLst>
          </p:cNvPr>
          <p:cNvGrpSpPr/>
          <p:nvPr userDrawn="1"/>
        </p:nvGrpSpPr>
        <p:grpSpPr>
          <a:xfrm rot="16200000">
            <a:off x="-2095201" y="3324046"/>
            <a:ext cx="5555655" cy="1218288"/>
            <a:chOff x="6605345" y="5523287"/>
            <a:chExt cx="5555655" cy="1218288"/>
          </a:xfrm>
        </p:grpSpPr>
        <p:pic>
          <p:nvPicPr>
            <p:cNvPr id="3" name="Picture 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6D4A491-4892-5DBD-ED07-280212852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088C488-3167-30D1-0860-726806334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6" name="Picture 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64BA9C8D-1B45-D9CD-5A7F-426982E9E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1002029-EFA8-C685-F308-A43D9AE6C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836FB27-157E-D91F-F3F8-43AC44FF55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318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8AD065-133B-DB34-AC6A-4BB9BE552043}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20" name="Picture 19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90AF440B-7F25-A56A-B9D8-F47EED4B3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21" name="Picture 2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390BC2B-DE7E-1D7A-D47C-D3A6EC2EC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22" name="Picture 2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B4F375E-48D1-4B22-2DF8-9014E5DBB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23" name="Picture 2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6047676-5BAC-FD58-B729-20418F35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24" name="Picture 2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918560A-331F-2C26-8D98-D744E09FD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25" name="Picture 2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DC2F9DA-E25A-39EC-E8CA-262ED4E521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6" name="Picture 2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45A1AC88-9CEB-F612-F942-FCDB04F4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28E5E72-4F1A-36B7-D813-713186C454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28" name="Picture 2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B240FA0-C3CA-C8DC-6975-34E04D498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29" name="Picture 2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FDF7B10-79B8-BE9E-F073-DCC39E98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0" name="Picture 2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0377FFA-16AA-964A-CF0D-3223AE5E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2A24E-8140-AFE6-E6DE-DA1FEF35CC6B}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8" name="Picture 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79464CB9-26F4-70C8-1D2A-8A24EE774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5CEDA48-B89B-95D2-C27F-83F5A938A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10" name="Picture 9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7A01C8D0-56DE-33C5-33E7-F32F6486B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11" name="Picture 1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652BD3E-855C-8446-E7BF-C93EDF89A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2" name="Picture 1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F4D9B57-A2A3-0E6A-D8AB-9684DB6AE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202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1C00B4-AED3-4BA9-959E-3DB24FFF28BB}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F7532076-4156-5964-3A72-9325A4B426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19" name="Picture 1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4FC26B0-00C7-7413-249C-97DC913C5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20" name="Picture 1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4313CF3-EFA6-7552-9878-E4A9AFC6E4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21" name="Picture 2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218A3DC-0B7A-6AF4-4917-8505FECF3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22" name="Picture 2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E94964C-F6E9-36D9-DE28-CBFB5E7F0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23" name="Picture 2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6A5F450-F2EE-9859-D238-40871A035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4" name="Picture 2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805017D-D1E5-C49C-8176-DDF436C6C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5" name="Picture 2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53F7C63-2336-DAEE-866D-AE5E70ACF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26" name="Picture 2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BA5042CC-024E-B9DC-D0B5-A26292307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36E3AB8-0D04-AD98-6941-9FF6DA8A8D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C85D706-1BB1-5477-3189-26FC542D1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184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D4581C-4E36-D7D2-1171-E587853AF1DF}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1AA5FBB3-5F3E-152F-2DD6-62F5B60726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4315458-2A10-24DF-6B73-44A2E6CC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8" name="Picture 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1164E37B-1016-0C28-2D2A-574B0E73E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12540AF2-8BB3-30D3-AB15-C485CDE33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C308BAC-6ABB-C0EB-9F25-0D8C23A78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25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DB362-8CE9-F6FC-EA4C-6BE65035AEFD}"/>
              </a:ext>
            </a:extLst>
          </p:cNvPr>
          <p:cNvGrpSpPr/>
          <p:nvPr userDrawn="1"/>
        </p:nvGrpSpPr>
        <p:grpSpPr>
          <a:xfrm rot="16200000">
            <a:off x="8805029" y="2810330"/>
            <a:ext cx="5555655" cy="1218288"/>
            <a:chOff x="6605345" y="5523287"/>
            <a:chExt cx="5555655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8B1CBC7-9B7D-6CED-39A9-51D4559BF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6" name="Picture 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6D80B9B-FD68-525B-5C1B-482AABE4C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7" name="Picture 6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34C4C56-A2A0-273B-59E3-6D79F9ACC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5FBCF1C-702A-7E01-E1DC-AAB50CFA67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8066B55-3F7F-5241-262F-08207C8C7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C1FD84C-E010-9285-3C9B-E8C8FCAF60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41DFFF03-C340-CC6E-1873-D30D9F676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2ABBE659-D994-7A3A-FC88-534EF1C09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5756F55F-0B40-40A4-464C-EFDA39753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29E9E1-A297-D2CD-C788-F3EE34A7A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9978B41C-8D11-6FDE-673E-844C6C1F3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E68E68A0-F88A-702C-6EA5-2CF71D058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F7F0EEAC-4006-AC3B-03E9-541E61A9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F02FC94-1546-5559-FF37-B023A7B86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EACB4FFA-8167-1D98-56D0-F7577BADA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71B6D575-CEAD-0350-089C-B04318922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515D6917-504E-2803-8309-EEFFAEEBC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68613E4-1AC4-C192-3453-5DA8CF203121}"/>
              </a:ext>
            </a:extLst>
          </p:cNvPr>
          <p:cNvSpPr txBox="1">
            <a:spLocks/>
          </p:cNvSpPr>
          <p:nvPr userDrawn="1"/>
        </p:nvSpPr>
        <p:spPr>
          <a:xfrm>
            <a:off x="2133036" y="1280495"/>
            <a:ext cx="7925927" cy="30770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795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38AAA16-F293-3A8A-5417-99654BA7C763}"/>
              </a:ext>
            </a:extLst>
          </p:cNvPr>
          <p:cNvGrpSpPr/>
          <p:nvPr userDrawn="1"/>
        </p:nvGrpSpPr>
        <p:grpSpPr>
          <a:xfrm>
            <a:off x="271559" y="535508"/>
            <a:ext cx="1440000" cy="5800474"/>
            <a:chOff x="827603" y="1260000"/>
            <a:chExt cx="1440000" cy="5800474"/>
          </a:xfrm>
        </p:grpSpPr>
        <p:pic>
          <p:nvPicPr>
            <p:cNvPr id="5" name="Picture 4" descr="A pink flower with black background&#10;&#10;Description automatically generated">
              <a:extLst>
                <a:ext uri="{FF2B5EF4-FFF2-40B4-BE49-F238E27FC236}">
                  <a16:creationId xmlns:a16="http://schemas.microsoft.com/office/drawing/2014/main" id="{3BA0FA61-F760-30A1-65F3-3ACCF0DF1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2713491"/>
              <a:ext cx="1440000" cy="1440000"/>
            </a:xfrm>
            <a:prstGeom prst="rect">
              <a:avLst/>
            </a:prstGeom>
          </p:spPr>
        </p:pic>
        <p:pic>
          <p:nvPicPr>
            <p:cNvPr id="11" name="Picture 1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0E24D3EF-9C49-72E0-A6CF-5BE24EC91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5620474"/>
              <a:ext cx="1440000" cy="1440000"/>
            </a:xfrm>
            <a:prstGeom prst="rect">
              <a:avLst/>
            </a:prstGeom>
          </p:spPr>
        </p:pic>
        <p:pic>
          <p:nvPicPr>
            <p:cNvPr id="14" name="Picture 13" descr="A blue flower with black background&#10;&#10;Description automatically generated">
              <a:extLst>
                <a:ext uri="{FF2B5EF4-FFF2-40B4-BE49-F238E27FC236}">
                  <a16:creationId xmlns:a16="http://schemas.microsoft.com/office/drawing/2014/main" id="{03A199A6-8D7D-1750-90E5-CD34ECD9A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1260000"/>
              <a:ext cx="1440000" cy="1440000"/>
            </a:xfrm>
            <a:prstGeom prst="rect">
              <a:avLst/>
            </a:prstGeom>
          </p:spPr>
        </p:pic>
        <p:pic>
          <p:nvPicPr>
            <p:cNvPr id="18" name="Picture 17" descr="A yellow flower with four leaves&#10;&#10;Description automatically generated">
              <a:extLst>
                <a:ext uri="{FF2B5EF4-FFF2-40B4-BE49-F238E27FC236}">
                  <a16:creationId xmlns:a16="http://schemas.microsoft.com/office/drawing/2014/main" id="{AA3C2FA8-0292-B116-AE82-A06AAB2BC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4166982"/>
              <a:ext cx="1440000" cy="144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8A0530-8EFD-CEDA-9419-80C1B8AF6A7E}"/>
              </a:ext>
            </a:extLst>
          </p:cNvPr>
          <p:cNvGrpSpPr/>
          <p:nvPr userDrawn="1"/>
        </p:nvGrpSpPr>
        <p:grpSpPr>
          <a:xfrm>
            <a:off x="10422095" y="535508"/>
            <a:ext cx="1440000" cy="5800474"/>
            <a:chOff x="827603" y="1260000"/>
            <a:chExt cx="1440000" cy="5800474"/>
          </a:xfrm>
        </p:grpSpPr>
        <p:pic>
          <p:nvPicPr>
            <p:cNvPr id="21" name="Picture 20" descr="A pink flower with black background&#10;&#10;Description automatically generated">
              <a:extLst>
                <a:ext uri="{FF2B5EF4-FFF2-40B4-BE49-F238E27FC236}">
                  <a16:creationId xmlns:a16="http://schemas.microsoft.com/office/drawing/2014/main" id="{92708CF9-5F0E-3F70-8E1D-E303158466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2713491"/>
              <a:ext cx="1440000" cy="1440000"/>
            </a:xfrm>
            <a:prstGeom prst="rect">
              <a:avLst/>
            </a:prstGeom>
          </p:spPr>
        </p:pic>
        <p:pic>
          <p:nvPicPr>
            <p:cNvPr id="22" name="Picture 21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BC285DE-5EAC-470E-B554-36537B104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5620474"/>
              <a:ext cx="1440000" cy="1440000"/>
            </a:xfrm>
            <a:prstGeom prst="rect">
              <a:avLst/>
            </a:prstGeom>
          </p:spPr>
        </p:pic>
        <p:pic>
          <p:nvPicPr>
            <p:cNvPr id="23" name="Picture 22" descr="A blue flower with black background&#10;&#10;Description automatically generated">
              <a:extLst>
                <a:ext uri="{FF2B5EF4-FFF2-40B4-BE49-F238E27FC236}">
                  <a16:creationId xmlns:a16="http://schemas.microsoft.com/office/drawing/2014/main" id="{87BDE5F5-5502-D514-4330-04D8AC733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1260000"/>
              <a:ext cx="1440000" cy="1440000"/>
            </a:xfrm>
            <a:prstGeom prst="rect">
              <a:avLst/>
            </a:prstGeom>
          </p:spPr>
        </p:pic>
        <p:pic>
          <p:nvPicPr>
            <p:cNvPr id="24" name="Picture 23" descr="A yellow flower with four leaves&#10;&#10;Description automatically generated">
              <a:extLst>
                <a:ext uri="{FF2B5EF4-FFF2-40B4-BE49-F238E27FC236}">
                  <a16:creationId xmlns:a16="http://schemas.microsoft.com/office/drawing/2014/main" id="{3A5AD8B0-3A4F-7F5C-3C91-42F4BB2A9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4166982"/>
              <a:ext cx="1440000" cy="1440000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63552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01F0A4-D003-9205-968B-86832B569E0F}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4" name="Picture 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D078AD0-64E0-845D-C062-CB963DA698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78025A8-363F-30C1-80A2-17A15A7369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E9B30C0-01AB-EEDE-AC5A-627C72050A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7F8926-450A-2359-C18B-5473DBDB0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4CF557-3BA0-25BE-76AB-C8A0DBF25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73ADE7-4D6B-9B4F-012C-7844690215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1D8AA5-AD63-BDE7-58A9-D27FD327F2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21" name="Picture 20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0AED4FD-E9E1-8DB4-ACCD-98C6366CF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22" name="Picture 2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4886F1B3-2757-1847-45C5-28385A5F4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23" name="Picture 22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31C082B-A14F-EED9-291F-1F1F34033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24" name="Picture 23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6EDE2F0-A352-EA13-3F43-E60F1453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446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41326-0BCC-4178-8691-5745B8E891C6}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2" name="Picture 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1BF977-CC2C-F2D1-449A-E02E79892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AC777E-5834-9AB7-D5A4-798155284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7F058D-57AD-0CA7-562F-FE040E78C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6" name="Picture 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C784E4B-3ECA-43E8-91EC-1D4A0EDAD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8" name="Picture 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AF84BB3-9E21-8274-B57C-2E11AC752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885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972FFA-7DFB-A1F5-FA9C-047D7D749C28}"/>
              </a:ext>
            </a:extLst>
          </p:cNvPr>
          <p:cNvGrpSpPr/>
          <p:nvPr userDrawn="1"/>
        </p:nvGrpSpPr>
        <p:grpSpPr>
          <a:xfrm rot="5400000">
            <a:off x="-2142042" y="3222041"/>
            <a:ext cx="5500883" cy="1216800"/>
            <a:chOff x="13738" y="5644839"/>
            <a:chExt cx="5500883" cy="1216800"/>
          </a:xfrm>
        </p:grpSpPr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5836B38-D993-B276-A7E3-5EA2862AF7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90EB9F-523F-B129-23EF-BF7D6927F0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B607CE-F190-A22C-B3B6-EB29B40A9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B877385-E1DA-3814-9E6A-FBAC73F11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3" name="Picture 12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E6EA5970-6EB7-015D-8FA9-C556B0F86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097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D7FC57-F6DA-596A-7815-E42B24EB4FE4}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B5723B4-FFEF-2B49-58FB-FF3C491F2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69702D1-EDB6-A338-505C-C5EAE5EE2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932D0FC-71AC-5DFD-E5C1-79EDC06B0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CEB44C-86D9-1E84-C797-DB8D81B72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0407F6-6CB9-2AD4-5D11-846022C59D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3C9A27-4A97-924A-1E9D-EC29DC5C1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9EB5CB-FA17-030B-2B5E-3A71A82D04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660B50A-B634-228F-809E-B728E357B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30F94078-5F34-FB0D-15B0-D7FC74F31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17" name="Picture 16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268A6872-87C8-8B72-C9D0-CC1F9311F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18" name="Picture 1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1739046-2B58-6528-A0EF-9DC06AA90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998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26C7EE-DBDD-6BD9-9168-C9003F3E71EB}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2EC87E1-730A-BCEC-100D-0939C1412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EB7068-9903-9FD4-E6B9-DDC26BFB2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3EBA6E-C29B-DC48-1637-E2042FAAB5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22" name="Picture 2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18B79AE6-DCBC-5BC3-D498-7967722A06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24" name="Picture 23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ED149BEC-1280-9598-B423-685EC1C09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86707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F12BF-BE35-3CFE-122B-094F32AD7399}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9D60BD2-B0BD-EB27-84A3-4144575323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8C3390C-3D79-60A1-9D71-B892E945D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FA4AD85-EB5D-11C8-02BC-C7BFDB839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08DA32-A135-5632-1377-19587939F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CCB49A-443A-740D-9736-5E00DFCA44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767B18-46BE-0C52-3376-ADBF0A3D8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4575EF-A461-3CC6-C4B3-6B1117F6EE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1FB18291-94FA-794B-3380-F069349061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D0D633DE-998F-5D54-AC67-4CAB0D666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17" name="Picture 16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4A7DF30-1D43-CBA8-206A-270276962A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18" name="Picture 1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33D878C-3C44-AB24-419B-12C0E8E65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1462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3D9AD4-58BC-DB70-D1FC-BF27178CE4AF}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01F25AD-8ABF-9C58-6CFE-D1E132177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474C6D-29C7-08F2-1851-4A95931003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FE916A-1361-201E-A462-4CD7A0165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003E7CDF-092E-C459-B321-6E0101648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47AC1B3-9455-C089-EA38-FFC8C943B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64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2F463C-3B6B-D3AC-30F5-DEBBC4A92110}"/>
              </a:ext>
            </a:extLst>
          </p:cNvPr>
          <p:cNvGrpSpPr/>
          <p:nvPr userDrawn="1"/>
        </p:nvGrpSpPr>
        <p:grpSpPr>
          <a:xfrm rot="5400000">
            <a:off x="8750371" y="2820600"/>
            <a:ext cx="5500883" cy="1216800"/>
            <a:chOff x="13738" y="5644839"/>
            <a:chExt cx="5500883" cy="1216800"/>
          </a:xfrm>
        </p:grpSpPr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069C216-DD69-7065-D7C8-FBA4B4CBA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2BF5CB-61DC-084A-3BDA-E6B85A2AD3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611258-E8FD-D2C6-92DD-FBE080E5A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1EDF392-840A-4CBB-058F-650444E5D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65C4ED6A-F46B-A813-8EF2-2EAE9B993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0455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32FCE-9096-E37B-A6C0-9DFB7EF9CB95}"/>
              </a:ext>
            </a:extLst>
          </p:cNvPr>
          <p:cNvGrpSpPr/>
          <p:nvPr userDrawn="1"/>
        </p:nvGrpSpPr>
        <p:grpSpPr>
          <a:xfrm>
            <a:off x="145356" y="121935"/>
            <a:ext cx="11901285" cy="6614126"/>
            <a:chOff x="145358" y="139347"/>
            <a:chExt cx="11901285" cy="66141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D85895-3025-79AC-DADE-FA8ED15AE3B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8076497" y="2783327"/>
              <a:ext cx="6608291" cy="1332000"/>
              <a:chOff x="938084" y="4219645"/>
              <a:chExt cx="6251085" cy="1260000"/>
            </a:xfrm>
          </p:grpSpPr>
          <p:pic>
            <p:nvPicPr>
              <p:cNvPr id="3" name="Picture 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4D5FFBF9-B785-3FF2-098F-FACC741338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" name="Picture 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15ED48-4C76-DF4E-2664-E4BEB7DC16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6" name="Picture 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5795B64-071F-4D3C-0F7C-6C616AA10F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7" name="Picture 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BF97ACA-FCC1-C2C4-3745-F206BBB1B3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8" name="Picture 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4375F80-49DD-8F32-A5D2-C166193C4D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071212-891D-421D-B312-8C2ECC00F18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2492788" y="2783327"/>
              <a:ext cx="6608291" cy="1332000"/>
              <a:chOff x="938084" y="4219645"/>
              <a:chExt cx="6251085" cy="1260000"/>
            </a:xfrm>
          </p:grpSpPr>
          <p:pic>
            <p:nvPicPr>
              <p:cNvPr id="10" name="Picture 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847AEB4-6C71-53B4-5C3B-DCC2BC648A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2" name="Picture 1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9ADEF39-F82D-6C84-B4AC-5525E9E465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3" name="Picture 1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5E3E3B16-3688-0F5F-860D-A5D70D5386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5" name="Picture 14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EC374F0-A561-BF62-E354-39F64EA66F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6" name="Picture 1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C10AC1B6-0E7F-0EDE-F26F-476B7E39B1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4" y="5421473"/>
              <a:ext cx="9248955" cy="1332000"/>
              <a:chOff x="2187047" y="4219645"/>
              <a:chExt cx="8749011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3" name="Picture 3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87333AC-E07C-ACED-34E2-A3B73B0C4B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03744D6-DE57-7FDE-D7E2-7A973E13954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3" y="139347"/>
              <a:ext cx="9248955" cy="1332000"/>
              <a:chOff x="2187047" y="4219645"/>
              <a:chExt cx="8749011" cy="1260000"/>
            </a:xfrm>
          </p:grpSpPr>
          <p:pic>
            <p:nvPicPr>
              <p:cNvPr id="48" name="Picture 4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9BA50F-A363-73CC-49DE-3A4A0495D9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9" name="Picture 4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C1C9BBE-9ED8-60E2-C26C-287EB894E6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0" name="Picture 4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6242F3E-9E42-B638-3B35-2ED0F1A27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1" name="Picture 50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DF152AD-B74D-3342-B678-F173A856BF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2" name="Picture 5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15C7D39-E109-B92F-E2E0-EC24BE52A9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3" name="Picture 5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4286C0B-526B-9779-0308-4DEF912DE6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4" name="Picture 5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3788381-6763-FB61-5E9F-5521320557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386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1FD84C-E010-9285-3C9B-E8C8FCAF60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41DFFF03-C340-CC6E-1873-D30D9F676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2ABBE659-D994-7A3A-FC88-534EF1C09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5756F55F-0B40-40A4-464C-EFDA39753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29E9E1-A297-D2CD-C788-F3EE34A7A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9978B41C-8D11-6FDE-673E-844C6C1F3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E68E68A0-F88A-702C-6EA5-2CF71D058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F7F0EEAC-4006-AC3B-03E9-541E61A9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F02FC94-1546-5559-FF37-B023A7B86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EACB4FFA-8167-1D98-56D0-F7577BADA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71B6D575-CEAD-0350-089C-B04318922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515D6917-504E-2803-8309-EEFFAEEBC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490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070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DAD1A3-B33C-9C0B-B330-735191AE87F9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02FA912-6879-8C77-94C2-27DEC3199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3B0BD5-A8DB-DD2F-7027-4CA6830BD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A38361A-3073-77A8-F744-E7B43B72A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918EA4A-9D53-07E7-6AE1-C2B83DD7C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D21F24E-905E-A270-E431-DD17E15CD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293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8570E-2E5A-47F9-DA99-B101AFB19DED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41381" y="2762999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B26FB32-99F0-8C5A-8AEF-39E7BBFA6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754B79-50AD-9B06-BF6F-8A967A37A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A46D0B1-E2F9-9715-A7DA-71F357D55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B3689B-5194-4DB8-AF26-F19748425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F38F668-CCFF-D322-372D-11D55F920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451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4975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C15A14-BA4A-DD08-03C5-0C55270504A0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480FC19-9C4F-4B84-9451-8DB2DECAB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CE39365-1EE2-F988-27AA-D666A230EC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E952CFC-0AEC-A1D8-CDA9-7DC4FD9BC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56AF9F3-22A5-79E6-6393-39D73A5F2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8" name="Picture 1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7073F36-2799-DBDC-2DE5-27ACED35B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511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479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0310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02FE4C-AA98-110C-0BF7-57856EEB56A7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9E34B63-533A-7839-6854-E2A6329C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FFF54C2-688E-CA1A-E686-35CC375FB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E25CAE-BE56-BC69-26B0-5D2BCFC3F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E90D9C9-9808-55A8-BA9A-DA2C462A1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4B24BB-5A37-5D64-0376-FD8EF368E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90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900596"/>
            <a:ext cx="7925927" cy="3077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6566E3A-5935-8D4B-9C34-C5201C358702}"/>
              </a:ext>
            </a:extLst>
          </p:cNvPr>
          <p:cNvGrpSpPr/>
          <p:nvPr userDrawn="1"/>
        </p:nvGrpSpPr>
        <p:grpSpPr>
          <a:xfrm>
            <a:off x="429003" y="364452"/>
            <a:ext cx="11333991" cy="6129095"/>
            <a:chOff x="207054" y="347434"/>
            <a:chExt cx="11333991" cy="6129095"/>
          </a:xfrm>
        </p:grpSpPr>
        <p:pic>
          <p:nvPicPr>
            <p:cNvPr id="23" name="Picture 22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BE3A634C-C432-5D04-5D19-D3B6CD8000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23" y="5451297"/>
              <a:ext cx="1004186" cy="1008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ED460592-DE4C-7FCD-5194-88035C8C57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766" y="5451297"/>
              <a:ext cx="1009279" cy="1008000"/>
            </a:xfrm>
            <a:prstGeom prst="rect">
              <a:avLst/>
            </a:prstGeom>
          </p:spPr>
        </p:pic>
        <p:pic>
          <p:nvPicPr>
            <p:cNvPr id="32" name="Picture 31" descr="A green and black logo&#10;&#10;Description automatically generated">
              <a:extLst>
                <a:ext uri="{FF2B5EF4-FFF2-40B4-BE49-F238E27FC236}">
                  <a16:creationId xmlns:a16="http://schemas.microsoft.com/office/drawing/2014/main" id="{3DE3B57B-EE77-4B22-994A-BF10333AB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187" y="5451297"/>
              <a:ext cx="1009279" cy="1008000"/>
            </a:xfrm>
            <a:prstGeom prst="rect">
              <a:avLst/>
            </a:prstGeom>
          </p:spPr>
        </p:pic>
        <p:pic>
          <p:nvPicPr>
            <p:cNvPr id="36" name="Picture 35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3E6C142C-0957-7FF6-DE4D-045C6C74A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867" y="5468529"/>
              <a:ext cx="1004186" cy="1008000"/>
            </a:xfrm>
            <a:prstGeom prst="rect">
              <a:avLst/>
            </a:prstGeom>
          </p:spPr>
        </p:pic>
        <p:pic>
          <p:nvPicPr>
            <p:cNvPr id="61" name="Picture 60" descr="A blue and black logo&#10;&#10;Description automatically generated">
              <a:extLst>
                <a:ext uri="{FF2B5EF4-FFF2-40B4-BE49-F238E27FC236}">
                  <a16:creationId xmlns:a16="http://schemas.microsoft.com/office/drawing/2014/main" id="{44150B08-DB29-7484-7C74-2E9EADAFC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103" y="5463791"/>
              <a:ext cx="1009279" cy="1008000"/>
            </a:xfrm>
            <a:prstGeom prst="rect">
              <a:avLst/>
            </a:prstGeom>
          </p:spPr>
        </p:pic>
        <p:pic>
          <p:nvPicPr>
            <p:cNvPr id="62" name="Picture 61" descr="A black and gold logo&#10;&#10;Description automatically generated">
              <a:extLst>
                <a:ext uri="{FF2B5EF4-FFF2-40B4-BE49-F238E27FC236}">
                  <a16:creationId xmlns:a16="http://schemas.microsoft.com/office/drawing/2014/main" id="{3BC34062-6BDC-02C1-C178-EC77A1563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037" y="5451297"/>
              <a:ext cx="1009279" cy="1008000"/>
            </a:xfrm>
            <a:prstGeom prst="rect">
              <a:avLst/>
            </a:prstGeom>
          </p:spPr>
        </p:pic>
        <p:pic>
          <p:nvPicPr>
            <p:cNvPr id="63" name="Picture 62" descr="A green and black logo&#10;&#10;Description automatically generated">
              <a:extLst>
                <a:ext uri="{FF2B5EF4-FFF2-40B4-BE49-F238E27FC236}">
                  <a16:creationId xmlns:a16="http://schemas.microsoft.com/office/drawing/2014/main" id="{91ADA823-D5AC-46C2-4E35-A4CA80D2F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57" y="5451297"/>
              <a:ext cx="1009279" cy="1008000"/>
            </a:xfrm>
            <a:prstGeom prst="rect">
              <a:avLst/>
            </a:prstGeom>
          </p:spPr>
        </p:pic>
        <p:pic>
          <p:nvPicPr>
            <p:cNvPr id="64" name="Picture 63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EC3D36FA-3921-1F95-EF96-19BFAD070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486" y="5451297"/>
              <a:ext cx="1004186" cy="1008000"/>
            </a:xfrm>
            <a:prstGeom prst="rect">
              <a:avLst/>
            </a:prstGeom>
          </p:spPr>
        </p:pic>
        <p:pic>
          <p:nvPicPr>
            <p:cNvPr id="65" name="Picture 64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9FE9F85B-2F7B-6A04-A0B1-3120B5110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34" y="5451297"/>
              <a:ext cx="1004186" cy="1008000"/>
            </a:xfrm>
            <a:prstGeom prst="rect">
              <a:avLst/>
            </a:prstGeom>
          </p:spPr>
        </p:pic>
        <p:pic>
          <p:nvPicPr>
            <p:cNvPr id="66" name="Picture 65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63CE292B-958F-6C68-D524-EFDE2DE62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79" y="5465698"/>
              <a:ext cx="1004186" cy="1008000"/>
            </a:xfrm>
            <a:prstGeom prst="rect">
              <a:avLst/>
            </a:prstGeom>
          </p:spPr>
        </p:pic>
        <p:pic>
          <p:nvPicPr>
            <p:cNvPr id="67" name="Picture 66" descr="A black and gold logo&#10;&#10;Description automatically generated">
              <a:extLst>
                <a:ext uri="{FF2B5EF4-FFF2-40B4-BE49-F238E27FC236}">
                  <a16:creationId xmlns:a16="http://schemas.microsoft.com/office/drawing/2014/main" id="{A144E04F-B4ED-706C-B4D1-C208C0630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82" y="4443936"/>
              <a:ext cx="1009279" cy="1008000"/>
            </a:xfrm>
            <a:prstGeom prst="rect">
              <a:avLst/>
            </a:prstGeom>
          </p:spPr>
        </p:pic>
        <p:pic>
          <p:nvPicPr>
            <p:cNvPr id="68" name="Picture 67" descr="A green and black logo&#10;&#10;Description automatically generated">
              <a:extLst>
                <a:ext uri="{FF2B5EF4-FFF2-40B4-BE49-F238E27FC236}">
                  <a16:creationId xmlns:a16="http://schemas.microsoft.com/office/drawing/2014/main" id="{1197EC6B-BCAF-6C99-CF62-7C5E577F58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82" y="2415441"/>
              <a:ext cx="1009279" cy="1008000"/>
            </a:xfrm>
            <a:prstGeom prst="rect">
              <a:avLst/>
            </a:prstGeom>
          </p:spPr>
        </p:pic>
        <p:pic>
          <p:nvPicPr>
            <p:cNvPr id="69" name="Picture 6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5A0F552E-CDD6-D2EE-D6B9-D35E19B62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4952" y="3437204"/>
              <a:ext cx="1004186" cy="1008000"/>
            </a:xfrm>
            <a:prstGeom prst="rect">
              <a:avLst/>
            </a:prstGeom>
          </p:spPr>
        </p:pic>
        <p:pic>
          <p:nvPicPr>
            <p:cNvPr id="70" name="Picture 6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E36C32FE-7923-5DDF-65A6-0A1377E72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2928" y="1382470"/>
              <a:ext cx="1004186" cy="1008000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EBD6440-A166-06D7-32FB-EB14483889A9}"/>
                </a:ext>
              </a:extLst>
            </p:cNvPr>
            <p:cNvGrpSpPr/>
            <p:nvPr userDrawn="1"/>
          </p:nvGrpSpPr>
          <p:grpSpPr>
            <a:xfrm>
              <a:off x="1230782" y="353225"/>
              <a:ext cx="10308879" cy="1008001"/>
              <a:chOff x="1230782" y="353225"/>
              <a:chExt cx="10308879" cy="1008001"/>
            </a:xfrm>
          </p:grpSpPr>
          <p:pic>
            <p:nvPicPr>
              <p:cNvPr id="46" name="Picture 45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60C97C9-8319-49BF-7C0E-58EEC4EB3C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01951" y="353225"/>
                <a:ext cx="1004187" cy="1008000"/>
              </a:xfrm>
              <a:prstGeom prst="rect">
                <a:avLst/>
              </a:prstGeom>
            </p:spPr>
          </p:pic>
          <p:pic>
            <p:nvPicPr>
              <p:cNvPr id="59" name="Picture 58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7AE4F4FD-FAF3-DAF6-D288-91DBF0A467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232689" y="353226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2" name="Picture 71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1FCCB6D4-C6AD-F8E4-E41C-C2E5E692D0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500206" y="353226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3" name="Picture 72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3D268B69-D715-8AEE-17C1-C845DBB834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530382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4" name="Picture 73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DA6DA3E7-3DA5-1584-C20E-710D4C17CC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334037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5" name="Picture 74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FBCA4C8B-A5F2-87FF-D627-1F5CED7A83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464935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6" name="Picture 75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5E72762-7EE3-D6B5-AC64-6F22CEB6E2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399486" y="353226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7" name="Picture 76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8ECBB998-CBAF-F1D2-0699-9921B71A58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434757" y="3532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8" name="Picture 77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FFFB740D-A558-EDAA-9FC6-FE1C2CBCBA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369308" y="3532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80" name="Picture 79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78B54CDA-2D58-90B6-3326-23C5F1E496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774" y="353225"/>
                <a:ext cx="1009279" cy="1008000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B61136C-1334-6F86-946F-AB75A3E3787D}"/>
                </a:ext>
              </a:extLst>
            </p:cNvPr>
            <p:cNvGrpSpPr/>
            <p:nvPr userDrawn="1"/>
          </p:nvGrpSpPr>
          <p:grpSpPr>
            <a:xfrm>
              <a:off x="207054" y="347434"/>
              <a:ext cx="1009279" cy="6129095"/>
              <a:chOff x="207054" y="367530"/>
              <a:chExt cx="1009279" cy="6129095"/>
            </a:xfrm>
          </p:grpSpPr>
          <p:pic>
            <p:nvPicPr>
              <p:cNvPr id="35" name="Picture 34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6F58F851-0708-7EA2-D7E1-088C4FBBEC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600" y="54886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56" name="Picture 55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D8D3DC08-49E8-91D2-68AB-44DFB701F6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7054" y="2416101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58" name="Picture 5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592627A-CAE5-FCEF-DD12-A477E01370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7054" y="368170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60" name="Picture 59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A6E5E5F0-D90D-157B-2C76-609ACB9150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9600" y="139213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81" name="Picture 80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95978F8F-94C3-F977-8071-4DA1943BDB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9600" y="3440067"/>
                <a:ext cx="1004187" cy="1008000"/>
              </a:xfrm>
              <a:prstGeom prst="rect">
                <a:avLst/>
              </a:prstGeom>
            </p:spPr>
          </p:pic>
          <p:pic>
            <p:nvPicPr>
              <p:cNvPr id="82" name="Picture 81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669E7428-F7B1-BC83-436F-44E7C362ED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54" y="4463393"/>
                <a:ext cx="1009279" cy="100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8142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7D94E8-04E4-71A6-FA81-B8D4947708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2EE034C-E9DC-EB4F-A40B-2BCBFF31705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3" name="Picture 2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318EFFD4-CD05-559A-CC9D-600B67C474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8" name="Picture 7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645002EB-32A2-AA10-17F3-BC469E4C64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11" name="Picture 1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58D9EF89-8B5F-1485-B142-5172B9D112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14" name="Picture 1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4C272581-D4B9-5D5B-7BBB-E78E9D9DDC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0" name="Picture 19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6B9B985C-B3F3-F11E-20AE-A487D33FD9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2E21ACC1-96F7-A320-8A4D-31868F895D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7374335-3ED9-6A7E-15CC-02F917FD54D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30" name="Picture 29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108F4704-3DAB-6EFD-8C81-D969E3A2C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1" name="Picture 3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1BCAD8FD-9C07-BEEE-D90A-BD6C65D6EB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2" name="Picture 3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A76CBB1-B0C3-DE38-7F16-B65A4D3244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3" name="Picture 32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A0BE604D-2437-6925-9AEF-33EEC543E2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4" name="Picture 33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FF0213FE-AA0A-2DD3-F6B2-1D6B574A47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642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3AA29-C829-D7D3-49AF-D0E9EE1823F5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4A6D2F41-9DFE-78EA-30D6-EDDDDF409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921AA3AC-6674-4638-0B34-F7E0BBF84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6D3848D8-B4CD-6C98-E896-C534A1A2F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59146282-BED2-4C01-77D2-DB4BEC38F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C4F3AED0-0AC3-C47A-231A-A827F28C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08F15642-ACCA-3200-8F37-C1C2D500B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5305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942655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0B13BB-F2A9-15A6-DAE5-46A74845AD0F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16" name="Picture 15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4DE56CE6-0877-EC3F-EF5A-00D600A447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17" name="Picture 16" descr="A blue and black logo&#10;&#10;Description automatically generated">
              <a:extLst>
                <a:ext uri="{FF2B5EF4-FFF2-40B4-BE49-F238E27FC236}">
                  <a16:creationId xmlns:a16="http://schemas.microsoft.com/office/drawing/2014/main" id="{05DB9DCC-1192-D2DA-69E8-82198D103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20" name="Picture 19" descr="A black and gold logo&#10;&#10;Description automatically generated">
              <a:extLst>
                <a:ext uri="{FF2B5EF4-FFF2-40B4-BE49-F238E27FC236}">
                  <a16:creationId xmlns:a16="http://schemas.microsoft.com/office/drawing/2014/main" id="{495CB7EC-6E8A-947B-6B93-77D0D5ABB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21" name="Picture 20" descr="A green and black logo&#10;&#10;Description automatically generated">
              <a:extLst>
                <a:ext uri="{FF2B5EF4-FFF2-40B4-BE49-F238E27FC236}">
                  <a16:creationId xmlns:a16="http://schemas.microsoft.com/office/drawing/2014/main" id="{8DC15E9A-411A-BDD4-FEFE-4DFD406AD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22" name="Picture 21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B2C5A20F-65B7-EA17-77D9-07DB7D7BEA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23" name="Picture 22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F0D4BA7F-3C48-3A8F-25CA-17D9308AF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930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10752423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5F7A9-A632-4498-029D-18EF48DB71E9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696664" y="2871000"/>
            <a:ext cx="6709294" cy="1116000"/>
            <a:chOff x="177945" y="5453407"/>
            <a:chExt cx="8224297" cy="1368000"/>
          </a:xfrm>
        </p:grpSpPr>
        <p:pic>
          <p:nvPicPr>
            <p:cNvPr id="3" name="Picture 2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E2AEA1C4-88DD-3C19-3CFC-600A03E51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4" name="Picture 3" descr="A blue and black logo&#10;&#10;Description automatically generated">
              <a:extLst>
                <a:ext uri="{FF2B5EF4-FFF2-40B4-BE49-F238E27FC236}">
                  <a16:creationId xmlns:a16="http://schemas.microsoft.com/office/drawing/2014/main" id="{5A1BDF2D-7A3F-195F-DCB5-A72F7FF9FE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6" name="Picture 5" descr="A black and gold logo&#10;&#10;Description automatically generated">
              <a:extLst>
                <a:ext uri="{FF2B5EF4-FFF2-40B4-BE49-F238E27FC236}">
                  <a16:creationId xmlns:a16="http://schemas.microsoft.com/office/drawing/2014/main" id="{507E5984-2672-44B0-2533-A5D3E594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green and black logo&#10;&#10;Description automatically generated">
              <a:extLst>
                <a:ext uri="{FF2B5EF4-FFF2-40B4-BE49-F238E27FC236}">
                  <a16:creationId xmlns:a16="http://schemas.microsoft.com/office/drawing/2014/main" id="{88A20703-E979-E5A9-8944-07B80FC28C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0519E696-6FAB-8578-A487-EE818DFE6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4" name="Picture 13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6573F6E5-5921-5D36-1556-0ABD25E4F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5895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CC5CB7-4316-0E10-0875-72F0548333E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7C6276-5B54-E2CB-739F-AFCB6BEF20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27" name="Picture 26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EDF49B03-1736-EE9F-2D96-76F1F4CA76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8" name="Picture 27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8C2C746B-9B43-6EF2-F141-51B22A3EB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9" name="Picture 28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CBA4B9A6-E078-7A44-E6BE-51F945CFE1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0" name="Picture 29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1FF1AB14-4E35-A727-70B9-15BD85A704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1" name="Picture 30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CAC5BDB-E662-2457-DD3E-C61ABCF674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2" name="Picture 31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914637FE-2ECF-BC91-A192-30BBC47EF0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2E2156-28F4-7E7B-50B2-AC4ECE55E64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22" name="Picture 21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E6EFC89F-4BFB-A53F-7209-C87B84DD7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3" name="Picture 22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E58E1615-A721-55C9-ABDE-EF21680655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4" name="Picture 2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B8BB21B-294D-F49F-5C61-198911161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5" name="Picture 24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52FB1793-7132-7D02-121F-3CE4034A36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EEEA698B-B550-3D52-55DB-0DBCEF647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90883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CBE26-A603-0FE7-30E1-C4414AFC6E76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8" name="Picture 7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EA7A1629-06AF-C2E8-5FBF-C9DA643011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3FA8DC52-951A-CD34-F58C-2A85D90B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10" name="Picture 9" descr="A black and gold logo&#10;&#10;Description automatically generated">
              <a:extLst>
                <a:ext uri="{FF2B5EF4-FFF2-40B4-BE49-F238E27FC236}">
                  <a16:creationId xmlns:a16="http://schemas.microsoft.com/office/drawing/2014/main" id="{41E1EE30-ED59-0491-7124-B33F443AA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11" name="Picture 10" descr="A green and black logo&#10;&#10;Description automatically generated">
              <a:extLst>
                <a:ext uri="{FF2B5EF4-FFF2-40B4-BE49-F238E27FC236}">
                  <a16:creationId xmlns:a16="http://schemas.microsoft.com/office/drawing/2014/main" id="{EE3FD5A6-6ADF-917F-7E32-B0F056235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12" name="Picture 11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8A3426C0-E030-134C-8DD5-E98D37F79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3" name="Picture 12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F53A2CD1-0717-6E88-9C67-7CC79F1AB3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6296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06F43-7615-24CE-C3D6-63BD994D0D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20333A-D318-4EC5-21CB-61257BBA5BB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25" name="Picture 24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39A34CAF-94CC-FBB2-CF25-F71EE8B6CC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660761C7-4190-800B-D00D-AE0DA1B3BB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7" name="Picture 26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E51EAEBB-322D-E1DB-ED6D-510C1AD992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8" name="Picture 2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879267F6-6269-CD86-F1A8-5D7A6087D6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9" name="Picture 28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490A625-AA0D-88C9-4613-2B4590529E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0" name="Picture 29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A618A59C-EDF1-F23B-3454-86AC5D5B19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70AF76-1E15-1F56-AA87-BEA36FD42B4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20" name="Picture 19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1DD550E7-CFCE-8748-3E75-709F2BA54B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1" name="Picture 2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12FA783A-1FE2-F758-8FBC-2E94976704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2" name="Picture 2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4B1C3F02-262E-3B98-AF59-32577FC903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3" name="Picture 22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8B4BF659-5D50-C751-A2F4-2153794AED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4" name="Picture 23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D21AA574-124E-F0AA-C2A0-715198C948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24618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786DB1-8C80-FDA4-1BDB-7D9346F9FCC7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E04C528-8F28-87C8-5188-BF2F1DB56B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7" name="Picture 6" descr="A blue and black logo&#10;&#10;Description automatically generated">
              <a:extLst>
                <a:ext uri="{FF2B5EF4-FFF2-40B4-BE49-F238E27FC236}">
                  <a16:creationId xmlns:a16="http://schemas.microsoft.com/office/drawing/2014/main" id="{2866FBA9-245B-6E69-0EBD-A1C1A9285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black and gold logo&#10;&#10;Description automatically generated">
              <a:extLst>
                <a:ext uri="{FF2B5EF4-FFF2-40B4-BE49-F238E27FC236}">
                  <a16:creationId xmlns:a16="http://schemas.microsoft.com/office/drawing/2014/main" id="{18BF7659-3652-5331-1426-BACC3D8E1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green and black logo&#10;&#10;Description automatically generated">
              <a:extLst>
                <a:ext uri="{FF2B5EF4-FFF2-40B4-BE49-F238E27FC236}">
                  <a16:creationId xmlns:a16="http://schemas.microsoft.com/office/drawing/2014/main" id="{7416ECB2-6C0E-03B9-1780-BC270B763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10" name="Picture 9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1D1B800B-42A4-2D68-2644-D9549BEF1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1" name="Picture 10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DA2976E8-5A4D-32FA-0753-4034DA802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248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E0DBD-AE44-CAF8-E29B-CF8F9C969A2D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354C09E-88BC-5F69-645D-78FBE124B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526D776D-E283-552F-E435-EDF349BC0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black and gold logo&#10;&#10;Description automatically generated">
              <a:extLst>
                <a:ext uri="{FF2B5EF4-FFF2-40B4-BE49-F238E27FC236}">
                  <a16:creationId xmlns:a16="http://schemas.microsoft.com/office/drawing/2014/main" id="{5C561AEE-103E-6811-D8E1-DCE28601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C4D8BC6-EE66-25B7-23F2-264F5A017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72731576-56D1-9FF0-924C-503AFBEB8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0" name="Picture 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8D5DA44C-F25A-E9B9-5579-CCD97540E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9127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0"/>
            <a:ext cx="4900246" cy="1800000"/>
          </a:xfrm>
          <a:prstGeom prst="rect">
            <a:avLst/>
          </a:prstGeom>
        </p:spPr>
        <p:txBody>
          <a:bodyPr anchor="ctr"/>
          <a:lstStyle>
            <a:lvl1pPr marL="0" indent="0"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003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95753" y="1980000"/>
            <a:ext cx="4900246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E0DBD-AE44-CAF8-E29B-CF8F9C969A2D}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96647" y="2861475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354C09E-88BC-5F69-645D-78FBE124B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526D776D-E283-552F-E435-EDF349BC0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black and gold logo&#10;&#10;Description automatically generated">
              <a:extLst>
                <a:ext uri="{FF2B5EF4-FFF2-40B4-BE49-F238E27FC236}">
                  <a16:creationId xmlns:a16="http://schemas.microsoft.com/office/drawing/2014/main" id="{5C561AEE-103E-6811-D8E1-DCE28601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C4D8BC6-EE66-25B7-23F2-264F5A017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72731576-56D1-9FF0-924C-503AFBEB8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0" name="Picture 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8D5DA44C-F25A-E9B9-5579-CCD97540E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9726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1028136" y="900932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469048-A3BE-7295-BB8A-C0A974837D1C}"/>
              </a:ext>
            </a:extLst>
          </p:cNvPr>
          <p:cNvGrpSpPr/>
          <p:nvPr userDrawn="1"/>
        </p:nvGrpSpPr>
        <p:grpSpPr>
          <a:xfrm>
            <a:off x="9759864" y="702784"/>
            <a:ext cx="1404000" cy="5452432"/>
            <a:chOff x="10385819" y="744669"/>
            <a:chExt cx="1404000" cy="5452432"/>
          </a:xfrm>
        </p:grpSpPr>
        <p:pic>
          <p:nvPicPr>
            <p:cNvPr id="27" name="Picture 26" descr="A black star in a pink square&#10;&#10;Description automatically generated">
              <a:extLst>
                <a:ext uri="{FF2B5EF4-FFF2-40B4-BE49-F238E27FC236}">
                  <a16:creationId xmlns:a16="http://schemas.microsoft.com/office/drawing/2014/main" id="{685A8A0C-CF8E-632C-5985-0B7E0A042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744669"/>
              <a:ext cx="1404000" cy="1404000"/>
            </a:xfrm>
            <a:prstGeom prst="rect">
              <a:avLst/>
            </a:prstGeom>
          </p:spPr>
        </p:pic>
        <p:pic>
          <p:nvPicPr>
            <p:cNvPr id="28" name="Picture 27" descr="A yellow and black sign with a black x&#10;&#10;Description automatically generated">
              <a:extLst>
                <a:ext uri="{FF2B5EF4-FFF2-40B4-BE49-F238E27FC236}">
                  <a16:creationId xmlns:a16="http://schemas.microsoft.com/office/drawing/2014/main" id="{37973BDD-E10F-1709-63F5-EDAC8A77A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4793101"/>
              <a:ext cx="1404000" cy="1404000"/>
            </a:xfrm>
            <a:prstGeom prst="rect">
              <a:avLst/>
            </a:prstGeom>
          </p:spPr>
        </p:pic>
        <p:pic>
          <p:nvPicPr>
            <p:cNvPr id="29" name="Picture 28" descr="A blue square with black cross&#10;&#10;Description automatically generated">
              <a:extLst>
                <a:ext uri="{FF2B5EF4-FFF2-40B4-BE49-F238E27FC236}">
                  <a16:creationId xmlns:a16="http://schemas.microsoft.com/office/drawing/2014/main" id="{8CC813AE-660D-3E75-194B-BDDC3D20E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2768885"/>
              <a:ext cx="1404000" cy="14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3532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8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0"/>
            <a:ext cx="8976450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0DA46-BB30-9D34-E3BD-5E649B80B7C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9820" y="0"/>
            <a:ext cx="1171573" cy="6831123"/>
            <a:chOff x="10897226" y="-713557"/>
            <a:chExt cx="1294774" cy="7549482"/>
          </a:xfrm>
        </p:grpSpPr>
        <p:pic>
          <p:nvPicPr>
            <p:cNvPr id="29" name="Picture 2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2474FE70-41FF-BB16-CC9D-39EA444FD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0" name="Picture 2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8E080F39-1AD5-0A77-4E96-D710FCB8D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31" name="Picture 3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F09C80-014A-E223-C4CB-E4EF66C7A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32" name="Picture 3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D7C86514-6A67-3403-6136-88374CC5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3" name="Picture 3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B67488BA-1C37-A38D-816F-0897F3A81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" name="Picture 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F6DF3EF-5392-6550-9BBD-7872794E0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89074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3AA29-C829-D7D3-49AF-D0E9EE1823F5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89186" y="2786990"/>
            <a:ext cx="6689983" cy="1116000"/>
            <a:chOff x="-297246" y="5643486"/>
            <a:chExt cx="6689982" cy="1116000"/>
          </a:xfrm>
        </p:grpSpPr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4A6D2F41-9DFE-78EA-30D6-EDDDDF409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921AA3AC-6674-4638-0B34-F7E0BBF84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6D3848D8-B4CD-6C98-E896-C534A1A2F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59146282-BED2-4C01-77D2-DB4BEC38F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C4F3AED0-0AC3-C47A-231A-A827F28C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08F15642-ACCA-3200-8F37-C1C2D500B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2227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1"/>
            <a:ext cx="10209774" cy="3844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B51AE5-28DB-B34F-6629-3DFFCE22CA3D}"/>
              </a:ext>
            </a:extLst>
          </p:cNvPr>
          <p:cNvGrpSpPr/>
          <p:nvPr userDrawn="1"/>
        </p:nvGrpSpPr>
        <p:grpSpPr>
          <a:xfrm>
            <a:off x="649114" y="5194999"/>
            <a:ext cx="10361593" cy="1564277"/>
            <a:chOff x="732429" y="5194995"/>
            <a:chExt cx="10361593" cy="1564277"/>
          </a:xfrm>
        </p:grpSpPr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C91F89E-7C89-2E9C-556C-295C91F8D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729" y="5194999"/>
              <a:ext cx="1728000" cy="1564273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DEB8F82-7389-686E-0EEA-5469C113A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362" y="5194998"/>
              <a:ext cx="1728000" cy="156427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4" name="Picture 13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27CD182-F17C-EAFF-A1B1-E289D14E3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43" y="5194998"/>
              <a:ext cx="1728000" cy="156427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F7E4F069-389B-B5DB-3906-989A2143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43" y="5194998"/>
              <a:ext cx="1728000" cy="156427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7" name="Picture 16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C4E983D-C726-37CB-6A18-B36F0CEE2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6022" y="5194995"/>
              <a:ext cx="1728000" cy="1564277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8" name="Picture 17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0134902-5792-9F0D-0F68-AE590BF34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29" y="5194999"/>
              <a:ext cx="1728000" cy="156426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3450571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9725258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83692F-BBC1-A54E-B93A-27FF02CC61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48" y="6781"/>
            <a:ext cx="1171573" cy="6831123"/>
            <a:chOff x="10897226" y="-713557"/>
            <a:chExt cx="1294774" cy="7549482"/>
          </a:xfrm>
        </p:grpSpPr>
        <p:pic>
          <p:nvPicPr>
            <p:cNvPr id="9" name="Picture 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42A68A3-38D1-81A4-7058-94F5FE652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0" name="Picture 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07688E0-24FE-AE51-2010-308021E54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1" name="Picture 1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351C64-FD42-FD75-5930-25C1E1D59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CC20A40-EE31-E845-E3D2-088B35980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38E2F929-391E-E073-107A-4AA573E4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962A51CF-3541-F0C8-B0C3-338E894BD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9928831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908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720000" y="1260000"/>
            <a:ext cx="9360000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10D6-FD78-2FA2-4C3D-E323CE4FF1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4000" y="0"/>
            <a:ext cx="1188000" cy="6816450"/>
            <a:chOff x="10815600" y="452764"/>
            <a:chExt cx="1083935" cy="6219341"/>
          </a:xfrm>
        </p:grpSpPr>
        <p:pic>
          <p:nvPicPr>
            <p:cNvPr id="10" name="Picture 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BE18C-4AE2-B1AE-E7B7-6F0B67A4F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1" name="Picture 1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6317634-C2E3-26FA-EBF8-CCFC2DF5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2" name="Picture 11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B46D5A3-0649-7B63-9B03-AEBEF6FFC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3" name="Picture 1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1D6EF913-A8D7-0E08-4FD3-1B9A34019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CFDD8ED6-6A89-183A-D99D-4541CD3FD4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6FCDC-CF0C-0504-6751-EF2BE090A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3094956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9725257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DD754-ABA8-D8CA-45EB-87985C13FBF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096" y="21454"/>
            <a:ext cx="1188000" cy="6816450"/>
            <a:chOff x="10815600" y="452764"/>
            <a:chExt cx="1083935" cy="6219341"/>
          </a:xfrm>
        </p:grpSpPr>
        <p:pic>
          <p:nvPicPr>
            <p:cNvPr id="3" name="Picture 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7FF05F59-B2BF-606D-60D8-3335A6E96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AB9CD0D-E89D-F139-AF40-576D6CFDC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6" name="Picture 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3EEDEB2-19D4-AD2E-6466-FB996FA76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7" name="Picture 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B677C3-E485-5AA7-64C9-0455ACAA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8" name="Picture 7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917005B-FBE4-0D26-10B5-0FAC5AA9D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032B1A-5312-89D6-44CA-E2B7A2D05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29331000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</a:extLst>
          </p:cNvPr>
          <p:cNvSpPr/>
          <p:nvPr userDrawn="1"/>
        </p:nvSpPr>
        <p:spPr>
          <a:xfrm>
            <a:off x="0" y="0"/>
            <a:ext cx="12190230" cy="9461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62" y="66313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320244" y="189699"/>
            <a:ext cx="5566299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400" b="0" dirty="0">
                <a:solidFill>
                  <a:schemeClr val="tx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400" b="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473375"/>
            <a:ext cx="10581126" cy="9509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A3A5B9-EC79-8870-845B-E4EBECC9A9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7433" y="4817112"/>
            <a:ext cx="10575869" cy="1764000"/>
            <a:chOff x="2043947" y="4871940"/>
            <a:chExt cx="8633359" cy="144000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4530A15-0DB8-48E0-C4EF-E2C64E452BF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23730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A6C1692-2916-F598-7540-F5F82F5611C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7796238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B3C5406-BB00-2F14-245F-1F6E268D743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6355169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158C990-9B3C-FA07-B916-ACF4640B507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921795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BFABC7C-BC01-B78A-03CA-F6F17DD53E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48072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AB0A91E-B709-3B96-77BF-63288318445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2043947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9F48-E534-4CF5-2538-1CA934378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46150"/>
            <a:ext cx="12192000" cy="2460625"/>
          </a:xfrm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308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C56815-0F6C-4E06-30DD-5C11107028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5999" y="5855212"/>
            <a:ext cx="6094231" cy="1013382"/>
            <a:chOff x="18854" y="5898292"/>
            <a:chExt cx="5615599" cy="936000"/>
          </a:xfrm>
          <a:noFill/>
        </p:grpSpPr>
        <p:pic>
          <p:nvPicPr>
            <p:cNvPr id="15" name="Picture 14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BFC847A2-2A82-5C05-EDDF-9D78CB000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63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6" name="Picture 15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FE03473-A099-89A8-3B40-BA1F6FB317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07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7" name="Picture 16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66B5B0DA-5478-C989-6A65-9A0B84D92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2" name="Picture 1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04A4F1E-4EA1-DEC9-E160-7D212BB2C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3" name="Picture 2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D57F4C5-92BE-8C20-571A-5FFA211D41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4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20" name="Picture 19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36D5070-4207-BD04-48FB-9152583764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4" y="5898292"/>
              <a:ext cx="938374" cy="936000"/>
            </a:xfrm>
            <a:prstGeom prst="rect">
              <a:avLst/>
            </a:prstGeom>
            <a:grpFill/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557FDE-7A63-E215-198F-ECC579FDC8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915" y="5854045"/>
            <a:ext cx="6094231" cy="1013382"/>
            <a:chOff x="18854" y="5898292"/>
            <a:chExt cx="5615599" cy="936000"/>
          </a:xfrm>
          <a:noFill/>
        </p:grpSpPr>
        <p:pic>
          <p:nvPicPr>
            <p:cNvPr id="6" name="Picture 5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1142066-67BC-6AA0-6298-26076916C8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63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7" name="Picture 6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24C64EE-B06C-6355-9BC6-D12FFC595C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07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8" name="Picture 7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11AE593-FE6B-7180-3DA3-48ABE4BE29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9" name="Picture 8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F5319CF0-F488-3AA6-E62D-7E12CDA19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0" name="Picture 9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4433CBD-FC9C-F799-A7E5-C093FBAE28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4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1" name="Picture 10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390B7DB-11D5-12FB-EB87-79D1CD2A0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4" y="5898292"/>
              <a:ext cx="938374" cy="936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663254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77E4-2F96-D1B0-C75D-AE6071E2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03C9A-309B-520E-E7A8-ACC6687D6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E96D-F428-15F9-A704-A9B85F96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3869-0186-4075-8030-0E377411A812}" type="datetimeFigureOut">
              <a:rPr lang="en-AU" smtClean="0"/>
              <a:t>5/11/2024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2A637-9149-3AA5-8D95-6945F76B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8F3FF-8070-0FD2-67BE-D4E1ECFD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A22C-5BD7-4368-8893-CC6D674B33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5451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E9947B7-5738-3CEF-8D4C-A175C56731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53" y="5783441"/>
            <a:ext cx="12186000" cy="1061287"/>
            <a:chOff x="236353" y="5773913"/>
            <a:chExt cx="12400881" cy="1080000"/>
          </a:xfrm>
          <a:solidFill>
            <a:schemeClr val="accent4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A5A814-E231-9A8F-87DB-FEFE101414A5}"/>
                </a:ext>
              </a:extLst>
            </p:cNvPr>
            <p:cNvGrpSpPr/>
            <p:nvPr userDrawn="1"/>
          </p:nvGrpSpPr>
          <p:grpSpPr>
            <a:xfrm>
              <a:off x="236353" y="5773913"/>
              <a:ext cx="11719295" cy="1080000"/>
              <a:chOff x="19050" y="5773913"/>
              <a:chExt cx="11719295" cy="1080000"/>
            </a:xfrm>
            <a:grpFill/>
          </p:grpSpPr>
          <p:pic>
            <p:nvPicPr>
              <p:cNvPr id="7" name="Picture 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5581175E-EDE0-13C9-3446-4067FE9F18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" y="5773913"/>
                <a:ext cx="5520435" cy="1080000"/>
              </a:xfrm>
              <a:prstGeom prst="rect">
                <a:avLst/>
              </a:prstGeom>
              <a:grpFill/>
            </p:spPr>
          </p:pic>
          <p:pic>
            <p:nvPicPr>
              <p:cNvPr id="8" name="Picture 7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3FC127AF-6F81-24D5-2EBD-4F39889833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9485" y="5773913"/>
                <a:ext cx="5520435" cy="1080000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D8FFF16D-B7AB-0880-5E02-19DB6EDC540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71" r="75410"/>
              <a:stretch/>
            </p:blipFill>
            <p:spPr>
              <a:xfrm>
                <a:off x="11047233" y="5773913"/>
                <a:ext cx="691112" cy="1080000"/>
              </a:xfrm>
              <a:prstGeom prst="rect">
                <a:avLst/>
              </a:prstGeom>
              <a:grpFill/>
            </p:spPr>
          </p:pic>
        </p:grpSp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CEDDC28-E4F0-EEBF-BBC0-7D3349482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r="75410"/>
            <a:stretch/>
          </p:blipFill>
          <p:spPr>
            <a:xfrm>
              <a:off x="11946122" y="5773913"/>
              <a:ext cx="691112" cy="1080000"/>
            </a:xfrm>
            <a:prstGeom prst="rect">
              <a:avLst/>
            </a:prstGeom>
            <a:grpFill/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  <a:prstGeom prst="rect">
            <a:avLst/>
          </a:prstGeom>
        </p:spPr>
        <p:txBody>
          <a:bodyPr>
            <a:normAutofit/>
          </a:bodyPr>
          <a:lstStyle>
            <a:lvl1pPr marL="72000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012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03DF49-3C23-3905-9581-309875B34BA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84A5EE3D-3F2E-2847-EBEA-8BCACB1A6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18E9C0CA-BD10-5905-9D2A-7AF21E161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38C1A8E7-14F0-0A9E-295C-5309BB201E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E701C03A-4BAD-003B-8EC2-83B7002B83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C3AFF7E9-3DDE-B303-FF4B-7E1464223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289E3127-3C9C-ADF9-64FF-976779262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2E97B4D3-AD2D-E4CA-7678-AA7CA943A0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1FE6FD8-05E1-8EC9-8BD3-C4FEDA039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377E86AC-6D5A-845A-A8D8-75E888DE0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8EAB0D67-5BF9-1D5F-809E-FEE92EA4D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247A6D87-6107-F0B4-419F-D445B207F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98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067421-5222-7E95-A680-97FA473BF8F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F8AE7A4C-2966-3C34-DD58-03FA73803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6CF3DAF3-98D1-B9DE-399B-5DE7AF9EA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45064545-4AFF-5331-0781-926575EA0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3CA65401-2EB5-BFEE-4BC1-B0F1115C3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F4A6C529-92E4-4B40-1A84-D80735E28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63D68535-B9EB-F4E1-DCB6-AB9BAE792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54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E0F1-4A2E-41E1-C26D-494904A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74A1-965B-9AA9-2637-1E6E843E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100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6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889" r:id="rId2"/>
    <p:sldLayoutId id="2147483890" r:id="rId3"/>
    <p:sldLayoutId id="2147483696" r:id="rId4"/>
    <p:sldLayoutId id="2147483945" r:id="rId5"/>
    <p:sldLayoutId id="2147483891" r:id="rId6"/>
    <p:sldLayoutId id="2147483900" r:id="rId7"/>
    <p:sldLayoutId id="2147483775" r:id="rId8"/>
    <p:sldLayoutId id="2147483686" r:id="rId9"/>
    <p:sldLayoutId id="2147483887" r:id="rId10"/>
    <p:sldLayoutId id="2147483907" r:id="rId11"/>
    <p:sldLayoutId id="2147483692" r:id="rId12"/>
    <p:sldLayoutId id="2147483946" r:id="rId13"/>
    <p:sldLayoutId id="2147483893" r:id="rId14"/>
    <p:sldLayoutId id="2147483892" r:id="rId15"/>
    <p:sldLayoutId id="2147483901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47" r:id="rId22"/>
    <p:sldLayoutId id="2147483929" r:id="rId23"/>
    <p:sldLayoutId id="2147483930" r:id="rId24"/>
    <p:sldLayoutId id="2147483931" r:id="rId25"/>
    <p:sldLayoutId id="2147483932" r:id="rId26"/>
    <p:sldLayoutId id="2147483933" r:id="rId27"/>
    <p:sldLayoutId id="2147483934" r:id="rId28"/>
    <p:sldLayoutId id="2147483935" r:id="rId29"/>
    <p:sldLayoutId id="2147483936" r:id="rId30"/>
    <p:sldLayoutId id="2147483948" r:id="rId31"/>
    <p:sldLayoutId id="2147483894" r:id="rId32"/>
    <p:sldLayoutId id="2147483897" r:id="rId33"/>
    <p:sldLayoutId id="2147483902" r:id="rId34"/>
    <p:sldLayoutId id="2147483913" r:id="rId35"/>
    <p:sldLayoutId id="2147483914" r:id="rId36"/>
    <p:sldLayoutId id="2147483915" r:id="rId37"/>
    <p:sldLayoutId id="2147483916" r:id="rId38"/>
    <p:sldLayoutId id="2147483917" r:id="rId39"/>
    <p:sldLayoutId id="2147483950" r:id="rId40"/>
    <p:sldLayoutId id="2147483896" r:id="rId41"/>
    <p:sldLayoutId id="2147483895" r:id="rId42"/>
    <p:sldLayoutId id="2147483903" r:id="rId43"/>
    <p:sldLayoutId id="2147483918" r:id="rId44"/>
    <p:sldLayoutId id="2147483919" r:id="rId45"/>
    <p:sldLayoutId id="2147483920" r:id="rId46"/>
    <p:sldLayoutId id="2147483921" r:id="rId47"/>
    <p:sldLayoutId id="2147483922" r:id="rId48"/>
    <p:sldLayoutId id="2147483951" r:id="rId49"/>
    <p:sldLayoutId id="2147483937" r:id="rId50"/>
    <p:sldLayoutId id="2147483938" r:id="rId51"/>
    <p:sldLayoutId id="2147483939" r:id="rId52"/>
    <p:sldLayoutId id="2147483940" r:id="rId53"/>
    <p:sldLayoutId id="2147483941" r:id="rId54"/>
    <p:sldLayoutId id="2147483942" r:id="rId55"/>
    <p:sldLayoutId id="2147483943" r:id="rId56"/>
    <p:sldLayoutId id="2147483944" r:id="rId57"/>
    <p:sldLayoutId id="2147483952" r:id="rId58"/>
    <p:sldLayoutId id="2147483898" r:id="rId59"/>
    <p:sldLayoutId id="2147483899" r:id="rId60"/>
    <p:sldLayoutId id="2147483904" r:id="rId61"/>
    <p:sldLayoutId id="2147483923" r:id="rId62"/>
    <p:sldLayoutId id="2147483924" r:id="rId63"/>
    <p:sldLayoutId id="2147483925" r:id="rId64"/>
    <p:sldLayoutId id="2147483926" r:id="rId65"/>
    <p:sldLayoutId id="2147483927" r:id="rId66"/>
    <p:sldLayoutId id="2147483928" r:id="rId67"/>
    <p:sldLayoutId id="2147483953" r:id="rId68"/>
    <p:sldLayoutId id="2147483886" r:id="rId69"/>
    <p:sldLayoutId id="2147483954" r:id="rId70"/>
    <p:sldLayoutId id="2147483905" r:id="rId71"/>
    <p:sldLayoutId id="2147483789" r:id="rId72"/>
    <p:sldLayoutId id="2147483906" r:id="rId73"/>
    <p:sldLayoutId id="2147483955" r:id="rId74"/>
    <p:sldLayoutId id="2147483956" r:id="rId75"/>
    <p:sldLayoutId id="2147483957" r:id="rId76"/>
    <p:sldLayoutId id="2147483958" r:id="rId77"/>
  </p:sldLayoutIdLst>
  <p:txStyles>
    <p:titleStyle>
      <a:lvl1pPr marL="715963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8.sv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822C-EDC5-15A6-EB02-6E80D98F45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46150"/>
            <a:ext cx="12192000" cy="2460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to </a:t>
            </a:r>
            <a:br>
              <a:rPr kumimoji="0" lang="en-AU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AU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competency-based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2ED9B-413B-E005-0A8D-A25C65D770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anchor="ctr"/>
          <a:lstStyle/>
          <a:p>
            <a:pPr marL="3044825" algn="l"/>
            <a:r>
              <a:rPr lang="en-US" dirty="0"/>
              <a:t>Level 1	Stage 1	Core  </a:t>
            </a:r>
            <a:br>
              <a:rPr lang="en-US" dirty="0"/>
            </a:br>
            <a:r>
              <a:rPr lang="en-US" dirty="0"/>
              <a:t>Level 1	Stage 2	Design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685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56F1-A5D3-A802-10F9-63BBCBB7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Direct evidence</a:t>
            </a:r>
          </a:p>
        </p:txBody>
      </p:sp>
      <p:grpSp>
        <p:nvGrpSpPr>
          <p:cNvPr id="9" name="Group 8" descr="This presentation uses a highly visual layout. If you are using a screen reader, you will be better to access the Accessible MS Word format of this document from the TVET Toolkit.">
            <a:extLst>
              <a:ext uri="{FF2B5EF4-FFF2-40B4-BE49-F238E27FC236}">
                <a16:creationId xmlns:a16="http://schemas.microsoft.com/office/drawing/2014/main" id="{682F40B3-0F87-A522-53B4-293E59467BDE}"/>
              </a:ext>
            </a:extLst>
          </p:cNvPr>
          <p:cNvGrpSpPr/>
          <p:nvPr/>
        </p:nvGrpSpPr>
        <p:grpSpPr>
          <a:xfrm>
            <a:off x="576000" y="1476000"/>
            <a:ext cx="9396000" cy="3894119"/>
            <a:chOff x="1241881" y="1233000"/>
            <a:chExt cx="9396000" cy="38941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A79760-B34B-23EF-488C-54087A7375CB}"/>
                </a:ext>
              </a:extLst>
            </p:cNvPr>
            <p:cNvSpPr/>
            <p:nvPr/>
          </p:nvSpPr>
          <p:spPr>
            <a:xfrm flipH="1">
              <a:off x="2303881" y="1233000"/>
              <a:ext cx="2196000" cy="2196000"/>
            </a:xfrm>
            <a:prstGeom prst="rect">
              <a:avLst/>
            </a:prstGeom>
            <a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CE8CA13F-ECA1-BED8-6607-3573070348B6}"/>
                </a:ext>
              </a:extLst>
            </p:cNvPr>
            <p:cNvSpPr/>
            <p:nvPr/>
          </p:nvSpPr>
          <p:spPr>
            <a:xfrm>
              <a:off x="1241881" y="3912119"/>
              <a:ext cx="4320000" cy="1215000"/>
            </a:xfrm>
            <a:custGeom>
              <a:avLst/>
              <a:gdLst>
                <a:gd name="connsiteX0" fmla="*/ 0 w 4320000"/>
                <a:gd name="connsiteY0" fmla="*/ 0 h 1215000"/>
                <a:gd name="connsiteX1" fmla="*/ 4320000 w 4320000"/>
                <a:gd name="connsiteY1" fmla="*/ 0 h 1215000"/>
                <a:gd name="connsiteX2" fmla="*/ 4320000 w 4320000"/>
                <a:gd name="connsiteY2" fmla="*/ 1215000 h 1215000"/>
                <a:gd name="connsiteX3" fmla="*/ 0 w 4320000"/>
                <a:gd name="connsiteY3" fmla="*/ 1215000 h 1215000"/>
                <a:gd name="connsiteX4" fmla="*/ 0 w 4320000"/>
                <a:gd name="connsiteY4" fmla="*/ 0 h 12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0" h="1215000">
                  <a:moveTo>
                    <a:pt x="0" y="0"/>
                  </a:moveTo>
                  <a:lnTo>
                    <a:pt x="4320000" y="0"/>
                  </a:lnTo>
                  <a:lnTo>
                    <a:pt x="4320000" y="1215000"/>
                  </a:lnTo>
                  <a:lnTo>
                    <a:pt x="0" y="1215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900" kern="1200" dirty="0"/>
                <a:t>The assessor observes the learner’s performance </a:t>
              </a:r>
              <a:endParaRPr lang="en-US" sz="1900" kern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B07D36-2B85-17C1-071B-F2375767CB67}"/>
                </a:ext>
              </a:extLst>
            </p:cNvPr>
            <p:cNvSpPr/>
            <p:nvPr/>
          </p:nvSpPr>
          <p:spPr>
            <a:xfrm flipH="1">
              <a:off x="7379881" y="1544412"/>
              <a:ext cx="2196000" cy="2196000"/>
            </a:xfrm>
            <a:prstGeom prst="rect">
              <a:avLst/>
            </a:prstGeom>
            <a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EF2B998A-B82C-D1FD-5375-2D08884A6355}"/>
                </a:ext>
              </a:extLst>
            </p:cNvPr>
            <p:cNvSpPr/>
            <p:nvPr/>
          </p:nvSpPr>
          <p:spPr>
            <a:xfrm>
              <a:off x="6317881" y="3912119"/>
              <a:ext cx="4320000" cy="1215000"/>
            </a:xfrm>
            <a:custGeom>
              <a:avLst/>
              <a:gdLst>
                <a:gd name="connsiteX0" fmla="*/ 0 w 4320000"/>
                <a:gd name="connsiteY0" fmla="*/ 0 h 1215000"/>
                <a:gd name="connsiteX1" fmla="*/ 4320000 w 4320000"/>
                <a:gd name="connsiteY1" fmla="*/ 0 h 1215000"/>
                <a:gd name="connsiteX2" fmla="*/ 4320000 w 4320000"/>
                <a:gd name="connsiteY2" fmla="*/ 1215000 h 1215000"/>
                <a:gd name="connsiteX3" fmla="*/ 0 w 4320000"/>
                <a:gd name="connsiteY3" fmla="*/ 1215000 h 1215000"/>
                <a:gd name="connsiteX4" fmla="*/ 0 w 4320000"/>
                <a:gd name="connsiteY4" fmla="*/ 0 h 12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0" h="1215000">
                  <a:moveTo>
                    <a:pt x="0" y="0"/>
                  </a:moveTo>
                  <a:lnTo>
                    <a:pt x="4320000" y="0"/>
                  </a:lnTo>
                  <a:lnTo>
                    <a:pt x="4320000" y="1215000"/>
                  </a:lnTo>
                  <a:lnTo>
                    <a:pt x="0" y="1215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900" kern="1200" dirty="0"/>
                <a:t>Example</a:t>
              </a:r>
            </a:p>
            <a:p>
              <a:pPr marL="0" lvl="0" indent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900" kern="1200" dirty="0"/>
                <a:t>The assessor watches the learner complete relevant tasks in their workplace </a:t>
              </a: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923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56F1-A5D3-A802-10F9-63BBCBB7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Indirect evidence</a:t>
            </a:r>
          </a:p>
        </p:txBody>
      </p:sp>
      <p:grpSp>
        <p:nvGrpSpPr>
          <p:cNvPr id="9" name="Group 8" descr="This presentation uses a highly visual layout. If you are using a screen reader, you will be better to access the Accessible MS Word format of this document from the TVET Toolkit.">
            <a:extLst>
              <a:ext uri="{FF2B5EF4-FFF2-40B4-BE49-F238E27FC236}">
                <a16:creationId xmlns:a16="http://schemas.microsoft.com/office/drawing/2014/main" id="{8B238380-708B-B05C-ADA7-9BEEE1A367B2}"/>
              </a:ext>
            </a:extLst>
          </p:cNvPr>
          <p:cNvGrpSpPr/>
          <p:nvPr/>
        </p:nvGrpSpPr>
        <p:grpSpPr>
          <a:xfrm>
            <a:off x="576000" y="1584000"/>
            <a:ext cx="9367445" cy="3815774"/>
            <a:chOff x="682700" y="1699306"/>
            <a:chExt cx="9367445" cy="38157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DE3017-1973-CBF8-3D5B-848D9B75669F}"/>
                </a:ext>
              </a:extLst>
            </p:cNvPr>
            <p:cNvSpPr/>
            <p:nvPr/>
          </p:nvSpPr>
          <p:spPr>
            <a:xfrm>
              <a:off x="1870700" y="1699306"/>
              <a:ext cx="1944000" cy="1944000"/>
            </a:xfrm>
            <a:prstGeom prst="rect">
              <a:avLst/>
            </a:prstGeom>
            <a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318151E3-DD2A-62C8-D285-668885F93297}"/>
                </a:ext>
              </a:extLst>
            </p:cNvPr>
            <p:cNvSpPr/>
            <p:nvPr/>
          </p:nvSpPr>
          <p:spPr>
            <a:xfrm>
              <a:off x="682700" y="3734278"/>
              <a:ext cx="4320000" cy="1777620"/>
            </a:xfrm>
            <a:custGeom>
              <a:avLst/>
              <a:gdLst>
                <a:gd name="connsiteX0" fmla="*/ 0 w 4320000"/>
                <a:gd name="connsiteY0" fmla="*/ 0 h 1777620"/>
                <a:gd name="connsiteX1" fmla="*/ 4320000 w 4320000"/>
                <a:gd name="connsiteY1" fmla="*/ 0 h 1777620"/>
                <a:gd name="connsiteX2" fmla="*/ 4320000 w 4320000"/>
                <a:gd name="connsiteY2" fmla="*/ 1777620 h 1777620"/>
                <a:gd name="connsiteX3" fmla="*/ 0 w 4320000"/>
                <a:gd name="connsiteY3" fmla="*/ 1777620 h 1777620"/>
                <a:gd name="connsiteX4" fmla="*/ 0 w 4320000"/>
                <a:gd name="connsiteY4" fmla="*/ 0 h 177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0" h="1777620">
                  <a:moveTo>
                    <a:pt x="0" y="0"/>
                  </a:moveTo>
                  <a:lnTo>
                    <a:pt x="4320000" y="0"/>
                  </a:lnTo>
                  <a:lnTo>
                    <a:pt x="4320000" y="1777620"/>
                  </a:lnTo>
                  <a:lnTo>
                    <a:pt x="0" y="17776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900" b="0" i="0" kern="1200" dirty="0"/>
                <a:t>The assessor considers the learner’s performance by reviewing evidence that shows relevant tasks were completed successfully at another time</a:t>
              </a:r>
              <a:endParaRPr lang="en-US" sz="1900" kern="1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8D5A25-A4C8-CB12-7213-3C5D46FCD664}"/>
                </a:ext>
              </a:extLst>
            </p:cNvPr>
            <p:cNvSpPr/>
            <p:nvPr/>
          </p:nvSpPr>
          <p:spPr>
            <a:xfrm>
              <a:off x="6918145" y="1699306"/>
              <a:ext cx="1944000" cy="1944000"/>
            </a:xfrm>
            <a:prstGeom prst="rect">
              <a:avLst/>
            </a:prstGeom>
            <a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0B58F4F-9FB8-3341-5C87-D793951C6F13}"/>
                </a:ext>
              </a:extLst>
            </p:cNvPr>
            <p:cNvSpPr/>
            <p:nvPr/>
          </p:nvSpPr>
          <p:spPr>
            <a:xfrm>
              <a:off x="5730145" y="3731097"/>
              <a:ext cx="4320000" cy="1783983"/>
            </a:xfrm>
            <a:custGeom>
              <a:avLst/>
              <a:gdLst>
                <a:gd name="connsiteX0" fmla="*/ 0 w 5438361"/>
                <a:gd name="connsiteY0" fmla="*/ 0 h 1783983"/>
                <a:gd name="connsiteX1" fmla="*/ 5438361 w 5438361"/>
                <a:gd name="connsiteY1" fmla="*/ 0 h 1783983"/>
                <a:gd name="connsiteX2" fmla="*/ 5438361 w 5438361"/>
                <a:gd name="connsiteY2" fmla="*/ 1783983 h 1783983"/>
                <a:gd name="connsiteX3" fmla="*/ 0 w 5438361"/>
                <a:gd name="connsiteY3" fmla="*/ 1783983 h 1783983"/>
                <a:gd name="connsiteX4" fmla="*/ 0 w 5438361"/>
                <a:gd name="connsiteY4" fmla="*/ 0 h 178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8361" h="1783983">
                  <a:moveTo>
                    <a:pt x="0" y="0"/>
                  </a:moveTo>
                  <a:lnTo>
                    <a:pt x="5438361" y="0"/>
                  </a:lnTo>
                  <a:lnTo>
                    <a:pt x="5438361" y="1783983"/>
                  </a:lnTo>
                  <a:lnTo>
                    <a:pt x="0" y="17839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900" b="0" i="0" kern="1200" dirty="0"/>
                <a:t>Example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NZ" sz="1900" b="0" i="0" kern="1200" dirty="0"/>
                <a:t>The assessor reviews a portfolio that contains documents, certificates, work samples and photographs</a:t>
              </a: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62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56F1-A5D3-A802-10F9-63BBCBB7C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Supplementary evidence</a:t>
            </a:r>
          </a:p>
        </p:txBody>
      </p:sp>
      <p:grpSp>
        <p:nvGrpSpPr>
          <p:cNvPr id="14" name="Group 13" descr="This presentation uses a highly visual layout. If you are using a screen reader, you will be better to access the Accessible MS Word format of this document from the TVET Toolkit.">
            <a:extLst>
              <a:ext uri="{FF2B5EF4-FFF2-40B4-BE49-F238E27FC236}">
                <a16:creationId xmlns:a16="http://schemas.microsoft.com/office/drawing/2014/main" id="{31E5AFE0-70F1-7022-3BC1-0B2B6778677D}"/>
              </a:ext>
            </a:extLst>
          </p:cNvPr>
          <p:cNvGrpSpPr/>
          <p:nvPr/>
        </p:nvGrpSpPr>
        <p:grpSpPr>
          <a:xfrm>
            <a:off x="540000" y="1584000"/>
            <a:ext cx="10105163" cy="3737882"/>
            <a:chOff x="485263" y="1700085"/>
            <a:chExt cx="10105163" cy="373788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2437C63-8453-FEB4-D43A-F3B9B8E25821}"/>
                </a:ext>
              </a:extLst>
            </p:cNvPr>
            <p:cNvGrpSpPr/>
            <p:nvPr/>
          </p:nvGrpSpPr>
          <p:grpSpPr>
            <a:xfrm>
              <a:off x="485263" y="1700085"/>
              <a:ext cx="2907009" cy="3737882"/>
              <a:chOff x="485263" y="1700086"/>
              <a:chExt cx="2907009" cy="373788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8F801F-C3C8-3BDC-EEE0-EA3407F4BAD9}"/>
                  </a:ext>
                </a:extLst>
              </p:cNvPr>
              <p:cNvSpPr/>
              <p:nvPr/>
            </p:nvSpPr>
            <p:spPr>
              <a:xfrm>
                <a:off x="1110819" y="1700086"/>
                <a:ext cx="1653104" cy="1727999"/>
              </a:xfrm>
              <a:prstGeom prst="rect">
                <a:avLst/>
              </a:prstGeom>
              <a:blipFill>
                <a:blip r:embed="rId2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 l="-4000" r="-4000"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5" name="Free-form: Shape 4">
                <a:extLst>
                  <a:ext uri="{FF2B5EF4-FFF2-40B4-BE49-F238E27FC236}">
                    <a16:creationId xmlns:a16="http://schemas.microsoft.com/office/drawing/2014/main" id="{B77F8094-3688-D404-CF5E-4A7154CCFD38}"/>
                  </a:ext>
                </a:extLst>
              </p:cNvPr>
              <p:cNvSpPr/>
              <p:nvPr/>
            </p:nvSpPr>
            <p:spPr>
              <a:xfrm>
                <a:off x="485263" y="3282518"/>
                <a:ext cx="2907009" cy="2155450"/>
              </a:xfrm>
              <a:custGeom>
                <a:avLst/>
                <a:gdLst>
                  <a:gd name="connsiteX0" fmla="*/ 0 w 2907009"/>
                  <a:gd name="connsiteY0" fmla="*/ 0 h 2155450"/>
                  <a:gd name="connsiteX1" fmla="*/ 2907009 w 2907009"/>
                  <a:gd name="connsiteY1" fmla="*/ 0 h 2155450"/>
                  <a:gd name="connsiteX2" fmla="*/ 2907009 w 2907009"/>
                  <a:gd name="connsiteY2" fmla="*/ 2155450 h 2155450"/>
                  <a:gd name="connsiteX3" fmla="*/ 0 w 2907009"/>
                  <a:gd name="connsiteY3" fmla="*/ 2155450 h 2155450"/>
                  <a:gd name="connsiteX4" fmla="*/ 0 w 2907009"/>
                  <a:gd name="connsiteY4" fmla="*/ 0 h 215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7009" h="2155450">
                    <a:moveTo>
                      <a:pt x="0" y="0"/>
                    </a:moveTo>
                    <a:lnTo>
                      <a:pt x="2907009" y="0"/>
                    </a:lnTo>
                    <a:lnTo>
                      <a:pt x="2907009" y="2155450"/>
                    </a:lnTo>
                    <a:lnTo>
                      <a:pt x="0" y="21554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NZ" sz="1900" b="0" i="0" kern="1200" dirty="0"/>
                  <a:t>The learner’s manager or supervisor provides evidence that the learner is competent</a:t>
                </a:r>
                <a:endParaRPr lang="en-US" sz="1900" kern="12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F82CAC-85D7-364F-5219-33E397CACA95}"/>
                </a:ext>
              </a:extLst>
            </p:cNvPr>
            <p:cNvGrpSpPr/>
            <p:nvPr/>
          </p:nvGrpSpPr>
          <p:grpSpPr>
            <a:xfrm>
              <a:off x="3899845" y="1704385"/>
              <a:ext cx="2907009" cy="3729283"/>
              <a:chOff x="3899844" y="1700085"/>
              <a:chExt cx="2907009" cy="3729283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E03333-9352-D1A4-33BC-C509E963FF88}"/>
                  </a:ext>
                </a:extLst>
              </p:cNvPr>
              <p:cNvSpPr/>
              <p:nvPr/>
            </p:nvSpPr>
            <p:spPr>
              <a:xfrm>
                <a:off x="4591173" y="1700085"/>
                <a:ext cx="1524350" cy="1728000"/>
              </a:xfrm>
              <a:prstGeom prst="rect">
                <a:avLst/>
              </a:prstGeom>
              <a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9637" t="-13558" r="-8446" b="-8758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Free-form: Shape 7">
                <a:extLst>
                  <a:ext uri="{FF2B5EF4-FFF2-40B4-BE49-F238E27FC236}">
                    <a16:creationId xmlns:a16="http://schemas.microsoft.com/office/drawing/2014/main" id="{D09311D4-F31B-389D-7D39-261519F7DF71}"/>
                  </a:ext>
                </a:extLst>
              </p:cNvPr>
              <p:cNvSpPr/>
              <p:nvPr/>
            </p:nvSpPr>
            <p:spPr>
              <a:xfrm>
                <a:off x="3899844" y="3284362"/>
                <a:ext cx="2907009" cy="2145006"/>
              </a:xfrm>
              <a:custGeom>
                <a:avLst/>
                <a:gdLst>
                  <a:gd name="connsiteX0" fmla="*/ 0 w 2907009"/>
                  <a:gd name="connsiteY0" fmla="*/ 0 h 2145006"/>
                  <a:gd name="connsiteX1" fmla="*/ 2907009 w 2907009"/>
                  <a:gd name="connsiteY1" fmla="*/ 0 h 2145006"/>
                  <a:gd name="connsiteX2" fmla="*/ 2907009 w 2907009"/>
                  <a:gd name="connsiteY2" fmla="*/ 2145006 h 2145006"/>
                  <a:gd name="connsiteX3" fmla="*/ 0 w 2907009"/>
                  <a:gd name="connsiteY3" fmla="*/ 2145006 h 2145006"/>
                  <a:gd name="connsiteX4" fmla="*/ 0 w 2907009"/>
                  <a:gd name="connsiteY4" fmla="*/ 0 h 214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7009" h="2145006">
                    <a:moveTo>
                      <a:pt x="0" y="0"/>
                    </a:moveTo>
                    <a:lnTo>
                      <a:pt x="2907009" y="0"/>
                    </a:lnTo>
                    <a:lnTo>
                      <a:pt x="2907009" y="2145006"/>
                    </a:lnTo>
                    <a:lnTo>
                      <a:pt x="0" y="214500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NZ" sz="1900" b="0" i="0" kern="1200" dirty="0"/>
                  <a:t>The assessor considers </a:t>
                </a:r>
                <a:r>
                  <a:rPr lang="en-NZ" sz="1900" kern="1200" dirty="0">
                    <a:solidFill>
                      <a:srgbClr val="000000"/>
                    </a:solidFill>
                  </a:rPr>
                  <a:t>evidence provided by the manager</a:t>
                </a:r>
                <a:endParaRPr lang="en-US" sz="1900" kern="12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36661E-A545-224E-B92D-B3AD2BE7BA29}"/>
                </a:ext>
              </a:extLst>
            </p:cNvPr>
            <p:cNvGrpSpPr/>
            <p:nvPr/>
          </p:nvGrpSpPr>
          <p:grpSpPr>
            <a:xfrm>
              <a:off x="7314426" y="1744047"/>
              <a:ext cx="3276000" cy="3649959"/>
              <a:chOff x="7314426" y="1772085"/>
              <a:chExt cx="3276000" cy="364995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AE3116F-936C-1C51-1483-67D2BD16F304}"/>
                  </a:ext>
                </a:extLst>
              </p:cNvPr>
              <p:cNvSpPr/>
              <p:nvPr/>
            </p:nvSpPr>
            <p:spPr>
              <a:xfrm>
                <a:off x="8232426" y="1772085"/>
                <a:ext cx="1440000" cy="1584000"/>
              </a:xfrm>
              <a:prstGeom prst="rect">
                <a:avLst/>
              </a:prstGeom>
              <a:blipFill>
                <a:blip r:embed="rId4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39351CE6-2C04-0179-A656-9B553FE70A2E}"/>
                  </a:ext>
                </a:extLst>
              </p:cNvPr>
              <p:cNvSpPr/>
              <p:nvPr/>
            </p:nvSpPr>
            <p:spPr>
              <a:xfrm>
                <a:off x="7314426" y="3277038"/>
                <a:ext cx="3276000" cy="2145006"/>
              </a:xfrm>
              <a:custGeom>
                <a:avLst/>
                <a:gdLst>
                  <a:gd name="connsiteX0" fmla="*/ 0 w 3276000"/>
                  <a:gd name="connsiteY0" fmla="*/ 0 h 2145006"/>
                  <a:gd name="connsiteX1" fmla="*/ 3276000 w 3276000"/>
                  <a:gd name="connsiteY1" fmla="*/ 0 h 2145006"/>
                  <a:gd name="connsiteX2" fmla="*/ 3276000 w 3276000"/>
                  <a:gd name="connsiteY2" fmla="*/ 2145006 h 2145006"/>
                  <a:gd name="connsiteX3" fmla="*/ 0 w 3276000"/>
                  <a:gd name="connsiteY3" fmla="*/ 2145006 h 2145006"/>
                  <a:gd name="connsiteX4" fmla="*/ 0 w 3276000"/>
                  <a:gd name="connsiteY4" fmla="*/ 0 h 214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6000" h="2145006">
                    <a:moveTo>
                      <a:pt x="0" y="0"/>
                    </a:moveTo>
                    <a:lnTo>
                      <a:pt x="3276000" y="0"/>
                    </a:lnTo>
                    <a:lnTo>
                      <a:pt x="3276000" y="2145006"/>
                    </a:lnTo>
                    <a:lnTo>
                      <a:pt x="0" y="214500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NZ" sz="1900" b="0" i="0" kern="1200" dirty="0"/>
                  <a:t>Example</a:t>
                </a:r>
              </a:p>
              <a:p>
                <a:pPr marL="0" lvl="0" indent="0" algn="ctr" defTabSz="84455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NZ" sz="1900" b="0" i="0" u="none" strike="noStrike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The assessor reads a reference or verification written by the learner’s manager</a:t>
                </a:r>
                <a:r>
                  <a:rPr lang="en-NZ" sz="1900" b="0" i="0" kern="1200" dirty="0"/>
                  <a:t> </a:t>
                </a:r>
                <a:endParaRPr lang="en-US" sz="19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421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079AAC-070B-8656-3E8F-C357790D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Types of evidence</a:t>
            </a:r>
          </a:p>
        </p:txBody>
      </p:sp>
      <p:grpSp>
        <p:nvGrpSpPr>
          <p:cNvPr id="17" name="Group 16" descr="This presentation uses a highly visual layout. If you are using a screen reader, you will be better to access the Accessible MS Word format of this document from the TVET Toolkit.">
            <a:extLst>
              <a:ext uri="{FF2B5EF4-FFF2-40B4-BE49-F238E27FC236}">
                <a16:creationId xmlns:a16="http://schemas.microsoft.com/office/drawing/2014/main" id="{B557ED7F-AC07-C47F-5A8A-F8493F578E53}"/>
              </a:ext>
            </a:extLst>
          </p:cNvPr>
          <p:cNvGrpSpPr/>
          <p:nvPr/>
        </p:nvGrpSpPr>
        <p:grpSpPr>
          <a:xfrm>
            <a:off x="576000" y="1440000"/>
            <a:ext cx="10408136" cy="4087575"/>
            <a:chOff x="730872" y="1364582"/>
            <a:chExt cx="10408136" cy="40875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7193EA-AC8F-A5E4-4553-8B02DF24FDBF}"/>
                </a:ext>
              </a:extLst>
            </p:cNvPr>
            <p:cNvGrpSpPr/>
            <p:nvPr/>
          </p:nvGrpSpPr>
          <p:grpSpPr>
            <a:xfrm>
              <a:off x="730872" y="1364582"/>
              <a:ext cx="3302364" cy="4087575"/>
              <a:chOff x="730872" y="1364582"/>
              <a:chExt cx="3302364" cy="408757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36ABBF-86AE-6390-C717-AD569242C2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0872" y="1364582"/>
                <a:ext cx="1575290" cy="1368000"/>
              </a:xfrm>
              <a:prstGeom prst="rect">
                <a:avLst/>
              </a:prstGeom>
              <a:blipFill>
                <a:blip r:embed="rId2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Free-form: Shape 5">
                <a:extLst>
                  <a:ext uri="{FF2B5EF4-FFF2-40B4-BE49-F238E27FC236}">
                    <a16:creationId xmlns:a16="http://schemas.microsoft.com/office/drawing/2014/main" id="{55055E1E-C3F3-1AE4-8287-85D35271908A}"/>
                  </a:ext>
                </a:extLst>
              </p:cNvPr>
              <p:cNvSpPr/>
              <p:nvPr/>
            </p:nvSpPr>
            <p:spPr>
              <a:xfrm>
                <a:off x="793236" y="2783418"/>
                <a:ext cx="3240000" cy="482996"/>
              </a:xfrm>
              <a:custGeom>
                <a:avLst/>
                <a:gdLst>
                  <a:gd name="connsiteX0" fmla="*/ 0 w 3219977"/>
                  <a:gd name="connsiteY0" fmla="*/ 0 h 482996"/>
                  <a:gd name="connsiteX1" fmla="*/ 3219977 w 3219977"/>
                  <a:gd name="connsiteY1" fmla="*/ 0 h 482996"/>
                  <a:gd name="connsiteX2" fmla="*/ 3219977 w 3219977"/>
                  <a:gd name="connsiteY2" fmla="*/ 482996 h 482996"/>
                  <a:gd name="connsiteX3" fmla="*/ 0 w 3219977"/>
                  <a:gd name="connsiteY3" fmla="*/ 482996 h 482996"/>
                  <a:gd name="connsiteX4" fmla="*/ 0 w 3219977"/>
                  <a:gd name="connsiteY4" fmla="*/ 0 h 48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977" h="482996">
                    <a:moveTo>
                      <a:pt x="0" y="0"/>
                    </a:moveTo>
                    <a:lnTo>
                      <a:pt x="3219977" y="0"/>
                    </a:lnTo>
                    <a:lnTo>
                      <a:pt x="3219977" y="482996"/>
                    </a:lnTo>
                    <a:lnTo>
                      <a:pt x="0" y="4829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pPr>
                <a:r>
                  <a:rPr lang="en-AU" sz="2100" kern="1200" dirty="0"/>
                  <a:t>Oral </a:t>
                </a:r>
                <a:endParaRPr lang="en-US" sz="2100" kern="1200" dirty="0"/>
              </a:p>
            </p:txBody>
          </p:sp>
          <p:sp>
            <p:nvSpPr>
              <p:cNvPr id="7" name="Free-form: Shape 6">
                <a:extLst>
                  <a:ext uri="{FF2B5EF4-FFF2-40B4-BE49-F238E27FC236}">
                    <a16:creationId xmlns:a16="http://schemas.microsoft.com/office/drawing/2014/main" id="{B73F64CE-69BD-FFC9-CB7C-7552BA915BBB}"/>
                  </a:ext>
                </a:extLst>
              </p:cNvPr>
              <p:cNvSpPr/>
              <p:nvPr/>
            </p:nvSpPr>
            <p:spPr>
              <a:xfrm>
                <a:off x="793236" y="3328157"/>
                <a:ext cx="3240000" cy="2124000"/>
              </a:xfrm>
              <a:custGeom>
                <a:avLst/>
                <a:gdLst>
                  <a:gd name="connsiteX0" fmla="*/ 0 w 3219977"/>
                  <a:gd name="connsiteY0" fmla="*/ 0 h 1997180"/>
                  <a:gd name="connsiteX1" fmla="*/ 3219977 w 3219977"/>
                  <a:gd name="connsiteY1" fmla="*/ 0 h 1997180"/>
                  <a:gd name="connsiteX2" fmla="*/ 3219977 w 3219977"/>
                  <a:gd name="connsiteY2" fmla="*/ 1997180 h 1997180"/>
                  <a:gd name="connsiteX3" fmla="*/ 0 w 3219977"/>
                  <a:gd name="connsiteY3" fmla="*/ 1997180 h 1997180"/>
                  <a:gd name="connsiteX4" fmla="*/ 0 w 3219977"/>
                  <a:gd name="connsiteY4" fmla="*/ 0 h 19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977" h="1997180">
                    <a:moveTo>
                      <a:pt x="0" y="0"/>
                    </a:moveTo>
                    <a:lnTo>
                      <a:pt x="3219977" y="0"/>
                    </a:lnTo>
                    <a:lnTo>
                      <a:pt x="3219977" y="1997180"/>
                    </a:lnTo>
                    <a:lnTo>
                      <a:pt x="0" y="19971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Presentations or speeches</a:t>
                </a:r>
                <a:endParaRPr lang="en-US" sz="1900" kern="1200" dirty="0"/>
              </a:p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Oral answers to questions</a:t>
                </a:r>
                <a:endParaRPr lang="en-US" sz="1900" kern="1200" dirty="0"/>
              </a:p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Interviews</a:t>
                </a:r>
                <a:endParaRPr lang="en-US" sz="1900" kern="12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CF09E13-C519-3810-DE1F-12821A28EE37}"/>
                </a:ext>
              </a:extLst>
            </p:cNvPr>
            <p:cNvGrpSpPr/>
            <p:nvPr/>
          </p:nvGrpSpPr>
          <p:grpSpPr>
            <a:xfrm>
              <a:off x="4470804" y="1426928"/>
              <a:ext cx="3354321" cy="4009973"/>
              <a:chOff x="4361689" y="1442184"/>
              <a:chExt cx="3354321" cy="400997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3168BE-B89B-C40F-C74D-9BE749D0B9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61689" y="1442184"/>
                <a:ext cx="1769927" cy="1440000"/>
              </a:xfrm>
              <a:prstGeom prst="rect">
                <a:avLst/>
              </a:prstGeom>
              <a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13143" b="-8301"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Free-form: Shape 8">
                <a:extLst>
                  <a:ext uri="{FF2B5EF4-FFF2-40B4-BE49-F238E27FC236}">
                    <a16:creationId xmlns:a16="http://schemas.microsoft.com/office/drawing/2014/main" id="{38F4FECD-5AC2-70B9-ACBA-ACBA74DD50D2}"/>
                  </a:ext>
                </a:extLst>
              </p:cNvPr>
              <p:cNvSpPr/>
              <p:nvPr/>
            </p:nvSpPr>
            <p:spPr>
              <a:xfrm>
                <a:off x="4476010" y="2817179"/>
                <a:ext cx="3240000" cy="482996"/>
              </a:xfrm>
              <a:custGeom>
                <a:avLst/>
                <a:gdLst>
                  <a:gd name="connsiteX0" fmla="*/ 0 w 3219977"/>
                  <a:gd name="connsiteY0" fmla="*/ 0 h 482996"/>
                  <a:gd name="connsiteX1" fmla="*/ 3219977 w 3219977"/>
                  <a:gd name="connsiteY1" fmla="*/ 0 h 482996"/>
                  <a:gd name="connsiteX2" fmla="*/ 3219977 w 3219977"/>
                  <a:gd name="connsiteY2" fmla="*/ 482996 h 482996"/>
                  <a:gd name="connsiteX3" fmla="*/ 0 w 3219977"/>
                  <a:gd name="connsiteY3" fmla="*/ 482996 h 482996"/>
                  <a:gd name="connsiteX4" fmla="*/ 0 w 3219977"/>
                  <a:gd name="connsiteY4" fmla="*/ 0 h 48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977" h="482996">
                    <a:moveTo>
                      <a:pt x="0" y="0"/>
                    </a:moveTo>
                    <a:lnTo>
                      <a:pt x="3219977" y="0"/>
                    </a:lnTo>
                    <a:lnTo>
                      <a:pt x="3219977" y="482996"/>
                    </a:lnTo>
                    <a:lnTo>
                      <a:pt x="0" y="4829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pPr>
                <a:r>
                  <a:rPr lang="en-AU" sz="2100" kern="1200" dirty="0"/>
                  <a:t>Practical</a:t>
                </a:r>
                <a:endParaRPr lang="en-US" sz="2100" kern="1200" dirty="0"/>
              </a:p>
            </p:txBody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E278028A-F9FD-6E50-8764-4BD8FDB16781}"/>
                  </a:ext>
                </a:extLst>
              </p:cNvPr>
              <p:cNvSpPr/>
              <p:nvPr/>
            </p:nvSpPr>
            <p:spPr>
              <a:xfrm>
                <a:off x="4476010" y="3328157"/>
                <a:ext cx="3240000" cy="2124000"/>
              </a:xfrm>
              <a:custGeom>
                <a:avLst/>
                <a:gdLst>
                  <a:gd name="connsiteX0" fmla="*/ 0 w 3219977"/>
                  <a:gd name="connsiteY0" fmla="*/ 0 h 1997180"/>
                  <a:gd name="connsiteX1" fmla="*/ 3219977 w 3219977"/>
                  <a:gd name="connsiteY1" fmla="*/ 0 h 1997180"/>
                  <a:gd name="connsiteX2" fmla="*/ 3219977 w 3219977"/>
                  <a:gd name="connsiteY2" fmla="*/ 1997180 h 1997180"/>
                  <a:gd name="connsiteX3" fmla="*/ 0 w 3219977"/>
                  <a:gd name="connsiteY3" fmla="*/ 1997180 h 1997180"/>
                  <a:gd name="connsiteX4" fmla="*/ 0 w 3219977"/>
                  <a:gd name="connsiteY4" fmla="*/ 0 h 19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977" h="1997180">
                    <a:moveTo>
                      <a:pt x="0" y="0"/>
                    </a:moveTo>
                    <a:lnTo>
                      <a:pt x="3219977" y="0"/>
                    </a:lnTo>
                    <a:lnTo>
                      <a:pt x="3219977" y="1997180"/>
                    </a:lnTo>
                    <a:lnTo>
                      <a:pt x="0" y="19971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Observations</a:t>
                </a:r>
                <a:endParaRPr lang="en-US" sz="1900" kern="1200" dirty="0"/>
              </a:p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Simulations</a:t>
                </a:r>
                <a:endParaRPr lang="en-US" sz="1900" kern="1200" dirty="0"/>
              </a:p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Real-life situations</a:t>
                </a:r>
                <a:endParaRPr lang="en-US" sz="1900" kern="1200" dirty="0"/>
              </a:p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Demonstrations</a:t>
                </a:r>
                <a:endParaRPr lang="en-US" sz="1900" kern="12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A726753-F985-7CCB-C7D8-EC5A9236CB49}"/>
                </a:ext>
              </a:extLst>
            </p:cNvPr>
            <p:cNvGrpSpPr/>
            <p:nvPr/>
          </p:nvGrpSpPr>
          <p:grpSpPr>
            <a:xfrm>
              <a:off x="7628842" y="1374973"/>
              <a:ext cx="3510166" cy="4061928"/>
              <a:chOff x="7888617" y="1390229"/>
              <a:chExt cx="3510166" cy="4061928"/>
            </a:xfrm>
          </p:grpSpPr>
          <p:sp>
            <p:nvSpPr>
              <p:cNvPr id="11" name="Rectangle 10" descr="CheckList">
                <a:extLst>
                  <a:ext uri="{FF2B5EF4-FFF2-40B4-BE49-F238E27FC236}">
                    <a16:creationId xmlns:a16="http://schemas.microsoft.com/office/drawing/2014/main" id="{3BBDD6EA-1727-C1FE-3784-811095448B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88617" y="1390229"/>
                <a:ext cx="1440000" cy="1440000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D5443DAA-9985-599F-405A-B81661647EE5}"/>
                  </a:ext>
                </a:extLst>
              </p:cNvPr>
              <p:cNvSpPr/>
              <p:nvPr/>
            </p:nvSpPr>
            <p:spPr>
              <a:xfrm>
                <a:off x="8158783" y="2768167"/>
                <a:ext cx="3240000" cy="482996"/>
              </a:xfrm>
              <a:custGeom>
                <a:avLst/>
                <a:gdLst>
                  <a:gd name="connsiteX0" fmla="*/ 0 w 3219977"/>
                  <a:gd name="connsiteY0" fmla="*/ 0 h 482996"/>
                  <a:gd name="connsiteX1" fmla="*/ 3219977 w 3219977"/>
                  <a:gd name="connsiteY1" fmla="*/ 0 h 482996"/>
                  <a:gd name="connsiteX2" fmla="*/ 3219977 w 3219977"/>
                  <a:gd name="connsiteY2" fmla="*/ 482996 h 482996"/>
                  <a:gd name="connsiteX3" fmla="*/ 0 w 3219977"/>
                  <a:gd name="connsiteY3" fmla="*/ 482996 h 482996"/>
                  <a:gd name="connsiteX4" fmla="*/ 0 w 3219977"/>
                  <a:gd name="connsiteY4" fmla="*/ 0 h 48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977" h="482996">
                    <a:moveTo>
                      <a:pt x="0" y="0"/>
                    </a:moveTo>
                    <a:lnTo>
                      <a:pt x="3219977" y="0"/>
                    </a:lnTo>
                    <a:lnTo>
                      <a:pt x="3219977" y="482996"/>
                    </a:lnTo>
                    <a:lnTo>
                      <a:pt x="0" y="48299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pPr>
                <a:r>
                  <a:rPr lang="en-AU" sz="2100" kern="1200" dirty="0"/>
                  <a:t>Written</a:t>
                </a:r>
                <a:endParaRPr lang="en-US" sz="2100" kern="1200" dirty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089E4909-164D-9BF2-C82F-28C937BDF616}"/>
                  </a:ext>
                </a:extLst>
              </p:cNvPr>
              <p:cNvSpPr/>
              <p:nvPr/>
            </p:nvSpPr>
            <p:spPr>
              <a:xfrm>
                <a:off x="8158783" y="3328157"/>
                <a:ext cx="3240000" cy="2124000"/>
              </a:xfrm>
              <a:custGeom>
                <a:avLst/>
                <a:gdLst>
                  <a:gd name="connsiteX0" fmla="*/ 0 w 3219977"/>
                  <a:gd name="connsiteY0" fmla="*/ 0 h 1997180"/>
                  <a:gd name="connsiteX1" fmla="*/ 3219977 w 3219977"/>
                  <a:gd name="connsiteY1" fmla="*/ 0 h 1997180"/>
                  <a:gd name="connsiteX2" fmla="*/ 3219977 w 3219977"/>
                  <a:gd name="connsiteY2" fmla="*/ 1997180 h 1997180"/>
                  <a:gd name="connsiteX3" fmla="*/ 0 w 3219977"/>
                  <a:gd name="connsiteY3" fmla="*/ 1997180 h 1997180"/>
                  <a:gd name="connsiteX4" fmla="*/ 0 w 3219977"/>
                  <a:gd name="connsiteY4" fmla="*/ 0 h 19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977" h="1997180">
                    <a:moveTo>
                      <a:pt x="0" y="0"/>
                    </a:moveTo>
                    <a:lnTo>
                      <a:pt x="3219977" y="0"/>
                    </a:lnTo>
                    <a:lnTo>
                      <a:pt x="3219977" y="1997180"/>
                    </a:lnTo>
                    <a:lnTo>
                      <a:pt x="0" y="199718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Checklists</a:t>
                </a:r>
                <a:endParaRPr lang="en-US" sz="1900" kern="1200" dirty="0"/>
              </a:p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Portfolios</a:t>
                </a:r>
                <a:endParaRPr lang="en-US" sz="1900" kern="1200" dirty="0"/>
              </a:p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Forms</a:t>
                </a:r>
                <a:endParaRPr lang="en-US" sz="1900" kern="1200" dirty="0"/>
              </a:p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Reports</a:t>
                </a:r>
                <a:endParaRPr lang="en-US" sz="1900" kern="1200" dirty="0"/>
              </a:p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Written questions</a:t>
                </a:r>
                <a:endParaRPr lang="en-US" sz="1900" kern="1200" dirty="0"/>
              </a:p>
              <a:p>
                <a:pPr marL="342900" lvl="0" indent="-342900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AU" sz="1900" kern="1200" dirty="0"/>
                  <a:t>Online quizzes</a:t>
                </a:r>
                <a:endParaRPr lang="en-US" sz="19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53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1FFA-47E0-42F5-4DD9-AA11D9A9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</p:spPr>
        <p:txBody>
          <a:bodyPr anchor="ctr">
            <a:normAutofit/>
          </a:bodyPr>
          <a:lstStyle/>
          <a:p>
            <a:r>
              <a:rPr lang="en-US" dirty="0"/>
              <a:t>Assessment outcomes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0BE42C-2BAC-5F33-928C-9FF79720C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4628" y="2161267"/>
            <a:ext cx="4509654" cy="4159147"/>
            <a:chOff x="0" y="1800000"/>
            <a:chExt cx="5759999" cy="50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68EDAD-3CDE-1376-DE3F-ACCFAEDFB098}"/>
                </a:ext>
              </a:extLst>
            </p:cNvPr>
            <p:cNvSpPr/>
            <p:nvPr/>
          </p:nvSpPr>
          <p:spPr>
            <a:xfrm>
              <a:off x="0" y="1800000"/>
              <a:ext cx="5759999" cy="50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10A57F2A-D94A-D214-33D5-89B6E26FB9AF}"/>
                </a:ext>
              </a:extLst>
            </p:cNvPr>
            <p:cNvSpPr/>
            <p:nvPr/>
          </p:nvSpPr>
          <p:spPr>
            <a:xfrm>
              <a:off x="665018" y="1953490"/>
              <a:ext cx="4320000" cy="432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1AC2F-64EF-1FD5-BE5C-59CF8F2982D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</p:spPr>
        <p:txBody>
          <a:bodyPr anchor="b">
            <a:normAutofit/>
          </a:bodyPr>
          <a:lstStyle/>
          <a:p>
            <a:pPr algn="ctr"/>
            <a:r>
              <a:rPr lang="en-AU" dirty="0"/>
              <a:t>Competent</a:t>
            </a:r>
          </a:p>
        </p:txBody>
      </p:sp>
      <p:pic>
        <p:nvPicPr>
          <p:cNvPr id="8" name="Content Placeholder 7" descr="Outline of person with a medal on. Indicates they can do the job.">
            <a:extLst>
              <a:ext uri="{FF2B5EF4-FFF2-40B4-BE49-F238E27FC236}">
                <a16:creationId xmlns:a16="http://schemas.microsoft.com/office/drawing/2014/main" id="{72353358-86C8-E4ED-69B0-A3C978386C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65" y="2317344"/>
            <a:ext cx="3405253" cy="3405253"/>
          </a:xfr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770F0-D49D-7A4E-5A5B-66CCC4CC32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</p:spPr>
        <p:txBody>
          <a:bodyPr anchor="b">
            <a:normAutofit/>
          </a:bodyPr>
          <a:lstStyle/>
          <a:p>
            <a:pPr algn="ctr"/>
            <a:r>
              <a:rPr lang="en-AU" dirty="0"/>
              <a:t>Not yet competent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E5E7-373F-F77D-CAAD-0F01DF735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learner provided insufficient evidence in their assessment.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OR</a:t>
            </a:r>
          </a:p>
          <a:p>
            <a:pPr>
              <a:spcAft>
                <a:spcPts val="1200"/>
              </a:spcAft>
            </a:pPr>
            <a:r>
              <a:rPr lang="en-US" dirty="0"/>
              <a:t>The assessor suggested more training and experience before the learner re-attempts the assessment.</a:t>
            </a:r>
          </a:p>
        </p:txBody>
      </p:sp>
    </p:spTree>
    <p:extLst>
      <p:ext uri="{BB962C8B-B14F-4D97-AF65-F5344CB8AC3E}">
        <p14:creationId xmlns:p14="http://schemas.microsoft.com/office/powerpoint/2010/main" val="223641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2102-1D6B-9844-57D5-FB91DA0E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 makes a good assessment?</a:t>
            </a:r>
          </a:p>
        </p:txBody>
      </p:sp>
      <p:graphicFrame>
        <p:nvGraphicFramePr>
          <p:cNvPr id="10" name="Content Placeholder 7" descr="Informative&#10; Learners receive feedback that is helpful and encourages continuous progression&#10;Clear&#10; Learners understand what they need to achieve competence, how they will be assessed, and where and when the assessment will take place&#10;Authentic&#10; Assessment reflects a real-world application of skills and knowledge&#10;Relevant&#10; Assessment relates to the expected standard of performance and the learner’s content&#10;">
            <a:extLst>
              <a:ext uri="{FF2B5EF4-FFF2-40B4-BE49-F238E27FC236}">
                <a16:creationId xmlns:a16="http://schemas.microsoft.com/office/drawing/2014/main" id="{F5F20CFD-86E9-3140-515D-9B9773C8E6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3519749"/>
              </p:ext>
            </p:extLst>
          </p:nvPr>
        </p:nvGraphicFramePr>
        <p:xfrm>
          <a:off x="720725" y="1260475"/>
          <a:ext cx="5038725" cy="357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Content Placeholder 7" descr="Informative&#10; Learners receive feedback that is helpful and encourages continuous progression&#10;Clear&#10; Learners understand what they need to achieve competence, how they will be assessed, and where and when the assessment will take place&#10;Authentic&#10; Assessment reflects a real-world application of skills and knowledge&#10;Relevant&#10; Assessment relates to the expected standard of performance and the learner’s content&#10;">
            <a:extLst>
              <a:ext uri="{FF2B5EF4-FFF2-40B4-BE49-F238E27FC236}">
                <a16:creationId xmlns:a16="http://schemas.microsoft.com/office/drawing/2014/main" id="{F5932157-C61A-CEA8-268D-2CCE34F684C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02671140"/>
              </p:ext>
            </p:extLst>
          </p:nvPr>
        </p:nvGraphicFramePr>
        <p:xfrm>
          <a:off x="6432550" y="1260475"/>
          <a:ext cx="5038725" cy="431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5665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00E4-D1A5-07F9-5F20-17BDB4A9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347C-8DCD-8D8E-3CA7-5CF8E8B69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AU" sz="2100" dirty="0">
                <a:ea typeface="+mn-lt"/>
                <a:cs typeface="+mn-lt"/>
              </a:rPr>
              <a:t>What is competency-based assessment?</a:t>
            </a:r>
          </a:p>
          <a:p>
            <a:r>
              <a:rPr lang="en-AU" sz="2100" dirty="0">
                <a:ea typeface="+mn-lt"/>
                <a:cs typeface="+mn-lt"/>
              </a:rPr>
              <a:t>Benefits of competency-based assessment</a:t>
            </a:r>
            <a:endParaRPr lang="en-US" sz="2100" dirty="0">
              <a:ea typeface="+mn-lt"/>
              <a:cs typeface="+mn-lt"/>
            </a:endParaRPr>
          </a:p>
          <a:p>
            <a:r>
              <a:rPr lang="en-AU" sz="2100" dirty="0">
                <a:ea typeface="+mn-lt"/>
                <a:cs typeface="+mn-lt"/>
              </a:rPr>
              <a:t>Collecting different types of evidence</a:t>
            </a:r>
          </a:p>
          <a:p>
            <a:r>
              <a:rPr lang="en-AU" sz="2100" dirty="0">
                <a:ea typeface="+mn-lt"/>
                <a:cs typeface="+mn-lt"/>
              </a:rPr>
              <a:t>Assessment outcomes</a:t>
            </a:r>
            <a:endParaRPr lang="en-US" sz="2100" dirty="0">
              <a:ea typeface="+mn-lt"/>
              <a:cs typeface="+mn-lt"/>
            </a:endParaRPr>
          </a:p>
          <a:p>
            <a:r>
              <a:rPr lang="en-AU" sz="2100" dirty="0">
                <a:ea typeface="+mn-lt"/>
                <a:cs typeface="+mn-lt"/>
              </a:rPr>
              <a:t>What makes a good assessment?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7702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C08F-F260-585B-B396-D7AC87AA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Definitions</a:t>
            </a:r>
          </a:p>
        </p:txBody>
      </p:sp>
      <p:grpSp>
        <p:nvGrpSpPr>
          <p:cNvPr id="13" name="Group 12" descr="This presentation uses a highly visual layout. If you are using a screen reader, you will be better to access the Accessible MS Word format of this document from the TVET Toolkit.">
            <a:extLst>
              <a:ext uri="{FF2B5EF4-FFF2-40B4-BE49-F238E27FC236}">
                <a16:creationId xmlns:a16="http://schemas.microsoft.com/office/drawing/2014/main" id="{34A59228-A675-599A-40B4-E1D7D5503279}"/>
              </a:ext>
            </a:extLst>
          </p:cNvPr>
          <p:cNvGrpSpPr/>
          <p:nvPr/>
        </p:nvGrpSpPr>
        <p:grpSpPr>
          <a:xfrm>
            <a:off x="576000" y="1584000"/>
            <a:ext cx="8831396" cy="3333762"/>
            <a:chOff x="1106488" y="2006501"/>
            <a:chExt cx="8831396" cy="33337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324D16-94A6-AF16-88AE-DC28F89B594F}"/>
                </a:ext>
              </a:extLst>
            </p:cNvPr>
            <p:cNvGrpSpPr/>
            <p:nvPr/>
          </p:nvGrpSpPr>
          <p:grpSpPr>
            <a:xfrm>
              <a:off x="1106488" y="2006501"/>
              <a:ext cx="3600000" cy="3333762"/>
              <a:chOff x="1106488" y="2006501"/>
              <a:chExt cx="3600000" cy="3333762"/>
            </a:xfrm>
          </p:grpSpPr>
          <p:sp>
            <p:nvSpPr>
              <p:cNvPr id="4" name="Rectangle 3" descr="Head with Gears">
                <a:extLst>
                  <a:ext uri="{FF2B5EF4-FFF2-40B4-BE49-F238E27FC236}">
                    <a16:creationId xmlns:a16="http://schemas.microsoft.com/office/drawing/2014/main" id="{2F2DC079-6A05-BD90-092C-93F0267F6CB5}"/>
                  </a:ext>
                </a:extLst>
              </p:cNvPr>
              <p:cNvSpPr/>
              <p:nvPr/>
            </p:nvSpPr>
            <p:spPr>
              <a:xfrm>
                <a:off x="2151227" y="2006501"/>
                <a:ext cx="1510523" cy="1510523"/>
              </a:xfrm>
              <a:prstGeom prst="rect">
                <a:avLst/>
              </a:prstGeom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Free-form: Shape 5">
                <a:extLst>
                  <a:ext uri="{FF2B5EF4-FFF2-40B4-BE49-F238E27FC236}">
                    <a16:creationId xmlns:a16="http://schemas.microsoft.com/office/drawing/2014/main" id="{8EEC64D5-947D-D46C-D9CC-2931E5F669F9}"/>
                  </a:ext>
                </a:extLst>
              </p:cNvPr>
              <p:cNvSpPr/>
              <p:nvPr/>
            </p:nvSpPr>
            <p:spPr>
              <a:xfrm>
                <a:off x="1106488" y="3555004"/>
                <a:ext cx="3600000" cy="647367"/>
              </a:xfrm>
              <a:custGeom>
                <a:avLst/>
                <a:gdLst>
                  <a:gd name="connsiteX0" fmla="*/ 0 w 4315781"/>
                  <a:gd name="connsiteY0" fmla="*/ 0 h 647367"/>
                  <a:gd name="connsiteX1" fmla="*/ 4315781 w 4315781"/>
                  <a:gd name="connsiteY1" fmla="*/ 0 h 647367"/>
                  <a:gd name="connsiteX2" fmla="*/ 4315781 w 4315781"/>
                  <a:gd name="connsiteY2" fmla="*/ 647367 h 647367"/>
                  <a:gd name="connsiteX3" fmla="*/ 0 w 4315781"/>
                  <a:gd name="connsiteY3" fmla="*/ 647367 h 647367"/>
                  <a:gd name="connsiteX4" fmla="*/ 0 w 4315781"/>
                  <a:gd name="connsiteY4" fmla="*/ 0 h 64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5781" h="647367">
                    <a:moveTo>
                      <a:pt x="0" y="0"/>
                    </a:moveTo>
                    <a:lnTo>
                      <a:pt x="4315781" y="0"/>
                    </a:lnTo>
                    <a:lnTo>
                      <a:pt x="4315781" y="647367"/>
                    </a:lnTo>
                    <a:lnTo>
                      <a:pt x="0" y="64736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pPr>
                <a:r>
                  <a:rPr lang="en-US" sz="2100" kern="1200" dirty="0"/>
                  <a:t>Competency</a:t>
                </a:r>
              </a:p>
            </p:txBody>
          </p:sp>
          <p:sp>
            <p:nvSpPr>
              <p:cNvPr id="7" name="Free-form: Shape 6">
                <a:extLst>
                  <a:ext uri="{FF2B5EF4-FFF2-40B4-BE49-F238E27FC236}">
                    <a16:creationId xmlns:a16="http://schemas.microsoft.com/office/drawing/2014/main" id="{0305BC9F-FF0A-7E0F-1D98-F4F1A326F5B2}"/>
                  </a:ext>
                </a:extLst>
              </p:cNvPr>
              <p:cNvSpPr/>
              <p:nvPr/>
            </p:nvSpPr>
            <p:spPr>
              <a:xfrm>
                <a:off x="1106488" y="4260263"/>
                <a:ext cx="3600000" cy="1080000"/>
              </a:xfrm>
              <a:custGeom>
                <a:avLst/>
                <a:gdLst>
                  <a:gd name="connsiteX0" fmla="*/ 0 w 4315781"/>
                  <a:gd name="connsiteY0" fmla="*/ 0 h 552313"/>
                  <a:gd name="connsiteX1" fmla="*/ 4315781 w 4315781"/>
                  <a:gd name="connsiteY1" fmla="*/ 0 h 552313"/>
                  <a:gd name="connsiteX2" fmla="*/ 4315781 w 4315781"/>
                  <a:gd name="connsiteY2" fmla="*/ 552313 h 552313"/>
                  <a:gd name="connsiteX3" fmla="*/ 0 w 4315781"/>
                  <a:gd name="connsiteY3" fmla="*/ 552313 h 552313"/>
                  <a:gd name="connsiteX4" fmla="*/ 0 w 4315781"/>
                  <a:gd name="connsiteY4" fmla="*/ 0 h 55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5781" h="552313">
                    <a:moveTo>
                      <a:pt x="0" y="0"/>
                    </a:moveTo>
                    <a:lnTo>
                      <a:pt x="4315781" y="0"/>
                    </a:lnTo>
                    <a:lnTo>
                      <a:pt x="4315781" y="552313"/>
                    </a:lnTo>
                    <a:lnTo>
                      <a:pt x="0" y="5523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The skills and knowledge a person uses to perform a task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E91D05-2754-A93C-0FF7-8CBC7DB0E705}"/>
                </a:ext>
              </a:extLst>
            </p:cNvPr>
            <p:cNvGrpSpPr/>
            <p:nvPr/>
          </p:nvGrpSpPr>
          <p:grpSpPr>
            <a:xfrm>
              <a:off x="6337884" y="2006501"/>
              <a:ext cx="3600000" cy="3333762"/>
              <a:chOff x="6337884" y="2006501"/>
              <a:chExt cx="3600000" cy="3333762"/>
            </a:xfrm>
          </p:grpSpPr>
          <p:sp>
            <p:nvSpPr>
              <p:cNvPr id="8" name="Rectangle 7" descr="CheckList">
                <a:extLst>
                  <a:ext uri="{FF2B5EF4-FFF2-40B4-BE49-F238E27FC236}">
                    <a16:creationId xmlns:a16="http://schemas.microsoft.com/office/drawing/2014/main" id="{4E8CB7FF-87BA-2621-BB5E-D10A3D1B8EBD}"/>
                  </a:ext>
                </a:extLst>
              </p:cNvPr>
              <p:cNvSpPr/>
              <p:nvPr/>
            </p:nvSpPr>
            <p:spPr>
              <a:xfrm>
                <a:off x="7382623" y="2006501"/>
                <a:ext cx="1510523" cy="1510523"/>
              </a:xfrm>
              <a:prstGeom prst="rect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Free-form: Shape 8">
                <a:extLst>
                  <a:ext uri="{FF2B5EF4-FFF2-40B4-BE49-F238E27FC236}">
                    <a16:creationId xmlns:a16="http://schemas.microsoft.com/office/drawing/2014/main" id="{154562E6-5601-2FF0-6697-8E47A4B751EE}"/>
                  </a:ext>
                </a:extLst>
              </p:cNvPr>
              <p:cNvSpPr/>
              <p:nvPr/>
            </p:nvSpPr>
            <p:spPr>
              <a:xfrm>
                <a:off x="6337884" y="3555004"/>
                <a:ext cx="3600000" cy="647367"/>
              </a:xfrm>
              <a:custGeom>
                <a:avLst/>
                <a:gdLst>
                  <a:gd name="connsiteX0" fmla="*/ 0 w 4315781"/>
                  <a:gd name="connsiteY0" fmla="*/ 0 h 647367"/>
                  <a:gd name="connsiteX1" fmla="*/ 4315781 w 4315781"/>
                  <a:gd name="connsiteY1" fmla="*/ 0 h 647367"/>
                  <a:gd name="connsiteX2" fmla="*/ 4315781 w 4315781"/>
                  <a:gd name="connsiteY2" fmla="*/ 647367 h 647367"/>
                  <a:gd name="connsiteX3" fmla="*/ 0 w 4315781"/>
                  <a:gd name="connsiteY3" fmla="*/ 647367 h 647367"/>
                  <a:gd name="connsiteX4" fmla="*/ 0 w 4315781"/>
                  <a:gd name="connsiteY4" fmla="*/ 0 h 64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15781" h="647367">
                    <a:moveTo>
                      <a:pt x="0" y="0"/>
                    </a:moveTo>
                    <a:lnTo>
                      <a:pt x="4315781" y="0"/>
                    </a:lnTo>
                    <a:lnTo>
                      <a:pt x="4315781" y="647367"/>
                    </a:lnTo>
                    <a:lnTo>
                      <a:pt x="0" y="64736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  <a:defRPr b="1"/>
                </a:pPr>
                <a:r>
                  <a:rPr lang="en-US" sz="2100" kern="1200" dirty="0"/>
                  <a:t>Assessment</a:t>
                </a:r>
              </a:p>
            </p:txBody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EE99B31C-32E6-C65B-A88B-5A8BB26BAE71}"/>
                  </a:ext>
                </a:extLst>
              </p:cNvPr>
              <p:cNvSpPr/>
              <p:nvPr/>
            </p:nvSpPr>
            <p:spPr>
              <a:xfrm>
                <a:off x="6337884" y="4260263"/>
                <a:ext cx="3600000" cy="1080000"/>
              </a:xfrm>
              <a:custGeom>
                <a:avLst/>
                <a:gdLst>
                  <a:gd name="connsiteX0" fmla="*/ 0 w 4957192"/>
                  <a:gd name="connsiteY0" fmla="*/ 0 h 552313"/>
                  <a:gd name="connsiteX1" fmla="*/ 4957192 w 4957192"/>
                  <a:gd name="connsiteY1" fmla="*/ 0 h 552313"/>
                  <a:gd name="connsiteX2" fmla="*/ 4957192 w 4957192"/>
                  <a:gd name="connsiteY2" fmla="*/ 552313 h 552313"/>
                  <a:gd name="connsiteX3" fmla="*/ 0 w 4957192"/>
                  <a:gd name="connsiteY3" fmla="*/ 552313 h 552313"/>
                  <a:gd name="connsiteX4" fmla="*/ 0 w 4957192"/>
                  <a:gd name="connsiteY4" fmla="*/ 0 h 55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7192" h="552313">
                    <a:moveTo>
                      <a:pt x="0" y="0"/>
                    </a:moveTo>
                    <a:lnTo>
                      <a:pt x="4957192" y="0"/>
                    </a:lnTo>
                    <a:lnTo>
                      <a:pt x="4957192" y="552313"/>
                    </a:lnTo>
                    <a:lnTo>
                      <a:pt x="0" y="5523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100" kern="1200" dirty="0"/>
                  <a:t>A way to check or measure a person's competency to carry out specific tasks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58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9A6E-A105-DF19-340B-934E3503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 is competency-based assessment (CBA)?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69300-BA50-53BA-5689-BAFBC9FC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100" dirty="0"/>
              <a:t>CBA checks that learners have the knowledge and skills to finish tasks to a specified standard or level of performance.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CBA measures the learners' abilities to do the job effectively.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CBA is not based on the number of hours of learning.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CBA is based on the learners' abilities to repeatedly complete tasks at a required standard.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A9A6C5-D245-B2B4-7601-02A45E089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800000"/>
            <a:ext cx="5759999" cy="5058000"/>
            <a:chOff x="0" y="1800000"/>
            <a:chExt cx="5759999" cy="50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6C4359-F927-146C-DD7E-75A639817409}"/>
                </a:ext>
              </a:extLst>
            </p:cNvPr>
            <p:cNvSpPr/>
            <p:nvPr/>
          </p:nvSpPr>
          <p:spPr>
            <a:xfrm>
              <a:off x="0" y="1800000"/>
              <a:ext cx="5759999" cy="50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4A23F736-0FB6-8269-025D-25FF8C0793D8}"/>
                </a:ext>
              </a:extLst>
            </p:cNvPr>
            <p:cNvSpPr/>
            <p:nvPr/>
          </p:nvSpPr>
          <p:spPr>
            <a:xfrm>
              <a:off x="719999" y="1953490"/>
              <a:ext cx="4320000" cy="432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A6E827-5CEA-4F09-5205-1CFE86078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103" y="2591366"/>
            <a:ext cx="3243793" cy="2997282"/>
          </a:xfrm>
        </p:spPr>
      </p:pic>
    </p:spTree>
    <p:extLst>
      <p:ext uri="{BB962C8B-B14F-4D97-AF65-F5344CB8AC3E}">
        <p14:creationId xmlns:p14="http://schemas.microsoft.com/office/powerpoint/2010/main" val="107362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0CC8C8-1175-5C12-1A51-7D14CF4FA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32000" y="1269728"/>
            <a:ext cx="5039999" cy="413354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1C5A8-980F-A576-C840-2107BFC9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 dirty="0">
                <a:latin typeface="Calibri"/>
                <a:ea typeface="Calibri"/>
                <a:cs typeface="Calibri"/>
              </a:rPr>
              <a:t>Benefits of competency-based assessment - learners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3C2E0-1BC2-6C5B-F1A0-0C5D369D4B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AU" sz="1800" b="1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For l</a:t>
            </a:r>
            <a:r>
              <a:rPr lang="en-AU" sz="1800" b="1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earners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They know exactly what is expected</a:t>
            </a:r>
            <a:endParaRPr lang="en-AU" sz="18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They know how to apply the skills learnt at work</a:t>
            </a:r>
            <a:endParaRPr lang="en-AU" sz="18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They feel confident in the workplace</a:t>
            </a:r>
            <a:endParaRPr lang="en-AU" sz="18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They have the chance to show their competence in different ways with different types of evidence</a:t>
            </a:r>
            <a:endParaRPr lang="en-AU" sz="18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They </a:t>
            </a:r>
            <a:r>
              <a:rPr lang="en-GB" sz="18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prefer a more flexible learning and assessment approach.</a:t>
            </a:r>
            <a:endParaRPr lang="en-AU" sz="18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16" name="Content Placeholder 15" descr="An icon of a person feeling confident">
            <a:extLst>
              <a:ext uri="{FF2B5EF4-FFF2-40B4-BE49-F238E27FC236}">
                <a16:creationId xmlns:a16="http://schemas.microsoft.com/office/drawing/2014/main" id="{CBE49CD1-4B1B-D07D-64B3-728DB361D2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99" y="1620000"/>
            <a:ext cx="3600000" cy="3600000"/>
          </a:xfrm>
        </p:spPr>
      </p:pic>
    </p:spTree>
    <p:extLst>
      <p:ext uri="{BB962C8B-B14F-4D97-AF65-F5344CB8AC3E}">
        <p14:creationId xmlns:p14="http://schemas.microsoft.com/office/powerpoint/2010/main" val="40950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4BF311-A7FC-91A8-7FC8-3FA003A3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3" y="1080000"/>
            <a:ext cx="5759999" cy="4167409"/>
            <a:chOff x="0" y="1800000"/>
            <a:chExt cx="5759999" cy="50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246438-A688-7C51-A3DE-D5A8B4C53241}"/>
                </a:ext>
              </a:extLst>
            </p:cNvPr>
            <p:cNvSpPr/>
            <p:nvPr/>
          </p:nvSpPr>
          <p:spPr>
            <a:xfrm>
              <a:off x="0" y="1800000"/>
              <a:ext cx="5759999" cy="50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A19D4CF5-F296-6154-EC4E-6075B236A945}"/>
                </a:ext>
              </a:extLst>
            </p:cNvPr>
            <p:cNvSpPr/>
            <p:nvPr/>
          </p:nvSpPr>
          <p:spPr>
            <a:xfrm>
              <a:off x="719999" y="1953490"/>
              <a:ext cx="4320000" cy="4320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61C5A8-980F-A576-C840-2107BFC94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AU" dirty="0">
                <a:latin typeface="Calibri"/>
                <a:ea typeface="Calibri"/>
                <a:cs typeface="Calibri"/>
              </a:rPr>
              <a:t>Benefits of competency-based assessment - industry</a:t>
            </a:r>
          </a:p>
        </p:txBody>
      </p:sp>
      <p:pic>
        <p:nvPicPr>
          <p:cNvPr id="10" name="Content Placeholder 9" descr="An icon of a group of people with a tick over their heads. Indicating they are competent.">
            <a:extLst>
              <a:ext uri="{FF2B5EF4-FFF2-40B4-BE49-F238E27FC236}">
                <a16:creationId xmlns:a16="http://schemas.microsoft.com/office/drawing/2014/main" id="{E6547164-2DF2-DF58-B3A2-81F981D910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38" y="1080000"/>
            <a:ext cx="3332307" cy="333230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774DC-C4FD-83AB-7490-B5DC5300D7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AU" sz="1800" b="1" dirty="0">
                <a:effectLst/>
                <a:latin typeface="+mn-lt"/>
                <a:ea typeface="Verdana" panose="020B0604030504040204" pitchFamily="34" charset="0"/>
                <a:cs typeface="Cordia New" panose="020B0304020202020204" pitchFamily="34" charset="-34"/>
              </a:rPr>
              <a:t>For industry</a:t>
            </a:r>
          </a:p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AU" sz="1800" dirty="0">
                <a:effectLst/>
                <a:latin typeface="+mn-lt"/>
                <a:ea typeface="Verdana" panose="020B0604030504040204" pitchFamily="34" charset="0"/>
                <a:cs typeface="Cordia New" panose="020B0304020202020204" pitchFamily="34" charset="-34"/>
              </a:rPr>
              <a:t>Competency based assessment means:</a:t>
            </a: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+mn-lt"/>
                <a:ea typeface="Verdana" panose="020B0604030504040204" pitchFamily="34" charset="0"/>
                <a:cs typeface="Cordia New" panose="020B0304020202020204" pitchFamily="34" charset="-34"/>
              </a:rPr>
              <a:t>learners are more work-ready</a:t>
            </a:r>
            <a:endParaRPr lang="en-AU" sz="1800" dirty="0">
              <a:effectLst/>
              <a:latin typeface="+mn-lt"/>
              <a:ea typeface="Verdana" panose="020B060403050404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+mn-lt"/>
                <a:ea typeface="Verdana" panose="020B0604030504040204" pitchFamily="34" charset="0"/>
                <a:cs typeface="Cordia New" panose="020B0304020202020204" pitchFamily="34" charset="-34"/>
              </a:rPr>
              <a:t>workforce development is easier</a:t>
            </a:r>
            <a:endParaRPr lang="en-AU" sz="1800" dirty="0">
              <a:effectLst/>
              <a:latin typeface="+mn-lt"/>
              <a:ea typeface="Verdana" panose="020B060403050404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+mn-lt"/>
                <a:ea typeface="Verdana" panose="020B0604030504040204" pitchFamily="34" charset="0"/>
                <a:cs typeface="Cordia New" panose="020B0304020202020204" pitchFamily="34" charset="-34"/>
              </a:rPr>
              <a:t>there are consistent standards of competence across the industry</a:t>
            </a:r>
            <a:endParaRPr lang="en-AU" sz="1800" dirty="0">
              <a:effectLst/>
              <a:latin typeface="+mn-lt"/>
              <a:ea typeface="Verdana" panose="020B060403050404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1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+mn-lt"/>
                <a:ea typeface="Verdana" panose="020B0604030504040204" pitchFamily="34" charset="0"/>
                <a:cs typeface="Cordia New" panose="020B0304020202020204" pitchFamily="34" charset="-34"/>
              </a:rPr>
              <a:t>a culture of learning and continuous upskilling maintains skill levels industry-wide.</a:t>
            </a:r>
            <a:endParaRPr lang="en-AU" sz="1800" dirty="0">
              <a:effectLst/>
              <a:latin typeface="+mn-lt"/>
              <a:ea typeface="Verdana" panose="020B0604030504040204" pitchFamily="34" charset="0"/>
              <a:cs typeface="Cordia New" panose="020B0304020202020204" pitchFamily="34" charset="-34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261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FE0A4-A3BF-31BA-FC5C-7A9CE8A1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/>
            <a:r>
              <a:rPr lang="en-GB" dirty="0"/>
              <a:t>Collecting different types of evidence</a:t>
            </a:r>
          </a:p>
        </p:txBody>
      </p:sp>
    </p:spTree>
    <p:extLst>
      <p:ext uri="{BB962C8B-B14F-4D97-AF65-F5344CB8AC3E}">
        <p14:creationId xmlns:p14="http://schemas.microsoft.com/office/powerpoint/2010/main" val="327688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7DFB-D087-CF1B-3A2C-992E2C26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363538"/>
            <a:r>
              <a:rPr lang="en-US" dirty="0"/>
              <a:t>Collecting evidence of competence</a:t>
            </a:r>
          </a:p>
        </p:txBody>
      </p:sp>
      <p:graphicFrame>
        <p:nvGraphicFramePr>
          <p:cNvPr id="5" name="Content Placeholder 2" descr="Collecting evidence is a key part of designing competency-based assessments&#10;Assessors must decide&#10; What kind of evidence is needed?&#10;Assessors must decide&#10; How much evidence needs to be collected?&#10;">
            <a:extLst>
              <a:ext uri="{FF2B5EF4-FFF2-40B4-BE49-F238E27FC236}">
                <a16:creationId xmlns:a16="http://schemas.microsoft.com/office/drawing/2014/main" id="{21964DFA-B60F-D03D-F502-BB6D0690AD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555520"/>
              </p:ext>
            </p:extLst>
          </p:nvPr>
        </p:nvGraphicFramePr>
        <p:xfrm>
          <a:off x="540000" y="1582593"/>
          <a:ext cx="9109075" cy="421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91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1844-D9CC-6667-B7BE-E47D2826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Types of evidence</a:t>
            </a:r>
          </a:p>
        </p:txBody>
      </p:sp>
      <p:graphicFrame>
        <p:nvGraphicFramePr>
          <p:cNvPr id="5" name="Content Placeholder 2" descr="There are several ways evidence can be collected and demonstrated&#10;Assessment decisions are more reliable &#10;when based on more than one evidence type&#10;Evidence types include&#10; Direct&#10; Indirect&#10; Supplementary&#10;">
            <a:extLst>
              <a:ext uri="{FF2B5EF4-FFF2-40B4-BE49-F238E27FC236}">
                <a16:creationId xmlns:a16="http://schemas.microsoft.com/office/drawing/2014/main" id="{55A2BA7D-D6CF-7DDF-4ABF-FB9DBB5FF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416291"/>
              </p:ext>
            </p:extLst>
          </p:nvPr>
        </p:nvGraphicFramePr>
        <p:xfrm>
          <a:off x="576000" y="1584000"/>
          <a:ext cx="9129109" cy="421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0974801"/>
      </p:ext>
    </p:extLst>
  </p:cSld>
  <p:clrMapOvr>
    <a:masterClrMapping/>
  </p:clrMapOvr>
</p:sld>
</file>

<file path=ppt/theme/theme1.xml><?xml version="1.0" encoding="utf-8"?>
<a:theme xmlns:a="http://schemas.openxmlformats.org/drawingml/2006/main" name="Teal_Blues">
  <a:themeElements>
    <a:clrScheme name="CoL - Set 1 - Primary">
      <a:dk1>
        <a:sysClr val="windowText" lastClr="000000"/>
      </a:dk1>
      <a:lt1>
        <a:sysClr val="window" lastClr="FFFFFF"/>
      </a:lt1>
      <a:dk2>
        <a:srgbClr val="63918B"/>
      </a:dk2>
      <a:lt2>
        <a:srgbClr val="E8E8E8"/>
      </a:lt2>
      <a:accent1>
        <a:srgbClr val="2784BD"/>
      </a:accent1>
      <a:accent2>
        <a:srgbClr val="F13E75"/>
      </a:accent2>
      <a:accent3>
        <a:srgbClr val="03A46E"/>
      </a:accent3>
      <a:accent4>
        <a:srgbClr val="C8B188"/>
      </a:accent4>
      <a:accent5>
        <a:srgbClr val="D95153"/>
      </a:accent5>
      <a:accent6>
        <a:srgbClr val="F3D867"/>
      </a:accent6>
      <a:hlink>
        <a:srgbClr val="2784BD"/>
      </a:hlink>
      <a:folHlink>
        <a:srgbClr val="8A5873"/>
      </a:folHlink>
    </a:clrScheme>
    <a:fontScheme name="TVE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ET Toolkit Ppt Template Primary.potx" id="{ABCA4F30-D093-4C8D-B80B-9443A7D1D8AA}" vid="{7FB6D796-A399-4520-8268-D957DF7C42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TVET Toolkit Ppt Template Primary</Template>
  <TotalTime>145</TotalTime>
  <Words>572</Words>
  <Application>Microsoft Office PowerPoint</Application>
  <PresentationFormat>Widescreen</PresentationFormat>
  <Paragraphs>97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Symbol</vt:lpstr>
      <vt:lpstr>Teal_Blues</vt:lpstr>
      <vt:lpstr>Introduction to  competency-based assessment</vt:lpstr>
      <vt:lpstr>Contents</vt:lpstr>
      <vt:lpstr>Definitions</vt:lpstr>
      <vt:lpstr>What is competency-based assessment (CBA)?</vt:lpstr>
      <vt:lpstr>Benefits of competency-based assessment - learners</vt:lpstr>
      <vt:lpstr>Benefits of competency-based assessment - industry</vt:lpstr>
      <vt:lpstr>Collecting different types of evidence</vt:lpstr>
      <vt:lpstr>Collecting evidence of competence</vt:lpstr>
      <vt:lpstr>Types of evidence</vt:lpstr>
      <vt:lpstr>Direct evidence</vt:lpstr>
      <vt:lpstr>Indirect evidence</vt:lpstr>
      <vt:lpstr>Supplementary evidence</vt:lpstr>
      <vt:lpstr>Types of evidence</vt:lpstr>
      <vt:lpstr>Assessment outcomes</vt:lpstr>
      <vt:lpstr>What makes a good assessment?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Ralston</dc:creator>
  <cp:lastModifiedBy>Cath Ralston</cp:lastModifiedBy>
  <cp:revision>1</cp:revision>
  <dcterms:created xsi:type="dcterms:W3CDTF">2024-08-16T06:19:32Z</dcterms:created>
  <dcterms:modified xsi:type="dcterms:W3CDTF">2024-11-04T22:55:45Z</dcterms:modified>
</cp:coreProperties>
</file>