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6"/>
  </p:notesMasterIdLst>
  <p:sldIdLst>
    <p:sldId id="256" r:id="rId2"/>
    <p:sldId id="258" r:id="rId3"/>
    <p:sldId id="293" r:id="rId4"/>
    <p:sldId id="294" r:id="rId5"/>
    <p:sldId id="262" r:id="rId6"/>
    <p:sldId id="275" r:id="rId7"/>
    <p:sldId id="276" r:id="rId8"/>
    <p:sldId id="260" r:id="rId9"/>
    <p:sldId id="259" r:id="rId10"/>
    <p:sldId id="295" r:id="rId11"/>
    <p:sldId id="268" r:id="rId12"/>
    <p:sldId id="296" r:id="rId13"/>
    <p:sldId id="269" r:id="rId14"/>
    <p:sldId id="271" r:id="rId15"/>
    <p:sldId id="272" r:id="rId16"/>
    <p:sldId id="273" r:id="rId17"/>
    <p:sldId id="299" r:id="rId18"/>
    <p:sldId id="278" r:id="rId19"/>
    <p:sldId id="297" r:id="rId20"/>
    <p:sldId id="279" r:id="rId21"/>
    <p:sldId id="298" r:id="rId22"/>
    <p:sldId id="281" r:id="rId23"/>
    <p:sldId id="282" r:id="rId24"/>
    <p:sldId id="283" r:id="rId25"/>
    <p:sldId id="284" r:id="rId26"/>
    <p:sldId id="285" r:id="rId27"/>
    <p:sldId id="286" r:id="rId28"/>
    <p:sldId id="287" r:id="rId29"/>
    <p:sldId id="288" r:id="rId30"/>
    <p:sldId id="300" r:id="rId31"/>
    <p:sldId id="301" r:id="rId32"/>
    <p:sldId id="302" r:id="rId33"/>
    <p:sldId id="303" r:id="rId34"/>
    <p:sldId id="3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2FA"/>
    <a:srgbClr val="2784BD"/>
    <a:srgbClr val="CDCDCD"/>
    <a:srgbClr val="E7E1CF"/>
    <a:srgbClr val="FDFCE3"/>
    <a:srgbClr val="081F68"/>
    <a:srgbClr val="FFFFFF"/>
    <a:srgbClr val="C00C42"/>
    <a:srgbClr val="89D2C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0AF19-89E9-4A21-8943-AF91D762157F}" v="720" dt="2024-09-27T00:09:56.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6441" autoAdjust="0"/>
  </p:normalViewPr>
  <p:slideViewPr>
    <p:cSldViewPr snapToGrid="0">
      <p:cViewPr varScale="1">
        <p:scale>
          <a:sx n="92" d="100"/>
          <a:sy n="92" d="100"/>
        </p:scale>
        <p:origin x="1230" y="66"/>
      </p:cViewPr>
      <p:guideLst/>
    </p:cSldViewPr>
  </p:slideViewPr>
  <p:outlineViewPr>
    <p:cViewPr>
      <p:scale>
        <a:sx n="33" d="100"/>
        <a:sy n="33" d="100"/>
      </p:scale>
      <p:origin x="0" y="-16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Ralston" userId="2e2d3c5e-d76f-4913-89e4-fc755cbde569" providerId="ADAL" clId="{EBE0AF19-89E9-4A21-8943-AF91D762157F}"/>
    <pc:docChg chg="undo redo custSel addSld delSld modSld sldOrd">
      <pc:chgData name="Cath Ralston" userId="2e2d3c5e-d76f-4913-89e4-fc755cbde569" providerId="ADAL" clId="{EBE0AF19-89E9-4A21-8943-AF91D762157F}" dt="2024-09-27T00:10:36.695" v="10451" actId="20577"/>
      <pc:docMkLst>
        <pc:docMk/>
      </pc:docMkLst>
      <pc:sldChg chg="modSp mod">
        <pc:chgData name="Cath Ralston" userId="2e2d3c5e-d76f-4913-89e4-fc755cbde569" providerId="ADAL" clId="{EBE0AF19-89E9-4A21-8943-AF91D762157F}" dt="2024-09-26T23:15:37.241" v="7750" actId="13244"/>
        <pc:sldMkLst>
          <pc:docMk/>
          <pc:sldMk cId="3531282727" sldId="256"/>
        </pc:sldMkLst>
        <pc:spChg chg="mod">
          <ac:chgData name="Cath Ralston" userId="2e2d3c5e-d76f-4913-89e4-fc755cbde569" providerId="ADAL" clId="{EBE0AF19-89E9-4A21-8943-AF91D762157F}" dt="2024-09-26T23:15:37.241" v="7750" actId="13244"/>
          <ac:spMkLst>
            <pc:docMk/>
            <pc:sldMk cId="3531282727" sldId="256"/>
            <ac:spMk id="3" creationId="{D2ADC78D-8313-D1E9-4A60-BBE3ABD71715}"/>
          </ac:spMkLst>
        </pc:spChg>
      </pc:sldChg>
      <pc:sldChg chg="modSp mod">
        <pc:chgData name="Cath Ralston" userId="2e2d3c5e-d76f-4913-89e4-fc755cbde569" providerId="ADAL" clId="{EBE0AF19-89E9-4A21-8943-AF91D762157F}" dt="2024-09-26T23:11:38.860" v="7519" actId="948"/>
        <pc:sldMkLst>
          <pc:docMk/>
          <pc:sldMk cId="3808108860" sldId="258"/>
        </pc:sldMkLst>
        <pc:spChg chg="mod">
          <ac:chgData name="Cath Ralston" userId="2e2d3c5e-d76f-4913-89e4-fc755cbde569" providerId="ADAL" clId="{EBE0AF19-89E9-4A21-8943-AF91D762157F}" dt="2024-09-26T23:05:37.091" v="6557" actId="242"/>
          <ac:spMkLst>
            <pc:docMk/>
            <pc:sldMk cId="3808108860" sldId="258"/>
            <ac:spMk id="2" creationId="{68E044BF-25C0-4480-B493-D498A8A35339}"/>
          </ac:spMkLst>
        </pc:spChg>
        <pc:spChg chg="mod">
          <ac:chgData name="Cath Ralston" userId="2e2d3c5e-d76f-4913-89e4-fc755cbde569" providerId="ADAL" clId="{EBE0AF19-89E9-4A21-8943-AF91D762157F}" dt="2024-09-26T23:11:38.860" v="7519" actId="948"/>
          <ac:spMkLst>
            <pc:docMk/>
            <pc:sldMk cId="3808108860" sldId="258"/>
            <ac:spMk id="3" creationId="{3A33FCEC-1579-1A42-B1B6-5F5CF3DCA9C1}"/>
          </ac:spMkLst>
        </pc:spChg>
      </pc:sldChg>
      <pc:sldChg chg="modSp mod">
        <pc:chgData name="Cath Ralston" userId="2e2d3c5e-d76f-4913-89e4-fc755cbde569" providerId="ADAL" clId="{EBE0AF19-89E9-4A21-8943-AF91D762157F}" dt="2024-09-26T23:40:29.530" v="8756" actId="20577"/>
        <pc:sldMkLst>
          <pc:docMk/>
          <pc:sldMk cId="527581618" sldId="259"/>
        </pc:sldMkLst>
        <pc:spChg chg="mod">
          <ac:chgData name="Cath Ralston" userId="2e2d3c5e-d76f-4913-89e4-fc755cbde569" providerId="ADAL" clId="{EBE0AF19-89E9-4A21-8943-AF91D762157F}" dt="2024-09-26T23:40:29.530" v="8756" actId="20577"/>
          <ac:spMkLst>
            <pc:docMk/>
            <pc:sldMk cId="527581618" sldId="259"/>
            <ac:spMk id="3" creationId="{16A95436-FB3B-EA45-DBFE-338A0A0368CD}"/>
          </ac:spMkLst>
        </pc:spChg>
        <pc:picChg chg="mod">
          <ac:chgData name="Cath Ralston" userId="2e2d3c5e-d76f-4913-89e4-fc755cbde569" providerId="ADAL" clId="{EBE0AF19-89E9-4A21-8943-AF91D762157F}" dt="2024-09-26T23:16:12.296" v="7752" actId="962"/>
          <ac:picMkLst>
            <pc:docMk/>
            <pc:sldMk cId="527581618" sldId="259"/>
            <ac:picMk id="12" creationId="{2280477C-64B7-0592-098F-D6717ECEE2D8}"/>
          </ac:picMkLst>
        </pc:picChg>
      </pc:sldChg>
      <pc:sldChg chg="modSp mod">
        <pc:chgData name="Cath Ralston" userId="2e2d3c5e-d76f-4913-89e4-fc755cbde569" providerId="ADAL" clId="{EBE0AF19-89E9-4A21-8943-AF91D762157F}" dt="2024-09-26T23:39:05.096" v="8697" actId="20577"/>
        <pc:sldMkLst>
          <pc:docMk/>
          <pc:sldMk cId="3275904863" sldId="260"/>
        </pc:sldMkLst>
        <pc:spChg chg="mod">
          <ac:chgData name="Cath Ralston" userId="2e2d3c5e-d76f-4913-89e4-fc755cbde569" providerId="ADAL" clId="{EBE0AF19-89E9-4A21-8943-AF91D762157F}" dt="2024-09-26T23:39:05.096" v="8697" actId="20577"/>
          <ac:spMkLst>
            <pc:docMk/>
            <pc:sldMk cId="3275904863" sldId="260"/>
            <ac:spMk id="3" creationId="{9F42F722-CE63-6C31-3136-0BE119245F86}"/>
          </ac:spMkLst>
        </pc:spChg>
        <pc:picChg chg="mod">
          <ac:chgData name="Cath Ralston" userId="2e2d3c5e-d76f-4913-89e4-fc755cbde569" providerId="ADAL" clId="{EBE0AF19-89E9-4A21-8943-AF91D762157F}" dt="2024-09-26T23:29:21.656" v="8304" actId="962"/>
          <ac:picMkLst>
            <pc:docMk/>
            <pc:sldMk cId="3275904863" sldId="260"/>
            <ac:picMk id="6" creationId="{233EEA5E-BB7C-C52D-62E9-EBB3B5922880}"/>
          </ac:picMkLst>
        </pc:picChg>
      </pc:sldChg>
      <pc:sldChg chg="addSp delSp modSp mod">
        <pc:chgData name="Cath Ralston" userId="2e2d3c5e-d76f-4913-89e4-fc755cbde569" providerId="ADAL" clId="{EBE0AF19-89E9-4A21-8943-AF91D762157F}" dt="2024-09-25T09:51:25.413" v="6246" actId="207"/>
        <pc:sldMkLst>
          <pc:docMk/>
          <pc:sldMk cId="3206377302" sldId="262"/>
        </pc:sldMkLst>
        <pc:spChg chg="mod">
          <ac:chgData name="Cath Ralston" userId="2e2d3c5e-d76f-4913-89e4-fc755cbde569" providerId="ADAL" clId="{EBE0AF19-89E9-4A21-8943-AF91D762157F}" dt="2024-09-25T09:51:25.413" v="6246" actId="207"/>
          <ac:spMkLst>
            <pc:docMk/>
            <pc:sldMk cId="3206377302" sldId="262"/>
            <ac:spMk id="2" creationId="{C58DD2D7-2956-1A84-FC41-1C40160B800B}"/>
          </ac:spMkLst>
        </pc:spChg>
        <pc:spChg chg="mod">
          <ac:chgData name="Cath Ralston" userId="2e2d3c5e-d76f-4913-89e4-fc755cbde569" providerId="ADAL" clId="{EBE0AF19-89E9-4A21-8943-AF91D762157F}" dt="2024-09-24T23:40:59.017" v="755" actId="20577"/>
          <ac:spMkLst>
            <pc:docMk/>
            <pc:sldMk cId="3206377302" sldId="262"/>
            <ac:spMk id="3" creationId="{3ADCAA1C-5CA4-7230-FD57-FD89F58EE6D4}"/>
          </ac:spMkLst>
        </pc:spChg>
        <pc:spChg chg="add del mod ord">
          <ac:chgData name="Cath Ralston" userId="2e2d3c5e-d76f-4913-89e4-fc755cbde569" providerId="ADAL" clId="{EBE0AF19-89E9-4A21-8943-AF91D762157F}" dt="2024-09-24T23:38:47.560" v="678" actId="11529"/>
          <ac:spMkLst>
            <pc:docMk/>
            <pc:sldMk cId="3206377302" sldId="262"/>
            <ac:spMk id="4" creationId="{4C888F4C-B937-D4BB-95A4-BD4CDAACFBF1}"/>
          </ac:spMkLst>
        </pc:spChg>
        <pc:spChg chg="add mod">
          <ac:chgData name="Cath Ralston" userId="2e2d3c5e-d76f-4913-89e4-fc755cbde569" providerId="ADAL" clId="{EBE0AF19-89E9-4A21-8943-AF91D762157F}" dt="2024-09-24T23:38:42.129" v="673" actId="1076"/>
          <ac:spMkLst>
            <pc:docMk/>
            <pc:sldMk cId="3206377302" sldId="262"/>
            <ac:spMk id="6" creationId="{8B0130B5-AFC6-967D-EC95-C5E5733FB9BB}"/>
          </ac:spMkLst>
        </pc:spChg>
        <pc:graphicFrameChg chg="mod">
          <ac:chgData name="Cath Ralston" userId="2e2d3c5e-d76f-4913-89e4-fc755cbde569" providerId="ADAL" clId="{EBE0AF19-89E9-4A21-8943-AF91D762157F}" dt="2024-09-24T23:39:12.199" v="682" actId="1076"/>
          <ac:graphicFrameMkLst>
            <pc:docMk/>
            <pc:sldMk cId="3206377302" sldId="262"/>
            <ac:graphicFrameMk id="5" creationId="{3D33800C-5FD3-4934-E64D-DFE651A25B91}"/>
          </ac:graphicFrameMkLst>
        </pc:graphicFrameChg>
      </pc:sldChg>
      <pc:sldChg chg="modSp mod">
        <pc:chgData name="Cath Ralston" userId="2e2d3c5e-d76f-4913-89e4-fc755cbde569" providerId="ADAL" clId="{EBE0AF19-89E9-4A21-8943-AF91D762157F}" dt="2024-09-26T23:42:58.470" v="8840" actId="20577"/>
        <pc:sldMkLst>
          <pc:docMk/>
          <pc:sldMk cId="3749319349" sldId="268"/>
        </pc:sldMkLst>
        <pc:spChg chg="mod">
          <ac:chgData name="Cath Ralston" userId="2e2d3c5e-d76f-4913-89e4-fc755cbde569" providerId="ADAL" clId="{EBE0AF19-89E9-4A21-8943-AF91D762157F}" dt="2024-09-26T23:38:29.095" v="8686" actId="20577"/>
          <ac:spMkLst>
            <pc:docMk/>
            <pc:sldMk cId="3749319349" sldId="268"/>
            <ac:spMk id="2" creationId="{2857C7DB-CD34-E004-D246-40AC98A5406E}"/>
          </ac:spMkLst>
        </pc:spChg>
        <pc:spChg chg="mod">
          <ac:chgData name="Cath Ralston" userId="2e2d3c5e-d76f-4913-89e4-fc755cbde569" providerId="ADAL" clId="{EBE0AF19-89E9-4A21-8943-AF91D762157F}" dt="2024-09-26T23:42:58.470" v="8840" actId="20577"/>
          <ac:spMkLst>
            <pc:docMk/>
            <pc:sldMk cId="3749319349" sldId="268"/>
            <ac:spMk id="3" creationId="{372C2DA3-5CA5-D010-1F18-19D505836CC7}"/>
          </ac:spMkLst>
        </pc:spChg>
        <pc:picChg chg="mod">
          <ac:chgData name="Cath Ralston" userId="2e2d3c5e-d76f-4913-89e4-fc755cbde569" providerId="ADAL" clId="{EBE0AF19-89E9-4A21-8943-AF91D762157F}" dt="2024-09-26T23:16:59.734" v="7880" actId="962"/>
          <ac:picMkLst>
            <pc:docMk/>
            <pc:sldMk cId="3749319349" sldId="268"/>
            <ac:picMk id="10" creationId="{E0B32DB5-F295-5CB4-9709-D5ABAE75F7A1}"/>
          </ac:picMkLst>
        </pc:picChg>
      </pc:sldChg>
      <pc:sldChg chg="modSp mod">
        <pc:chgData name="Cath Ralston" userId="2e2d3c5e-d76f-4913-89e4-fc755cbde569" providerId="ADAL" clId="{EBE0AF19-89E9-4A21-8943-AF91D762157F}" dt="2024-09-26T23:50:05.464" v="9282" actId="20577"/>
        <pc:sldMkLst>
          <pc:docMk/>
          <pc:sldMk cId="119326481" sldId="269"/>
        </pc:sldMkLst>
        <pc:spChg chg="mod">
          <ac:chgData name="Cath Ralston" userId="2e2d3c5e-d76f-4913-89e4-fc755cbde569" providerId="ADAL" clId="{EBE0AF19-89E9-4A21-8943-AF91D762157F}" dt="2024-09-26T23:46:21.955" v="9163" actId="1038"/>
          <ac:spMkLst>
            <pc:docMk/>
            <pc:sldMk cId="119326481" sldId="269"/>
            <ac:spMk id="2" creationId="{FAC5B257-4816-8316-EE6E-21CA021CA297}"/>
          </ac:spMkLst>
        </pc:spChg>
        <pc:spChg chg="mod">
          <ac:chgData name="Cath Ralston" userId="2e2d3c5e-d76f-4913-89e4-fc755cbde569" providerId="ADAL" clId="{EBE0AF19-89E9-4A21-8943-AF91D762157F}" dt="2024-09-26T23:50:05.464" v="9282" actId="20577"/>
          <ac:spMkLst>
            <pc:docMk/>
            <pc:sldMk cId="119326481" sldId="269"/>
            <ac:spMk id="3" creationId="{9CB9DA28-6236-BD94-F421-89087F3FE557}"/>
          </ac:spMkLst>
        </pc:spChg>
        <pc:graphicFrameChg chg="modGraphic">
          <ac:chgData name="Cath Ralston" userId="2e2d3c5e-d76f-4913-89e4-fc755cbde569" providerId="ADAL" clId="{EBE0AF19-89E9-4A21-8943-AF91D762157F}" dt="2024-09-25T06:46:19.327" v="4990" actId="12385"/>
          <ac:graphicFrameMkLst>
            <pc:docMk/>
            <pc:sldMk cId="119326481" sldId="269"/>
            <ac:graphicFrameMk id="4" creationId="{56EE3985-CF75-03FC-24AF-47E54494584E}"/>
          </ac:graphicFrameMkLst>
        </pc:graphicFrameChg>
      </pc:sldChg>
      <pc:sldChg chg="addSp modSp mod">
        <pc:chgData name="Cath Ralston" userId="2e2d3c5e-d76f-4913-89e4-fc755cbde569" providerId="ADAL" clId="{EBE0AF19-89E9-4A21-8943-AF91D762157F}" dt="2024-09-26T23:48:42.475" v="9229" actId="20577"/>
        <pc:sldMkLst>
          <pc:docMk/>
          <pc:sldMk cId="649124238" sldId="271"/>
        </pc:sldMkLst>
        <pc:spChg chg="mod">
          <ac:chgData name="Cath Ralston" userId="2e2d3c5e-d76f-4913-89e4-fc755cbde569" providerId="ADAL" clId="{EBE0AF19-89E9-4A21-8943-AF91D762157F}" dt="2024-09-26T23:17:13.082" v="7881" actId="13244"/>
          <ac:spMkLst>
            <pc:docMk/>
            <pc:sldMk cId="649124238" sldId="271"/>
            <ac:spMk id="2" creationId="{7E4DE296-4AFD-D795-E011-71DFCC737673}"/>
          </ac:spMkLst>
        </pc:spChg>
        <pc:spChg chg="mod">
          <ac:chgData name="Cath Ralston" userId="2e2d3c5e-d76f-4913-89e4-fc755cbde569" providerId="ADAL" clId="{EBE0AF19-89E9-4A21-8943-AF91D762157F}" dt="2024-09-26T23:46:40.306" v="9169" actId="1037"/>
          <ac:spMkLst>
            <pc:docMk/>
            <pc:sldMk cId="649124238" sldId="271"/>
            <ac:spMk id="3" creationId="{F9E1E6A4-D379-0942-0364-1DCE40C2E136}"/>
          </ac:spMkLst>
        </pc:spChg>
        <pc:spChg chg="add mod">
          <ac:chgData name="Cath Ralston" userId="2e2d3c5e-d76f-4913-89e4-fc755cbde569" providerId="ADAL" clId="{EBE0AF19-89E9-4A21-8943-AF91D762157F}" dt="2024-09-26T23:46:40.306" v="9169" actId="1037"/>
          <ac:spMkLst>
            <pc:docMk/>
            <pc:sldMk cId="649124238" sldId="271"/>
            <ac:spMk id="4" creationId="{25D2E438-26A7-BEE9-802F-23D4A449E0AE}"/>
          </ac:spMkLst>
        </pc:spChg>
        <pc:spChg chg="mod">
          <ac:chgData name="Cath Ralston" userId="2e2d3c5e-d76f-4913-89e4-fc755cbde569" providerId="ADAL" clId="{EBE0AF19-89E9-4A21-8943-AF91D762157F}" dt="2024-09-26T23:47:19.010" v="9181" actId="21"/>
          <ac:spMkLst>
            <pc:docMk/>
            <pc:sldMk cId="649124238" sldId="271"/>
            <ac:spMk id="5" creationId="{C7DDB081-2066-F677-F97B-0BF97472AA01}"/>
          </ac:spMkLst>
        </pc:spChg>
        <pc:spChg chg="add mod">
          <ac:chgData name="Cath Ralston" userId="2e2d3c5e-d76f-4913-89e4-fc755cbde569" providerId="ADAL" clId="{EBE0AF19-89E9-4A21-8943-AF91D762157F}" dt="2024-09-26T23:46:40.306" v="9169" actId="1037"/>
          <ac:spMkLst>
            <pc:docMk/>
            <pc:sldMk cId="649124238" sldId="271"/>
            <ac:spMk id="6" creationId="{0615036A-642E-7F73-8E3E-8CD902C59FD6}"/>
          </ac:spMkLst>
        </pc:spChg>
        <pc:spChg chg="mod ord">
          <ac:chgData name="Cath Ralston" userId="2e2d3c5e-d76f-4913-89e4-fc755cbde569" providerId="ADAL" clId="{EBE0AF19-89E9-4A21-8943-AF91D762157F}" dt="2024-09-26T23:48:42.475" v="9229" actId="20577"/>
          <ac:spMkLst>
            <pc:docMk/>
            <pc:sldMk cId="649124238" sldId="271"/>
            <ac:spMk id="7" creationId="{C91D5ABE-0651-7F56-2EFE-88B190F801E4}"/>
          </ac:spMkLst>
        </pc:spChg>
        <pc:spChg chg="mod">
          <ac:chgData name="Cath Ralston" userId="2e2d3c5e-d76f-4913-89e4-fc755cbde569" providerId="ADAL" clId="{EBE0AF19-89E9-4A21-8943-AF91D762157F}" dt="2024-09-26T23:46:40.306" v="9169" actId="1037"/>
          <ac:spMkLst>
            <pc:docMk/>
            <pc:sldMk cId="649124238" sldId="271"/>
            <ac:spMk id="8" creationId="{30641BA6-3999-EB7F-9CED-A7B5F2B8A2E8}"/>
          </ac:spMkLst>
        </pc:spChg>
        <pc:picChg chg="mod">
          <ac:chgData name="Cath Ralston" userId="2e2d3c5e-d76f-4913-89e4-fc755cbde569" providerId="ADAL" clId="{EBE0AF19-89E9-4A21-8943-AF91D762157F}" dt="2024-09-26T23:48:02.862" v="9184" actId="1076"/>
          <ac:picMkLst>
            <pc:docMk/>
            <pc:sldMk cId="649124238" sldId="271"/>
            <ac:picMk id="1026" creationId="{039B18DD-FB64-E007-CB05-1A6712C63A3C}"/>
          </ac:picMkLst>
        </pc:picChg>
      </pc:sldChg>
      <pc:sldChg chg="addSp delSp modSp mod modClrScheme chgLayout">
        <pc:chgData name="Cath Ralston" userId="2e2d3c5e-d76f-4913-89e4-fc755cbde569" providerId="ADAL" clId="{EBE0AF19-89E9-4A21-8943-AF91D762157F}" dt="2024-09-26T23:55:36.244" v="9623" actId="255"/>
        <pc:sldMkLst>
          <pc:docMk/>
          <pc:sldMk cId="150863995" sldId="272"/>
        </pc:sldMkLst>
        <pc:spChg chg="mod ord">
          <ac:chgData name="Cath Ralston" userId="2e2d3c5e-d76f-4913-89e4-fc755cbde569" providerId="ADAL" clId="{EBE0AF19-89E9-4A21-8943-AF91D762157F}" dt="2024-09-24T11:50:20.498" v="450" actId="242"/>
          <ac:spMkLst>
            <pc:docMk/>
            <pc:sldMk cId="150863995" sldId="272"/>
            <ac:spMk id="2" creationId="{75BF473F-66EE-40C9-AD81-43C62E08E2D3}"/>
          </ac:spMkLst>
        </pc:spChg>
        <pc:spChg chg="mod ord">
          <ac:chgData name="Cath Ralston" userId="2e2d3c5e-d76f-4913-89e4-fc755cbde569" providerId="ADAL" clId="{EBE0AF19-89E9-4A21-8943-AF91D762157F}" dt="2024-09-26T23:55:36.244" v="9623" actId="255"/>
          <ac:spMkLst>
            <pc:docMk/>
            <pc:sldMk cId="150863995" sldId="272"/>
            <ac:spMk id="3" creationId="{CAD2DCB4-5107-39F2-3E0B-86BF5B31E71A}"/>
          </ac:spMkLst>
        </pc:spChg>
        <pc:spChg chg="add del mod">
          <ac:chgData name="Cath Ralston" userId="2e2d3c5e-d76f-4913-89e4-fc755cbde569" providerId="ADAL" clId="{EBE0AF19-89E9-4A21-8943-AF91D762157F}" dt="2024-09-24T11:43:54.978" v="349"/>
          <ac:spMkLst>
            <pc:docMk/>
            <pc:sldMk cId="150863995" sldId="272"/>
            <ac:spMk id="6" creationId="{3F242956-531A-7F53-2506-871C41AC7D85}"/>
          </ac:spMkLst>
        </pc:spChg>
        <pc:spChg chg="add mod ord">
          <ac:chgData name="Cath Ralston" userId="2e2d3c5e-d76f-4913-89e4-fc755cbde569" providerId="ADAL" clId="{EBE0AF19-89E9-4A21-8943-AF91D762157F}" dt="2024-09-24T11:48:37.717" v="403" actId="113"/>
          <ac:spMkLst>
            <pc:docMk/>
            <pc:sldMk cId="150863995" sldId="272"/>
            <ac:spMk id="7" creationId="{B3DAAAF7-719D-D176-65DC-B8CDAF6FDE43}"/>
          </ac:spMkLst>
        </pc:spChg>
        <pc:graphicFrameChg chg="mod modGraphic">
          <ac:chgData name="Cath Ralston" userId="2e2d3c5e-d76f-4913-89e4-fc755cbde569" providerId="ADAL" clId="{EBE0AF19-89E9-4A21-8943-AF91D762157F}" dt="2024-09-26T23:14:23.093" v="7739" actId="13238"/>
          <ac:graphicFrameMkLst>
            <pc:docMk/>
            <pc:sldMk cId="150863995" sldId="272"/>
            <ac:graphicFrameMk id="4" creationId="{47638FB4-C95A-D2B7-EBF9-EF05EA1BB87A}"/>
          </ac:graphicFrameMkLst>
        </pc:graphicFrameChg>
      </pc:sldChg>
      <pc:sldChg chg="addSp modSp mod modClrScheme chgLayout">
        <pc:chgData name="Cath Ralston" userId="2e2d3c5e-d76f-4913-89e4-fc755cbde569" providerId="ADAL" clId="{EBE0AF19-89E9-4A21-8943-AF91D762157F}" dt="2024-09-26T23:35:25.699" v="8596" actId="20577"/>
        <pc:sldMkLst>
          <pc:docMk/>
          <pc:sldMk cId="2633487930" sldId="273"/>
        </pc:sldMkLst>
        <pc:spChg chg="mod ord">
          <ac:chgData name="Cath Ralston" userId="2e2d3c5e-d76f-4913-89e4-fc755cbde569" providerId="ADAL" clId="{EBE0AF19-89E9-4A21-8943-AF91D762157F}" dt="2024-09-26T23:35:18.116" v="8576" actId="20577"/>
          <ac:spMkLst>
            <pc:docMk/>
            <pc:sldMk cId="2633487930" sldId="273"/>
            <ac:spMk id="2" creationId="{8E685FA5-2DFC-ACAB-FAD2-22C226856CE1}"/>
          </ac:spMkLst>
        </pc:spChg>
        <pc:spChg chg="mod ord">
          <ac:chgData name="Cath Ralston" userId="2e2d3c5e-d76f-4913-89e4-fc755cbde569" providerId="ADAL" clId="{EBE0AF19-89E9-4A21-8943-AF91D762157F}" dt="2024-09-26T23:35:25.699" v="8596" actId="20577"/>
          <ac:spMkLst>
            <pc:docMk/>
            <pc:sldMk cId="2633487930" sldId="273"/>
            <ac:spMk id="3" creationId="{207C2301-9CFD-D439-7444-9CA51BF96D41}"/>
          </ac:spMkLst>
        </pc:spChg>
        <pc:picChg chg="add mod">
          <ac:chgData name="Cath Ralston" userId="2e2d3c5e-d76f-4913-89e4-fc755cbde569" providerId="ADAL" clId="{EBE0AF19-89E9-4A21-8943-AF91D762157F}" dt="2024-09-26T23:29:49.771" v="8460" actId="962"/>
          <ac:picMkLst>
            <pc:docMk/>
            <pc:sldMk cId="2633487930" sldId="273"/>
            <ac:picMk id="5" creationId="{8E3E9DBA-1A0A-B6E4-4A5B-F77E4299944C}"/>
          </ac:picMkLst>
        </pc:picChg>
      </pc:sldChg>
      <pc:sldChg chg="addSp delSp modSp mod ord setBg modClrScheme chgLayout">
        <pc:chgData name="Cath Ralston" userId="2e2d3c5e-d76f-4913-89e4-fc755cbde569" providerId="ADAL" clId="{EBE0AF19-89E9-4A21-8943-AF91D762157F}" dt="2024-09-25T06:43:11.846" v="4905" actId="207"/>
        <pc:sldMkLst>
          <pc:docMk/>
          <pc:sldMk cId="3792422167" sldId="275"/>
        </pc:sldMkLst>
        <pc:spChg chg="mod ord">
          <ac:chgData name="Cath Ralston" userId="2e2d3c5e-d76f-4913-89e4-fc755cbde569" providerId="ADAL" clId="{EBE0AF19-89E9-4A21-8943-AF91D762157F}" dt="2024-09-25T06:43:11.846" v="4905" actId="207"/>
          <ac:spMkLst>
            <pc:docMk/>
            <pc:sldMk cId="3792422167" sldId="275"/>
            <ac:spMk id="2" creationId="{70FA6A69-4F13-01CF-ECDA-35D1917FA67B}"/>
          </ac:spMkLst>
        </pc:spChg>
        <pc:spChg chg="del">
          <ac:chgData name="Cath Ralston" userId="2e2d3c5e-d76f-4913-89e4-fc755cbde569" providerId="ADAL" clId="{EBE0AF19-89E9-4A21-8943-AF91D762157F}" dt="2024-09-24T23:41:18.537" v="756" actId="700"/>
          <ac:spMkLst>
            <pc:docMk/>
            <pc:sldMk cId="3792422167" sldId="275"/>
            <ac:spMk id="3" creationId="{85EB8278-C999-D63C-ED01-492426F8B0DB}"/>
          </ac:spMkLst>
        </pc:spChg>
        <pc:spChg chg="add del mod ord">
          <ac:chgData name="Cath Ralston" userId="2e2d3c5e-d76f-4913-89e4-fc755cbde569" providerId="ADAL" clId="{EBE0AF19-89E9-4A21-8943-AF91D762157F}" dt="2024-09-25T06:41:34.810" v="4872" actId="700"/>
          <ac:spMkLst>
            <pc:docMk/>
            <pc:sldMk cId="3792422167" sldId="275"/>
            <ac:spMk id="4" creationId="{2A312DA6-5874-3014-DA12-1F6E70BDD28D}"/>
          </ac:spMkLst>
        </pc:spChg>
      </pc:sldChg>
      <pc:sldChg chg="modSp mod">
        <pc:chgData name="Cath Ralston" userId="2e2d3c5e-d76f-4913-89e4-fc755cbde569" providerId="ADAL" clId="{EBE0AF19-89E9-4A21-8943-AF91D762157F}" dt="2024-09-26T23:38:43.704" v="8687" actId="20577"/>
        <pc:sldMkLst>
          <pc:docMk/>
          <pc:sldMk cId="1585822928" sldId="276"/>
        </pc:sldMkLst>
        <pc:spChg chg="mod">
          <ac:chgData name="Cath Ralston" userId="2e2d3c5e-d76f-4913-89e4-fc755cbde569" providerId="ADAL" clId="{EBE0AF19-89E9-4A21-8943-AF91D762157F}" dt="2024-09-25T06:43:57.010" v="4982" actId="20577"/>
          <ac:spMkLst>
            <pc:docMk/>
            <pc:sldMk cId="1585822928" sldId="276"/>
            <ac:spMk id="2" creationId="{7B561AB0-331A-24AE-54F7-A42E29D4F835}"/>
          </ac:spMkLst>
        </pc:spChg>
        <pc:spChg chg="mod">
          <ac:chgData name="Cath Ralston" userId="2e2d3c5e-d76f-4913-89e4-fc755cbde569" providerId="ADAL" clId="{EBE0AF19-89E9-4A21-8943-AF91D762157F}" dt="2024-09-26T23:38:43.704" v="8687" actId="20577"/>
          <ac:spMkLst>
            <pc:docMk/>
            <pc:sldMk cId="1585822928" sldId="276"/>
            <ac:spMk id="4" creationId="{ADF4974C-FA75-9672-BA6C-216D3E9CC868}"/>
          </ac:spMkLst>
        </pc:spChg>
        <pc:picChg chg="mod">
          <ac:chgData name="Cath Ralston" userId="2e2d3c5e-d76f-4913-89e4-fc755cbde569" providerId="ADAL" clId="{EBE0AF19-89E9-4A21-8943-AF91D762157F}" dt="2024-09-26T23:29:04.552" v="8244" actId="962"/>
          <ac:picMkLst>
            <pc:docMk/>
            <pc:sldMk cId="1585822928" sldId="276"/>
            <ac:picMk id="9" creationId="{04C064B0-DC54-B5AC-21FF-AD7A6FBB35F9}"/>
          </ac:picMkLst>
        </pc:picChg>
      </pc:sldChg>
      <pc:sldChg chg="addSp modSp mod ord modClrScheme chgLayout">
        <pc:chgData name="Cath Ralston" userId="2e2d3c5e-d76f-4913-89e4-fc755cbde569" providerId="ADAL" clId="{EBE0AF19-89E9-4A21-8943-AF91D762157F}" dt="2024-09-27T00:03:41.426" v="10052" actId="12"/>
        <pc:sldMkLst>
          <pc:docMk/>
          <pc:sldMk cId="1797898510" sldId="278"/>
        </pc:sldMkLst>
        <pc:spChg chg="mod ord">
          <ac:chgData name="Cath Ralston" userId="2e2d3c5e-d76f-4913-89e4-fc755cbde569" providerId="ADAL" clId="{EBE0AF19-89E9-4A21-8943-AF91D762157F}" dt="2024-09-24T23:51:50.807" v="1218" actId="6549"/>
          <ac:spMkLst>
            <pc:docMk/>
            <pc:sldMk cId="1797898510" sldId="278"/>
            <ac:spMk id="2" creationId="{BBF2879B-9A2B-65F3-966C-C626CFDCA6BF}"/>
          </ac:spMkLst>
        </pc:spChg>
        <pc:spChg chg="mod ord">
          <ac:chgData name="Cath Ralston" userId="2e2d3c5e-d76f-4913-89e4-fc755cbde569" providerId="ADAL" clId="{EBE0AF19-89E9-4A21-8943-AF91D762157F}" dt="2024-09-27T00:03:41.426" v="10052" actId="12"/>
          <ac:spMkLst>
            <pc:docMk/>
            <pc:sldMk cId="1797898510" sldId="278"/>
            <ac:spMk id="3" creationId="{E1E1BA33-98B0-EAC8-BFE0-309456E19AF0}"/>
          </ac:spMkLst>
        </pc:spChg>
        <pc:picChg chg="add mod">
          <ac:chgData name="Cath Ralston" userId="2e2d3c5e-d76f-4913-89e4-fc755cbde569" providerId="ADAL" clId="{EBE0AF19-89E9-4A21-8943-AF91D762157F}" dt="2024-09-25T06:37:08.401" v="4826"/>
          <ac:picMkLst>
            <pc:docMk/>
            <pc:sldMk cId="1797898510" sldId="278"/>
            <ac:picMk id="5" creationId="{A7D994FB-E935-2098-54DF-02C5E30C025D}"/>
          </ac:picMkLst>
        </pc:picChg>
      </pc:sldChg>
      <pc:sldChg chg="addSp delSp modSp mod modClrScheme chgLayout">
        <pc:chgData name="Cath Ralston" userId="2e2d3c5e-d76f-4913-89e4-fc755cbde569" providerId="ADAL" clId="{EBE0AF19-89E9-4A21-8943-AF91D762157F}" dt="2024-09-27T00:03:11.088" v="10028" actId="6549"/>
        <pc:sldMkLst>
          <pc:docMk/>
          <pc:sldMk cId="1535609388" sldId="279"/>
        </pc:sldMkLst>
        <pc:spChg chg="del mod ord">
          <ac:chgData name="Cath Ralston" userId="2e2d3c5e-d76f-4913-89e4-fc755cbde569" providerId="ADAL" clId="{EBE0AF19-89E9-4A21-8943-AF91D762157F}" dt="2024-09-24T23:43:25.870" v="772" actId="478"/>
          <ac:spMkLst>
            <pc:docMk/>
            <pc:sldMk cId="1535609388" sldId="279"/>
            <ac:spMk id="2" creationId="{30B867B4-3052-CCBD-F9BE-A7200006D267}"/>
          </ac:spMkLst>
        </pc:spChg>
        <pc:spChg chg="del mod ord">
          <ac:chgData name="Cath Ralston" userId="2e2d3c5e-d76f-4913-89e4-fc755cbde569" providerId="ADAL" clId="{EBE0AF19-89E9-4A21-8943-AF91D762157F}" dt="2024-09-25T00:34:38.346" v="2629" actId="478"/>
          <ac:spMkLst>
            <pc:docMk/>
            <pc:sldMk cId="1535609388" sldId="279"/>
            <ac:spMk id="3" creationId="{C399A2ED-75D3-A6D0-B3FE-E58281C2129E}"/>
          </ac:spMkLst>
        </pc:spChg>
        <pc:spChg chg="del mod">
          <ac:chgData name="Cath Ralston" userId="2e2d3c5e-d76f-4913-89e4-fc755cbde569" providerId="ADAL" clId="{EBE0AF19-89E9-4A21-8943-AF91D762157F}" dt="2024-09-25T00:34:52.048" v="2634" actId="478"/>
          <ac:spMkLst>
            <pc:docMk/>
            <pc:sldMk cId="1535609388" sldId="279"/>
            <ac:spMk id="5" creationId="{3CB43247-942D-D421-C982-D73F884ADD27}"/>
          </ac:spMkLst>
        </pc:spChg>
        <pc:spChg chg="add del mod">
          <ac:chgData name="Cath Ralston" userId="2e2d3c5e-d76f-4913-89e4-fc755cbde569" providerId="ADAL" clId="{EBE0AF19-89E9-4A21-8943-AF91D762157F}" dt="2024-09-24T23:43:37.313" v="775" actId="478"/>
          <ac:spMkLst>
            <pc:docMk/>
            <pc:sldMk cId="1535609388" sldId="279"/>
            <ac:spMk id="6" creationId="{3D00DD01-CD01-CCB6-5AE0-F21C793F056A}"/>
          </ac:spMkLst>
        </pc:spChg>
        <pc:spChg chg="add mod">
          <ac:chgData name="Cath Ralston" userId="2e2d3c5e-d76f-4913-89e4-fc755cbde569" providerId="ADAL" clId="{EBE0AF19-89E9-4A21-8943-AF91D762157F}" dt="2024-09-26T23:20:43.198" v="7902" actId="13244"/>
          <ac:spMkLst>
            <pc:docMk/>
            <pc:sldMk cId="1535609388" sldId="279"/>
            <ac:spMk id="7" creationId="{A372883C-F8B6-3015-37DF-19C344C48A68}"/>
          </ac:spMkLst>
        </pc:spChg>
        <pc:spChg chg="add del mod ord">
          <ac:chgData name="Cath Ralston" userId="2e2d3c5e-d76f-4913-89e4-fc755cbde569" providerId="ADAL" clId="{EBE0AF19-89E9-4A21-8943-AF91D762157F}" dt="2024-09-25T00:32:46.033" v="2544" actId="478"/>
          <ac:spMkLst>
            <pc:docMk/>
            <pc:sldMk cId="1535609388" sldId="279"/>
            <ac:spMk id="8" creationId="{F4C8672B-CBA1-C636-1BC5-B8AC1ED6056C}"/>
          </ac:spMkLst>
        </pc:spChg>
        <pc:spChg chg="add mod ord">
          <ac:chgData name="Cath Ralston" userId="2e2d3c5e-d76f-4913-89e4-fc755cbde569" providerId="ADAL" clId="{EBE0AF19-89E9-4A21-8943-AF91D762157F}" dt="2024-09-27T00:03:11.088" v="10028" actId="6549"/>
          <ac:spMkLst>
            <pc:docMk/>
            <pc:sldMk cId="1535609388" sldId="279"/>
            <ac:spMk id="9" creationId="{041732C8-4928-435B-81B8-D14FF2882C2A}"/>
          </ac:spMkLst>
        </pc:spChg>
        <pc:spChg chg="add mod">
          <ac:chgData name="Cath Ralston" userId="2e2d3c5e-d76f-4913-89e4-fc755cbde569" providerId="ADAL" clId="{EBE0AF19-89E9-4A21-8943-AF91D762157F}" dt="2024-09-25T06:37:44.394" v="4831" actId="207"/>
          <ac:spMkLst>
            <pc:docMk/>
            <pc:sldMk cId="1535609388" sldId="279"/>
            <ac:spMk id="11" creationId="{E10ECAB8-834C-7135-E480-DFB22C805199}"/>
          </ac:spMkLst>
        </pc:spChg>
      </pc:sldChg>
      <pc:sldChg chg="addSp delSp modSp del mod modClrScheme chgLayout">
        <pc:chgData name="Cath Ralston" userId="2e2d3c5e-d76f-4913-89e4-fc755cbde569" providerId="ADAL" clId="{EBE0AF19-89E9-4A21-8943-AF91D762157F}" dt="2024-09-25T01:09:12.470" v="3860" actId="2696"/>
        <pc:sldMkLst>
          <pc:docMk/>
          <pc:sldMk cId="1917786963" sldId="280"/>
        </pc:sldMkLst>
        <pc:spChg chg="add del mod ord">
          <ac:chgData name="Cath Ralston" userId="2e2d3c5e-d76f-4913-89e4-fc755cbde569" providerId="ADAL" clId="{EBE0AF19-89E9-4A21-8943-AF91D762157F}" dt="2024-09-24T23:44:11.567" v="810" actId="478"/>
          <ac:spMkLst>
            <pc:docMk/>
            <pc:sldMk cId="1917786963" sldId="280"/>
            <ac:spMk id="2" creationId="{BF544431-024E-3F89-1137-2BA15437620C}"/>
          </ac:spMkLst>
        </pc:spChg>
        <pc:spChg chg="mod ord">
          <ac:chgData name="Cath Ralston" userId="2e2d3c5e-d76f-4913-89e4-fc755cbde569" providerId="ADAL" clId="{EBE0AF19-89E9-4A21-8943-AF91D762157F}" dt="2024-09-25T00:46:58.880" v="3167" actId="6549"/>
          <ac:spMkLst>
            <pc:docMk/>
            <pc:sldMk cId="1917786963" sldId="280"/>
            <ac:spMk id="3" creationId="{6E9BAC3E-8A03-1D00-BB31-DFA16376ED37}"/>
          </ac:spMkLst>
        </pc:spChg>
        <pc:spChg chg="add del mod">
          <ac:chgData name="Cath Ralston" userId="2e2d3c5e-d76f-4913-89e4-fc755cbde569" providerId="ADAL" clId="{EBE0AF19-89E9-4A21-8943-AF91D762157F}" dt="2024-09-24T23:44:09.802" v="809" actId="478"/>
          <ac:spMkLst>
            <pc:docMk/>
            <pc:sldMk cId="1917786963" sldId="280"/>
            <ac:spMk id="6" creationId="{7B34FE23-FF53-D961-04D0-FDE431C5A77D}"/>
          </ac:spMkLst>
        </pc:spChg>
        <pc:spChg chg="add mod">
          <ac:chgData name="Cath Ralston" userId="2e2d3c5e-d76f-4913-89e4-fc755cbde569" providerId="ADAL" clId="{EBE0AF19-89E9-4A21-8943-AF91D762157F}" dt="2024-09-24T23:44:09.046" v="808"/>
          <ac:spMkLst>
            <pc:docMk/>
            <pc:sldMk cId="1917786963" sldId="280"/>
            <ac:spMk id="7" creationId="{18F8EB11-DD78-8A83-2348-120CF52DF5DD}"/>
          </ac:spMkLst>
        </pc:spChg>
        <pc:spChg chg="add del mod">
          <ac:chgData name="Cath Ralston" userId="2e2d3c5e-d76f-4913-89e4-fc755cbde569" providerId="ADAL" clId="{EBE0AF19-89E9-4A21-8943-AF91D762157F}" dt="2024-09-24T23:44:17.253" v="811" actId="478"/>
          <ac:spMkLst>
            <pc:docMk/>
            <pc:sldMk cId="1917786963" sldId="280"/>
            <ac:spMk id="9" creationId="{A78106BD-060C-408E-114A-FB806D8BC6A8}"/>
          </ac:spMkLst>
        </pc:spChg>
        <pc:spChg chg="add mod">
          <ac:chgData name="Cath Ralston" userId="2e2d3c5e-d76f-4913-89e4-fc755cbde569" providerId="ADAL" clId="{EBE0AF19-89E9-4A21-8943-AF91D762157F}" dt="2024-09-24T23:44:25.042" v="830" actId="20577"/>
          <ac:spMkLst>
            <pc:docMk/>
            <pc:sldMk cId="1917786963" sldId="280"/>
            <ac:spMk id="10" creationId="{281D391D-60FE-11E0-C1D0-24780C2BF7F6}"/>
          </ac:spMkLst>
        </pc:spChg>
      </pc:sldChg>
      <pc:sldChg chg="addSp delSp modSp mod modClrScheme chgLayout">
        <pc:chgData name="Cath Ralston" userId="2e2d3c5e-d76f-4913-89e4-fc755cbde569" providerId="ADAL" clId="{EBE0AF19-89E9-4A21-8943-AF91D762157F}" dt="2024-09-26T23:21:26.344" v="7907" actId="13244"/>
        <pc:sldMkLst>
          <pc:docMk/>
          <pc:sldMk cId="541773191" sldId="281"/>
        </pc:sldMkLst>
        <pc:spChg chg="mod ord">
          <ac:chgData name="Cath Ralston" userId="2e2d3c5e-d76f-4913-89e4-fc755cbde569" providerId="ADAL" clId="{EBE0AF19-89E9-4A21-8943-AF91D762157F}" dt="2024-09-25T01:18:09.252" v="4293" actId="207"/>
          <ac:spMkLst>
            <pc:docMk/>
            <pc:sldMk cId="541773191" sldId="281"/>
            <ac:spMk id="2" creationId="{D87B079E-2634-9CEC-9F3A-888DFEB44D92}"/>
          </ac:spMkLst>
        </pc:spChg>
        <pc:spChg chg="mod ord">
          <ac:chgData name="Cath Ralston" userId="2e2d3c5e-d76f-4913-89e4-fc755cbde569" providerId="ADAL" clId="{EBE0AF19-89E9-4A21-8943-AF91D762157F}" dt="2024-09-25T01:19:41.440" v="4359" actId="20577"/>
          <ac:spMkLst>
            <pc:docMk/>
            <pc:sldMk cId="541773191" sldId="281"/>
            <ac:spMk id="3" creationId="{39553127-0E8D-C928-D796-D6C0050CFF15}"/>
          </ac:spMkLst>
        </pc:spChg>
        <pc:spChg chg="add del mod ord">
          <ac:chgData name="Cath Ralston" userId="2e2d3c5e-d76f-4913-89e4-fc755cbde569" providerId="ADAL" clId="{EBE0AF19-89E9-4A21-8943-AF91D762157F}" dt="2024-09-25T01:10:44.704" v="3866" actId="3680"/>
          <ac:spMkLst>
            <pc:docMk/>
            <pc:sldMk cId="541773191" sldId="281"/>
            <ac:spMk id="5" creationId="{11CB7E9A-C10C-3107-852B-972EDE68C201}"/>
          </ac:spMkLst>
        </pc:spChg>
        <pc:spChg chg="add del mod">
          <ac:chgData name="Cath Ralston" userId="2e2d3c5e-d76f-4913-89e4-fc755cbde569" providerId="ADAL" clId="{EBE0AF19-89E9-4A21-8943-AF91D762157F}" dt="2024-09-26T23:21:26.344" v="7907" actId="13244"/>
          <ac:spMkLst>
            <pc:docMk/>
            <pc:sldMk cId="541773191" sldId="281"/>
            <ac:spMk id="7" creationId="{C551958D-E3C3-A1DA-4D28-DBB37F7FDC5A}"/>
          </ac:spMkLst>
        </pc:spChg>
        <pc:graphicFrameChg chg="del mod modGraphic">
          <ac:chgData name="Cath Ralston" userId="2e2d3c5e-d76f-4913-89e4-fc755cbde569" providerId="ADAL" clId="{EBE0AF19-89E9-4A21-8943-AF91D762157F}" dt="2024-09-25T01:10:51.149" v="3868" actId="478"/>
          <ac:graphicFrameMkLst>
            <pc:docMk/>
            <pc:sldMk cId="541773191" sldId="281"/>
            <ac:graphicFrameMk id="4" creationId="{05EFD338-1735-EDAA-57D1-633F035B0034}"/>
          </ac:graphicFrameMkLst>
        </pc:graphicFrameChg>
        <pc:graphicFrameChg chg="add mod ord modGraphic">
          <ac:chgData name="Cath Ralston" userId="2e2d3c5e-d76f-4913-89e4-fc755cbde569" providerId="ADAL" clId="{EBE0AF19-89E9-4A21-8943-AF91D762157F}" dt="2024-09-26T23:21:19.412" v="7906" actId="13244"/>
          <ac:graphicFrameMkLst>
            <pc:docMk/>
            <pc:sldMk cId="541773191" sldId="281"/>
            <ac:graphicFrameMk id="6" creationId="{48B1E158-158E-2C91-4AA8-01B1F9BFD754}"/>
          </ac:graphicFrameMkLst>
        </pc:graphicFrameChg>
      </pc:sldChg>
      <pc:sldChg chg="addSp delSp modSp mod modClrScheme chgLayout">
        <pc:chgData name="Cath Ralston" userId="2e2d3c5e-d76f-4913-89e4-fc755cbde569" providerId="ADAL" clId="{EBE0AF19-89E9-4A21-8943-AF91D762157F}" dt="2024-09-26T23:21:42.677" v="7909" actId="13244"/>
        <pc:sldMkLst>
          <pc:docMk/>
          <pc:sldMk cId="3531230446" sldId="282"/>
        </pc:sldMkLst>
        <pc:spChg chg="del mod ord">
          <ac:chgData name="Cath Ralston" userId="2e2d3c5e-d76f-4913-89e4-fc755cbde569" providerId="ADAL" clId="{EBE0AF19-89E9-4A21-8943-AF91D762157F}" dt="2024-09-25T06:33:23.755" v="4796" actId="478"/>
          <ac:spMkLst>
            <pc:docMk/>
            <pc:sldMk cId="3531230446" sldId="282"/>
            <ac:spMk id="2" creationId="{469D79DA-8921-E7A9-212B-D77768537B53}"/>
          </ac:spMkLst>
        </pc:spChg>
        <pc:spChg chg="mod ord">
          <ac:chgData name="Cath Ralston" userId="2e2d3c5e-d76f-4913-89e4-fc755cbde569" providerId="ADAL" clId="{EBE0AF19-89E9-4A21-8943-AF91D762157F}" dt="2024-09-25T06:34:42.779" v="4813" actId="20577"/>
          <ac:spMkLst>
            <pc:docMk/>
            <pc:sldMk cId="3531230446" sldId="282"/>
            <ac:spMk id="3" creationId="{94D1A386-D2C5-FA11-2E97-2395ED287AF1}"/>
          </ac:spMkLst>
        </pc:spChg>
        <pc:spChg chg="add mod">
          <ac:chgData name="Cath Ralston" userId="2e2d3c5e-d76f-4913-89e4-fc755cbde569" providerId="ADAL" clId="{EBE0AF19-89E9-4A21-8943-AF91D762157F}" dt="2024-09-25T06:25:48.303" v="4575"/>
          <ac:spMkLst>
            <pc:docMk/>
            <pc:sldMk cId="3531230446" sldId="282"/>
            <ac:spMk id="5" creationId="{9DF8DBA6-2771-516C-B5EB-2E8F6AC29F4E}"/>
          </ac:spMkLst>
        </pc:spChg>
        <pc:spChg chg="add del mod">
          <ac:chgData name="Cath Ralston" userId="2e2d3c5e-d76f-4913-89e4-fc755cbde569" providerId="ADAL" clId="{EBE0AF19-89E9-4A21-8943-AF91D762157F}" dt="2024-09-25T06:33:30.759" v="4799" actId="478"/>
          <ac:spMkLst>
            <pc:docMk/>
            <pc:sldMk cId="3531230446" sldId="282"/>
            <ac:spMk id="7" creationId="{E49EE7CF-219D-1329-0C73-3B556DF4197D}"/>
          </ac:spMkLst>
        </pc:spChg>
        <pc:spChg chg="add mod">
          <ac:chgData name="Cath Ralston" userId="2e2d3c5e-d76f-4913-89e4-fc755cbde569" providerId="ADAL" clId="{EBE0AF19-89E9-4A21-8943-AF91D762157F}" dt="2024-09-26T23:21:36.854" v="7908" actId="13244"/>
          <ac:spMkLst>
            <pc:docMk/>
            <pc:sldMk cId="3531230446" sldId="282"/>
            <ac:spMk id="8" creationId="{43203101-D7D9-8ABC-7754-A9EDD5EE08F3}"/>
          </ac:spMkLst>
        </pc:spChg>
        <pc:spChg chg="add mod">
          <ac:chgData name="Cath Ralston" userId="2e2d3c5e-d76f-4913-89e4-fc755cbde569" providerId="ADAL" clId="{EBE0AF19-89E9-4A21-8943-AF91D762157F}" dt="2024-09-26T23:21:42.677" v="7909" actId="13244"/>
          <ac:spMkLst>
            <pc:docMk/>
            <pc:sldMk cId="3531230446" sldId="282"/>
            <ac:spMk id="9" creationId="{24FD35EE-D66B-2C07-F26F-1CE524BD91AE}"/>
          </ac:spMkLst>
        </pc:spChg>
        <pc:graphicFrameChg chg="mod modGraphic">
          <ac:chgData name="Cath Ralston" userId="2e2d3c5e-d76f-4913-89e4-fc755cbde569" providerId="ADAL" clId="{EBE0AF19-89E9-4A21-8943-AF91D762157F}" dt="2024-09-25T06:36:12.741" v="4822" actId="12385"/>
          <ac:graphicFrameMkLst>
            <pc:docMk/>
            <pc:sldMk cId="3531230446" sldId="282"/>
            <ac:graphicFrameMk id="4" creationId="{15FDEDF9-A9BA-EE8A-21FB-FB22533DA4D8}"/>
          </ac:graphicFrameMkLst>
        </pc:graphicFrameChg>
      </pc:sldChg>
      <pc:sldChg chg="addSp delSp modSp mod modClrScheme chgLayout">
        <pc:chgData name="Cath Ralston" userId="2e2d3c5e-d76f-4913-89e4-fc755cbde569" providerId="ADAL" clId="{EBE0AF19-89E9-4A21-8943-AF91D762157F}" dt="2024-09-26T23:15:13.198" v="7744" actId="33553"/>
        <pc:sldMkLst>
          <pc:docMk/>
          <pc:sldMk cId="309739821" sldId="283"/>
        </pc:sldMkLst>
        <pc:spChg chg="del mod ord">
          <ac:chgData name="Cath Ralston" userId="2e2d3c5e-d76f-4913-89e4-fc755cbde569" providerId="ADAL" clId="{EBE0AF19-89E9-4A21-8943-AF91D762157F}" dt="2024-09-25T06:39:31.527" v="4842" actId="478"/>
          <ac:spMkLst>
            <pc:docMk/>
            <pc:sldMk cId="309739821" sldId="283"/>
            <ac:spMk id="2" creationId="{900D7537-0AAF-9A14-F266-A1643D607731}"/>
          </ac:spMkLst>
        </pc:spChg>
        <pc:spChg chg="del mod ord">
          <ac:chgData name="Cath Ralston" userId="2e2d3c5e-d76f-4913-89e4-fc755cbde569" providerId="ADAL" clId="{EBE0AF19-89E9-4A21-8943-AF91D762157F}" dt="2024-09-25T06:38:59.983" v="4834" actId="700"/>
          <ac:spMkLst>
            <pc:docMk/>
            <pc:sldMk cId="309739821" sldId="283"/>
            <ac:spMk id="3" creationId="{8B796620-C5D1-EDA4-564F-900402CA7C12}"/>
          </ac:spMkLst>
        </pc:spChg>
        <pc:spChg chg="add del mod ord">
          <ac:chgData name="Cath Ralston" userId="2e2d3c5e-d76f-4913-89e4-fc755cbde569" providerId="ADAL" clId="{EBE0AF19-89E9-4A21-8943-AF91D762157F}" dt="2024-09-25T06:39:04.727" v="4835" actId="478"/>
          <ac:spMkLst>
            <pc:docMk/>
            <pc:sldMk cId="309739821" sldId="283"/>
            <ac:spMk id="4" creationId="{7D13FC2E-B7A7-CDE3-708D-E1DA654820DE}"/>
          </ac:spMkLst>
        </pc:spChg>
        <pc:spChg chg="add mod">
          <ac:chgData name="Cath Ralston" userId="2e2d3c5e-d76f-4913-89e4-fc755cbde569" providerId="ADAL" clId="{EBE0AF19-89E9-4A21-8943-AF91D762157F}" dt="2024-09-26T23:15:13.198" v="7744" actId="33553"/>
          <ac:spMkLst>
            <pc:docMk/>
            <pc:sldMk cId="309739821" sldId="283"/>
            <ac:spMk id="5" creationId="{58B0425C-5633-74B6-7C8C-B7CECFA6AD1E}"/>
          </ac:spMkLst>
        </pc:spChg>
        <pc:spChg chg="add del mod">
          <ac:chgData name="Cath Ralston" userId="2e2d3c5e-d76f-4913-89e4-fc755cbde569" providerId="ADAL" clId="{EBE0AF19-89E9-4A21-8943-AF91D762157F}" dt="2024-09-25T06:39:38.399" v="4843" actId="478"/>
          <ac:spMkLst>
            <pc:docMk/>
            <pc:sldMk cId="309739821" sldId="283"/>
            <ac:spMk id="7" creationId="{9619B645-A148-9612-1BF2-F3ED935EF330}"/>
          </ac:spMkLst>
        </pc:spChg>
      </pc:sldChg>
      <pc:sldChg chg="addSp delSp modSp mod modClrScheme chgLayout">
        <pc:chgData name="Cath Ralston" userId="2e2d3c5e-d76f-4913-89e4-fc755cbde569" providerId="ADAL" clId="{EBE0AF19-89E9-4A21-8943-AF91D762157F}" dt="2024-09-27T00:04:51.281" v="10104" actId="1076"/>
        <pc:sldMkLst>
          <pc:docMk/>
          <pc:sldMk cId="2594307025" sldId="284"/>
        </pc:sldMkLst>
        <pc:spChg chg="del mod ord">
          <ac:chgData name="Cath Ralston" userId="2e2d3c5e-d76f-4913-89e4-fc755cbde569" providerId="ADAL" clId="{EBE0AF19-89E9-4A21-8943-AF91D762157F}" dt="2024-09-25T09:06:19.759" v="5118" actId="478"/>
          <ac:spMkLst>
            <pc:docMk/>
            <pc:sldMk cId="2594307025" sldId="284"/>
            <ac:spMk id="2" creationId="{4C2B8D75-0EFD-1A9B-02AC-D28B115A0145}"/>
          </ac:spMkLst>
        </pc:spChg>
        <pc:spChg chg="mod ord">
          <ac:chgData name="Cath Ralston" userId="2e2d3c5e-d76f-4913-89e4-fc755cbde569" providerId="ADAL" clId="{EBE0AF19-89E9-4A21-8943-AF91D762157F}" dt="2024-09-26T23:22:06.396" v="7914" actId="20577"/>
          <ac:spMkLst>
            <pc:docMk/>
            <pc:sldMk cId="2594307025" sldId="284"/>
            <ac:spMk id="3" creationId="{2FE04D71-A1FD-B792-52C8-9AA3643D878E}"/>
          </ac:spMkLst>
        </pc:spChg>
        <pc:spChg chg="add mod">
          <ac:chgData name="Cath Ralston" userId="2e2d3c5e-d76f-4913-89e4-fc755cbde569" providerId="ADAL" clId="{EBE0AF19-89E9-4A21-8943-AF91D762157F}" dt="2024-09-26T23:23:51.360" v="8006" actId="13244"/>
          <ac:spMkLst>
            <pc:docMk/>
            <pc:sldMk cId="2594307025" sldId="284"/>
            <ac:spMk id="4" creationId="{53AE03F0-73FD-61DA-B8A6-1986986305A6}"/>
          </ac:spMkLst>
        </pc:spChg>
        <pc:picChg chg="add mod">
          <ac:chgData name="Cath Ralston" userId="2e2d3c5e-d76f-4913-89e4-fc755cbde569" providerId="ADAL" clId="{EBE0AF19-89E9-4A21-8943-AF91D762157F}" dt="2024-09-27T00:04:51.281" v="10104" actId="1076"/>
          <ac:picMkLst>
            <pc:docMk/>
            <pc:sldMk cId="2594307025" sldId="284"/>
            <ac:picMk id="5" creationId="{E4F714EB-7DB2-35A7-105A-A0ACAA3EA5CE}"/>
          </ac:picMkLst>
        </pc:picChg>
      </pc:sldChg>
      <pc:sldChg chg="addSp delSp modSp mod modClrScheme chgLayout">
        <pc:chgData name="Cath Ralston" userId="2e2d3c5e-d76f-4913-89e4-fc755cbde569" providerId="ADAL" clId="{EBE0AF19-89E9-4A21-8943-AF91D762157F}" dt="2024-09-26T23:24:28.940" v="8008" actId="20577"/>
        <pc:sldMkLst>
          <pc:docMk/>
          <pc:sldMk cId="2687973357" sldId="285"/>
        </pc:sldMkLst>
        <pc:spChg chg="del mod ord">
          <ac:chgData name="Cath Ralston" userId="2e2d3c5e-d76f-4913-89e4-fc755cbde569" providerId="ADAL" clId="{EBE0AF19-89E9-4A21-8943-AF91D762157F}" dt="2024-09-25T09:07:48.191" v="5181" actId="478"/>
          <ac:spMkLst>
            <pc:docMk/>
            <pc:sldMk cId="2687973357" sldId="285"/>
            <ac:spMk id="2" creationId="{7D38D6B1-552B-4C3C-C449-FA68A3986F0E}"/>
          </ac:spMkLst>
        </pc:spChg>
        <pc:spChg chg="mod ord">
          <ac:chgData name="Cath Ralston" userId="2e2d3c5e-d76f-4913-89e4-fc755cbde569" providerId="ADAL" clId="{EBE0AF19-89E9-4A21-8943-AF91D762157F}" dt="2024-09-26T23:24:28.940" v="8008" actId="20577"/>
          <ac:spMkLst>
            <pc:docMk/>
            <pc:sldMk cId="2687973357" sldId="285"/>
            <ac:spMk id="3" creationId="{82C5402C-99C0-A667-DF3A-A35B22BF9AE4}"/>
          </ac:spMkLst>
        </pc:spChg>
        <pc:spChg chg="add del mod ord">
          <ac:chgData name="Cath Ralston" userId="2e2d3c5e-d76f-4913-89e4-fc755cbde569" providerId="ADAL" clId="{EBE0AF19-89E9-4A21-8943-AF91D762157F}" dt="2024-09-25T09:09:53.646" v="5233" actId="700"/>
          <ac:spMkLst>
            <pc:docMk/>
            <pc:sldMk cId="2687973357" sldId="285"/>
            <ac:spMk id="5" creationId="{1F473821-7966-D080-5C04-9E28BFB62A00}"/>
          </ac:spMkLst>
        </pc:spChg>
        <pc:spChg chg="add del mod">
          <ac:chgData name="Cath Ralston" userId="2e2d3c5e-d76f-4913-89e4-fc755cbde569" providerId="ADAL" clId="{EBE0AF19-89E9-4A21-8943-AF91D762157F}" dt="2024-09-25T09:07:52.003" v="5183" actId="478"/>
          <ac:spMkLst>
            <pc:docMk/>
            <pc:sldMk cId="2687973357" sldId="285"/>
            <ac:spMk id="7" creationId="{63F9419B-DD51-E418-8D52-CB77A3E98F79}"/>
          </ac:spMkLst>
        </pc:spChg>
        <pc:spChg chg="add mod">
          <ac:chgData name="Cath Ralston" userId="2e2d3c5e-d76f-4913-89e4-fc755cbde569" providerId="ADAL" clId="{EBE0AF19-89E9-4A21-8943-AF91D762157F}" dt="2024-09-26T23:24:05.668" v="8007" actId="13244"/>
          <ac:spMkLst>
            <pc:docMk/>
            <pc:sldMk cId="2687973357" sldId="285"/>
            <ac:spMk id="8" creationId="{B2603B56-7057-AAAF-8205-CC83DBFE3DAB}"/>
          </ac:spMkLst>
        </pc:spChg>
        <pc:spChg chg="add del mod ord">
          <ac:chgData name="Cath Ralston" userId="2e2d3c5e-d76f-4913-89e4-fc755cbde569" providerId="ADAL" clId="{EBE0AF19-89E9-4A21-8943-AF91D762157F}" dt="2024-09-25T09:09:40.014" v="5232" actId="700"/>
          <ac:spMkLst>
            <pc:docMk/>
            <pc:sldMk cId="2687973357" sldId="285"/>
            <ac:spMk id="9" creationId="{5C4D4340-7E14-50F6-FAD5-6518B60EDB02}"/>
          </ac:spMkLst>
        </pc:spChg>
        <pc:spChg chg="add del mod ord">
          <ac:chgData name="Cath Ralston" userId="2e2d3c5e-d76f-4913-89e4-fc755cbde569" providerId="ADAL" clId="{EBE0AF19-89E9-4A21-8943-AF91D762157F}" dt="2024-09-25T09:09:40.014" v="5232" actId="700"/>
          <ac:spMkLst>
            <pc:docMk/>
            <pc:sldMk cId="2687973357" sldId="285"/>
            <ac:spMk id="10" creationId="{4ADE3389-4598-5359-6612-069B5598AB53}"/>
          </ac:spMkLst>
        </pc:spChg>
        <pc:spChg chg="add del mod ord">
          <ac:chgData name="Cath Ralston" userId="2e2d3c5e-d76f-4913-89e4-fc755cbde569" providerId="ADAL" clId="{EBE0AF19-89E9-4A21-8943-AF91D762157F}" dt="2024-09-25T09:10:02.188" v="5234" actId="478"/>
          <ac:spMkLst>
            <pc:docMk/>
            <pc:sldMk cId="2687973357" sldId="285"/>
            <ac:spMk id="11" creationId="{E585B6B9-1DC8-D7BD-91B2-7554A6253F35}"/>
          </ac:spMkLst>
        </pc:spChg>
        <pc:spChg chg="add del mod">
          <ac:chgData name="Cath Ralston" userId="2e2d3c5e-d76f-4913-89e4-fc755cbde569" providerId="ADAL" clId="{EBE0AF19-89E9-4A21-8943-AF91D762157F}" dt="2024-09-25T09:17:19.750" v="5681" actId="478"/>
          <ac:spMkLst>
            <pc:docMk/>
            <pc:sldMk cId="2687973357" sldId="285"/>
            <ac:spMk id="13" creationId="{701A3FC2-CBF4-69EA-EE9B-4ADC4B688912}"/>
          </ac:spMkLst>
        </pc:spChg>
        <pc:spChg chg="add del mod ord">
          <ac:chgData name="Cath Ralston" userId="2e2d3c5e-d76f-4913-89e4-fc755cbde569" providerId="ADAL" clId="{EBE0AF19-89E9-4A21-8943-AF91D762157F}" dt="2024-09-25T09:33:15.655" v="6033" actId="478"/>
          <ac:spMkLst>
            <pc:docMk/>
            <pc:sldMk cId="2687973357" sldId="285"/>
            <ac:spMk id="14" creationId="{B09D37DC-55C7-C500-AD0E-ED8C9E689BB5}"/>
          </ac:spMkLst>
        </pc:spChg>
        <pc:graphicFrameChg chg="mod modGraphic">
          <ac:chgData name="Cath Ralston" userId="2e2d3c5e-d76f-4913-89e4-fc755cbde569" providerId="ADAL" clId="{EBE0AF19-89E9-4A21-8943-AF91D762157F}" dt="2024-09-26T23:14:35.093" v="7740" actId="13238"/>
          <ac:graphicFrameMkLst>
            <pc:docMk/>
            <pc:sldMk cId="2687973357" sldId="285"/>
            <ac:graphicFrameMk id="4" creationId="{DBEC8964-6382-7FCF-63DF-0734E4176A8B}"/>
          </ac:graphicFrameMkLst>
        </pc:graphicFrameChg>
      </pc:sldChg>
      <pc:sldChg chg="addSp delSp modSp mod modClrScheme chgLayout">
        <pc:chgData name="Cath Ralston" userId="2e2d3c5e-d76f-4913-89e4-fc755cbde569" providerId="ADAL" clId="{EBE0AF19-89E9-4A21-8943-AF91D762157F}" dt="2024-09-26T23:15:22.790" v="7747" actId="33553"/>
        <pc:sldMkLst>
          <pc:docMk/>
          <pc:sldMk cId="912915105" sldId="286"/>
        </pc:sldMkLst>
        <pc:spChg chg="del mod ord">
          <ac:chgData name="Cath Ralston" userId="2e2d3c5e-d76f-4913-89e4-fc755cbde569" providerId="ADAL" clId="{EBE0AF19-89E9-4A21-8943-AF91D762157F}" dt="2024-09-25T09:12:03.294" v="5304" actId="478"/>
          <ac:spMkLst>
            <pc:docMk/>
            <pc:sldMk cId="912915105" sldId="286"/>
            <ac:spMk id="2" creationId="{315B4174-04E3-F917-E5D4-21004C0BA57E}"/>
          </ac:spMkLst>
        </pc:spChg>
        <pc:spChg chg="del mod ord">
          <ac:chgData name="Cath Ralston" userId="2e2d3c5e-d76f-4913-89e4-fc755cbde569" providerId="ADAL" clId="{EBE0AF19-89E9-4A21-8943-AF91D762157F}" dt="2024-09-25T09:38:57.519" v="6106" actId="478"/>
          <ac:spMkLst>
            <pc:docMk/>
            <pc:sldMk cId="912915105" sldId="286"/>
            <ac:spMk id="3" creationId="{07F4852F-BB99-4F18-C289-E9C4A9C13F4D}"/>
          </ac:spMkLst>
        </pc:spChg>
        <pc:spChg chg="add del mod">
          <ac:chgData name="Cath Ralston" userId="2e2d3c5e-d76f-4913-89e4-fc755cbde569" providerId="ADAL" clId="{EBE0AF19-89E9-4A21-8943-AF91D762157F}" dt="2024-09-25T09:12:07.011" v="5305" actId="478"/>
          <ac:spMkLst>
            <pc:docMk/>
            <pc:sldMk cId="912915105" sldId="286"/>
            <ac:spMk id="5" creationId="{14D89FD4-C528-1C24-44EC-15BE52F8DF6E}"/>
          </ac:spMkLst>
        </pc:spChg>
        <pc:spChg chg="add mod">
          <ac:chgData name="Cath Ralston" userId="2e2d3c5e-d76f-4913-89e4-fc755cbde569" providerId="ADAL" clId="{EBE0AF19-89E9-4A21-8943-AF91D762157F}" dt="2024-09-26T23:15:22.790" v="7747" actId="33553"/>
          <ac:spMkLst>
            <pc:docMk/>
            <pc:sldMk cId="912915105" sldId="286"/>
            <ac:spMk id="6" creationId="{59AECA44-F1E9-DABF-412F-A824426C6D1F}"/>
          </ac:spMkLst>
        </pc:spChg>
        <pc:graphicFrameChg chg="add mod modGraphic">
          <ac:chgData name="Cath Ralston" userId="2e2d3c5e-d76f-4913-89e4-fc755cbde569" providerId="ADAL" clId="{EBE0AF19-89E9-4A21-8943-AF91D762157F}" dt="2024-09-26T23:03:54.097" v="6540" actId="14734"/>
          <ac:graphicFrameMkLst>
            <pc:docMk/>
            <pc:sldMk cId="912915105" sldId="286"/>
            <ac:graphicFrameMk id="7" creationId="{ED06759D-BDC7-EB25-519D-50A31493E1E9}"/>
          </ac:graphicFrameMkLst>
        </pc:graphicFrameChg>
      </pc:sldChg>
      <pc:sldChg chg="addSp delSp modSp mod modClrScheme chgLayout">
        <pc:chgData name="Cath Ralston" userId="2e2d3c5e-d76f-4913-89e4-fc755cbde569" providerId="ADAL" clId="{EBE0AF19-89E9-4A21-8943-AF91D762157F}" dt="2024-09-26T23:24:54.288" v="8009" actId="13244"/>
        <pc:sldMkLst>
          <pc:docMk/>
          <pc:sldMk cId="2429992914" sldId="287"/>
        </pc:sldMkLst>
        <pc:spChg chg="del mod ord">
          <ac:chgData name="Cath Ralston" userId="2e2d3c5e-d76f-4913-89e4-fc755cbde569" providerId="ADAL" clId="{EBE0AF19-89E9-4A21-8943-AF91D762157F}" dt="2024-09-25T09:12:25.717" v="5307" actId="478"/>
          <ac:spMkLst>
            <pc:docMk/>
            <pc:sldMk cId="2429992914" sldId="287"/>
            <ac:spMk id="2" creationId="{F302551C-0376-7176-98ED-131A890CFD9F}"/>
          </ac:spMkLst>
        </pc:spChg>
        <pc:spChg chg="del mod ord">
          <ac:chgData name="Cath Ralston" userId="2e2d3c5e-d76f-4913-89e4-fc755cbde569" providerId="ADAL" clId="{EBE0AF19-89E9-4A21-8943-AF91D762157F}" dt="2024-09-25T09:24:06.958" v="5910" actId="478"/>
          <ac:spMkLst>
            <pc:docMk/>
            <pc:sldMk cId="2429992914" sldId="287"/>
            <ac:spMk id="3" creationId="{42D542FA-9BAA-C1C4-5999-06BD62414F86}"/>
          </ac:spMkLst>
        </pc:spChg>
        <pc:spChg chg="add del mod">
          <ac:chgData name="Cath Ralston" userId="2e2d3c5e-d76f-4913-89e4-fc755cbde569" providerId="ADAL" clId="{EBE0AF19-89E9-4A21-8943-AF91D762157F}" dt="2024-09-25T09:12:28.345" v="5308" actId="478"/>
          <ac:spMkLst>
            <pc:docMk/>
            <pc:sldMk cId="2429992914" sldId="287"/>
            <ac:spMk id="6" creationId="{86D3DFCD-A3DD-07A9-5BDD-9E010C818226}"/>
          </ac:spMkLst>
        </pc:spChg>
        <pc:spChg chg="add mod">
          <ac:chgData name="Cath Ralston" userId="2e2d3c5e-d76f-4913-89e4-fc755cbde569" providerId="ADAL" clId="{EBE0AF19-89E9-4A21-8943-AF91D762157F}" dt="2024-09-26T23:24:54.288" v="8009" actId="13244"/>
          <ac:spMkLst>
            <pc:docMk/>
            <pc:sldMk cId="2429992914" sldId="287"/>
            <ac:spMk id="7" creationId="{95851EC3-A614-D025-E2B8-8675F6905F12}"/>
          </ac:spMkLst>
        </pc:spChg>
        <pc:graphicFrameChg chg="mod modGraphic">
          <ac:chgData name="Cath Ralston" userId="2e2d3c5e-d76f-4913-89e4-fc755cbde569" providerId="ADAL" clId="{EBE0AF19-89E9-4A21-8943-AF91D762157F}" dt="2024-09-25T09:42:35.566" v="6160" actId="13238"/>
          <ac:graphicFrameMkLst>
            <pc:docMk/>
            <pc:sldMk cId="2429992914" sldId="287"/>
            <ac:graphicFrameMk id="4" creationId="{E83A1F68-DC8A-6A11-FDC0-0DCFFA47D8FA}"/>
          </ac:graphicFrameMkLst>
        </pc:graphicFrameChg>
      </pc:sldChg>
      <pc:sldChg chg="addSp delSp modSp mod modClrScheme chgLayout">
        <pc:chgData name="Cath Ralston" userId="2e2d3c5e-d76f-4913-89e4-fc755cbde569" providerId="ADAL" clId="{EBE0AF19-89E9-4A21-8943-AF91D762157F}" dt="2024-09-26T23:25:06.943" v="8010" actId="13244"/>
        <pc:sldMkLst>
          <pc:docMk/>
          <pc:sldMk cId="2929533100" sldId="288"/>
        </pc:sldMkLst>
        <pc:spChg chg="del mod ord">
          <ac:chgData name="Cath Ralston" userId="2e2d3c5e-d76f-4913-89e4-fc755cbde569" providerId="ADAL" clId="{EBE0AF19-89E9-4A21-8943-AF91D762157F}" dt="2024-09-25T09:12:50.242" v="5343" actId="478"/>
          <ac:spMkLst>
            <pc:docMk/>
            <pc:sldMk cId="2929533100" sldId="288"/>
            <ac:spMk id="2" creationId="{3FC52F77-9994-0FB5-E83A-96D34D7F9980}"/>
          </ac:spMkLst>
        </pc:spChg>
        <pc:spChg chg="del mod ord">
          <ac:chgData name="Cath Ralston" userId="2e2d3c5e-d76f-4913-89e4-fc755cbde569" providerId="ADAL" clId="{EBE0AF19-89E9-4A21-8943-AF91D762157F}" dt="2024-09-25T09:25:22.187" v="5919" actId="478"/>
          <ac:spMkLst>
            <pc:docMk/>
            <pc:sldMk cId="2929533100" sldId="288"/>
            <ac:spMk id="3" creationId="{5DFB0E47-9E82-071C-7373-AE78AE25A4BC}"/>
          </ac:spMkLst>
        </pc:spChg>
        <pc:spChg chg="add del mod ord">
          <ac:chgData name="Cath Ralston" userId="2e2d3c5e-d76f-4913-89e4-fc755cbde569" providerId="ADAL" clId="{EBE0AF19-89E9-4A21-8943-AF91D762157F}" dt="2024-09-25T09:25:42.703" v="5921" actId="478"/>
          <ac:spMkLst>
            <pc:docMk/>
            <pc:sldMk cId="2929533100" sldId="288"/>
            <ac:spMk id="5" creationId="{0C9E426B-2D12-0635-53AE-0ABA7C117EC3}"/>
          </ac:spMkLst>
        </pc:spChg>
        <pc:spChg chg="add del mod">
          <ac:chgData name="Cath Ralston" userId="2e2d3c5e-d76f-4913-89e4-fc755cbde569" providerId="ADAL" clId="{EBE0AF19-89E9-4A21-8943-AF91D762157F}" dt="2024-09-25T09:12:53.422" v="5344" actId="478"/>
          <ac:spMkLst>
            <pc:docMk/>
            <pc:sldMk cId="2929533100" sldId="288"/>
            <ac:spMk id="7" creationId="{F0F19B0D-AEDC-9335-DB11-D7EB4238DC4A}"/>
          </ac:spMkLst>
        </pc:spChg>
        <pc:spChg chg="add mod">
          <ac:chgData name="Cath Ralston" userId="2e2d3c5e-d76f-4913-89e4-fc755cbde569" providerId="ADAL" clId="{EBE0AF19-89E9-4A21-8943-AF91D762157F}" dt="2024-09-26T23:25:06.943" v="8010" actId="13244"/>
          <ac:spMkLst>
            <pc:docMk/>
            <pc:sldMk cId="2929533100" sldId="288"/>
            <ac:spMk id="8" creationId="{CC74EF93-0DE9-779B-E130-467E35A21E02}"/>
          </ac:spMkLst>
        </pc:spChg>
        <pc:spChg chg="add del mod ord">
          <ac:chgData name="Cath Ralston" userId="2e2d3c5e-d76f-4913-89e4-fc755cbde569" providerId="ADAL" clId="{EBE0AF19-89E9-4A21-8943-AF91D762157F}" dt="2024-09-25T09:26:56.112" v="5933" actId="478"/>
          <ac:spMkLst>
            <pc:docMk/>
            <pc:sldMk cId="2929533100" sldId="288"/>
            <ac:spMk id="9" creationId="{07E4A509-6327-6A73-53C8-6BD48D9ED8E0}"/>
          </ac:spMkLst>
        </pc:spChg>
        <pc:spChg chg="add del mod ord">
          <ac:chgData name="Cath Ralston" userId="2e2d3c5e-d76f-4913-89e4-fc755cbde569" providerId="ADAL" clId="{EBE0AF19-89E9-4A21-8943-AF91D762157F}" dt="2024-09-25T09:27:13.148" v="5937" actId="478"/>
          <ac:spMkLst>
            <pc:docMk/>
            <pc:sldMk cId="2929533100" sldId="288"/>
            <ac:spMk id="10" creationId="{EE307659-8F50-0D28-33B3-A7CC165ED9BB}"/>
          </ac:spMkLst>
        </pc:spChg>
        <pc:graphicFrameChg chg="mod modGraphic">
          <ac:chgData name="Cath Ralston" userId="2e2d3c5e-d76f-4913-89e4-fc755cbde569" providerId="ADAL" clId="{EBE0AF19-89E9-4A21-8943-AF91D762157F}" dt="2024-09-25T09:48:11.828" v="6241" actId="1036"/>
          <ac:graphicFrameMkLst>
            <pc:docMk/>
            <pc:sldMk cId="2929533100" sldId="288"/>
            <ac:graphicFrameMk id="4" creationId="{C8D47541-4FBC-BAA0-2933-F4E0B07C4822}"/>
          </ac:graphicFrameMkLst>
        </pc:graphicFrameChg>
      </pc:sldChg>
      <pc:sldChg chg="modSp add del mod">
        <pc:chgData name="Cath Ralston" userId="2e2d3c5e-d76f-4913-89e4-fc755cbde569" providerId="ADAL" clId="{EBE0AF19-89E9-4A21-8943-AF91D762157F}" dt="2024-09-25T09:03:25.961" v="5021" actId="2696"/>
        <pc:sldMkLst>
          <pc:docMk/>
          <pc:sldMk cId="4191410507" sldId="289"/>
        </pc:sldMkLst>
        <pc:spChg chg="mod">
          <ac:chgData name="Cath Ralston" userId="2e2d3c5e-d76f-4913-89e4-fc755cbde569" providerId="ADAL" clId="{EBE0AF19-89E9-4A21-8943-AF91D762157F}" dt="2024-09-25T09:03:09.190" v="5018" actId="21"/>
          <ac:spMkLst>
            <pc:docMk/>
            <pc:sldMk cId="4191410507" sldId="289"/>
            <ac:spMk id="3" creationId="{039A0E64-A76A-93E6-81D5-A2D0865BDAB4}"/>
          </ac:spMkLst>
        </pc:spChg>
      </pc:sldChg>
      <pc:sldChg chg="modSp del mod">
        <pc:chgData name="Cath Ralston" userId="2e2d3c5e-d76f-4913-89e4-fc755cbde569" providerId="ADAL" clId="{EBE0AF19-89E9-4A21-8943-AF91D762157F}" dt="2024-09-25T09:04:01.532" v="5031" actId="2696"/>
        <pc:sldMkLst>
          <pc:docMk/>
          <pc:sldMk cId="3526313322" sldId="290"/>
        </pc:sldMkLst>
        <pc:spChg chg="mod">
          <ac:chgData name="Cath Ralston" userId="2e2d3c5e-d76f-4913-89e4-fc755cbde569" providerId="ADAL" clId="{EBE0AF19-89E9-4A21-8943-AF91D762157F}" dt="2024-09-25T09:03:40.818" v="5023" actId="21"/>
          <ac:spMkLst>
            <pc:docMk/>
            <pc:sldMk cId="3526313322" sldId="290"/>
            <ac:spMk id="3" creationId="{845CB8C8-62A9-E99E-5402-6F184D567571}"/>
          </ac:spMkLst>
        </pc:spChg>
      </pc:sldChg>
      <pc:sldChg chg="modSp del mod">
        <pc:chgData name="Cath Ralston" userId="2e2d3c5e-d76f-4913-89e4-fc755cbde569" providerId="ADAL" clId="{EBE0AF19-89E9-4A21-8943-AF91D762157F}" dt="2024-09-25T09:04:47.563" v="5064" actId="2696"/>
        <pc:sldMkLst>
          <pc:docMk/>
          <pc:sldMk cId="323223968" sldId="291"/>
        </pc:sldMkLst>
        <pc:spChg chg="mod">
          <ac:chgData name="Cath Ralston" userId="2e2d3c5e-d76f-4913-89e4-fc755cbde569" providerId="ADAL" clId="{EBE0AF19-89E9-4A21-8943-AF91D762157F}" dt="2024-09-25T09:04:30.565" v="5036" actId="21"/>
          <ac:spMkLst>
            <pc:docMk/>
            <pc:sldMk cId="323223968" sldId="291"/>
            <ac:spMk id="3" creationId="{52B2945F-BDDF-CC4A-E8B3-E13D1B9EB8F9}"/>
          </ac:spMkLst>
        </pc:spChg>
      </pc:sldChg>
      <pc:sldChg chg="addSp delSp modSp del mod">
        <pc:chgData name="Cath Ralston" userId="2e2d3c5e-d76f-4913-89e4-fc755cbde569" providerId="ADAL" clId="{EBE0AF19-89E9-4A21-8943-AF91D762157F}" dt="2024-09-25T09:05:20.106" v="5070" actId="2696"/>
        <pc:sldMkLst>
          <pc:docMk/>
          <pc:sldMk cId="665583944" sldId="292"/>
        </pc:sldMkLst>
        <pc:spChg chg="mod">
          <ac:chgData name="Cath Ralston" userId="2e2d3c5e-d76f-4913-89e4-fc755cbde569" providerId="ADAL" clId="{EBE0AF19-89E9-4A21-8943-AF91D762157F}" dt="2024-09-25T09:05:03.135" v="5066" actId="6549"/>
          <ac:spMkLst>
            <pc:docMk/>
            <pc:sldMk cId="665583944" sldId="292"/>
            <ac:spMk id="2" creationId="{E023C138-47C5-6890-08A1-DA4105F94635}"/>
          </ac:spMkLst>
        </pc:spChg>
        <pc:spChg chg="add mod">
          <ac:chgData name="Cath Ralston" userId="2e2d3c5e-d76f-4913-89e4-fc755cbde569" providerId="ADAL" clId="{EBE0AF19-89E9-4A21-8943-AF91D762157F}" dt="2024-09-25T09:05:07.551" v="5067" actId="21"/>
          <ac:spMkLst>
            <pc:docMk/>
            <pc:sldMk cId="665583944" sldId="292"/>
            <ac:spMk id="5" creationId="{F9D2E255-AF4E-6F2D-6923-BFD9FA5EA776}"/>
          </ac:spMkLst>
        </pc:spChg>
        <pc:spChg chg="del">
          <ac:chgData name="Cath Ralston" userId="2e2d3c5e-d76f-4913-89e4-fc755cbde569" providerId="ADAL" clId="{EBE0AF19-89E9-4A21-8943-AF91D762157F}" dt="2024-09-25T09:05:07.551" v="5067" actId="21"/>
          <ac:spMkLst>
            <pc:docMk/>
            <pc:sldMk cId="665583944" sldId="292"/>
            <ac:spMk id="7" creationId="{17EA2E89-5298-6961-A5E8-DCB5B3631147}"/>
          </ac:spMkLst>
        </pc:spChg>
        <pc:graphicFrameChg chg="del">
          <ac:chgData name="Cath Ralston" userId="2e2d3c5e-d76f-4913-89e4-fc755cbde569" providerId="ADAL" clId="{EBE0AF19-89E9-4A21-8943-AF91D762157F}" dt="2024-09-25T09:05:07.551" v="5067" actId="21"/>
          <ac:graphicFrameMkLst>
            <pc:docMk/>
            <pc:sldMk cId="665583944" sldId="292"/>
            <ac:graphicFrameMk id="4" creationId="{A701DE68-20E2-1682-972E-0D8B810E2E4F}"/>
          </ac:graphicFrameMkLst>
        </pc:graphicFrameChg>
      </pc:sldChg>
      <pc:sldChg chg="modSp mod">
        <pc:chgData name="Cath Ralston" userId="2e2d3c5e-d76f-4913-89e4-fc755cbde569" providerId="ADAL" clId="{EBE0AF19-89E9-4A21-8943-AF91D762157F}" dt="2024-09-26T23:12:19.377" v="7527" actId="20577"/>
        <pc:sldMkLst>
          <pc:docMk/>
          <pc:sldMk cId="1140309716" sldId="293"/>
        </pc:sldMkLst>
        <pc:spChg chg="mod">
          <ac:chgData name="Cath Ralston" userId="2e2d3c5e-d76f-4913-89e4-fc755cbde569" providerId="ADAL" clId="{EBE0AF19-89E9-4A21-8943-AF91D762157F}" dt="2024-09-26T23:05:40.940" v="6558" actId="242"/>
          <ac:spMkLst>
            <pc:docMk/>
            <pc:sldMk cId="1140309716" sldId="293"/>
            <ac:spMk id="4" creationId="{EF251EAB-4720-7F81-6F98-E57E431F1AFD}"/>
          </ac:spMkLst>
        </pc:spChg>
        <pc:spChg chg="mod">
          <ac:chgData name="Cath Ralston" userId="2e2d3c5e-d76f-4913-89e4-fc755cbde569" providerId="ADAL" clId="{EBE0AF19-89E9-4A21-8943-AF91D762157F}" dt="2024-09-26T23:12:19.377" v="7527" actId="20577"/>
          <ac:spMkLst>
            <pc:docMk/>
            <pc:sldMk cId="1140309716" sldId="293"/>
            <ac:spMk id="5" creationId="{A29E96D5-3389-906A-724A-6B25B6BCB14D}"/>
          </ac:spMkLst>
        </pc:spChg>
      </pc:sldChg>
      <pc:sldChg chg="modSp mod">
        <pc:chgData name="Cath Ralston" userId="2e2d3c5e-d76f-4913-89e4-fc755cbde569" providerId="ADAL" clId="{EBE0AF19-89E9-4A21-8943-AF91D762157F}" dt="2024-09-26T23:49:34.844" v="9234" actId="113"/>
        <pc:sldMkLst>
          <pc:docMk/>
          <pc:sldMk cId="1862578696" sldId="295"/>
        </pc:sldMkLst>
        <pc:spChg chg="mod">
          <ac:chgData name="Cath Ralston" userId="2e2d3c5e-d76f-4913-89e4-fc755cbde569" providerId="ADAL" clId="{EBE0AF19-89E9-4A21-8943-AF91D762157F}" dt="2024-09-26T23:49:34.844" v="9234" actId="113"/>
          <ac:spMkLst>
            <pc:docMk/>
            <pc:sldMk cId="1862578696" sldId="295"/>
            <ac:spMk id="11" creationId="{7193ED74-907E-CDDE-F889-8246542F0306}"/>
          </ac:spMkLst>
        </pc:spChg>
        <pc:picChg chg="mod ord">
          <ac:chgData name="Cath Ralston" userId="2e2d3c5e-d76f-4913-89e4-fc755cbde569" providerId="ADAL" clId="{EBE0AF19-89E9-4A21-8943-AF91D762157F}" dt="2024-09-26T23:49:17.154" v="9232" actId="167"/>
          <ac:picMkLst>
            <pc:docMk/>
            <pc:sldMk cId="1862578696" sldId="295"/>
            <ac:picMk id="24" creationId="{E12E8235-3D75-2C4E-1414-9FBAC1C0BD08}"/>
          </ac:picMkLst>
        </pc:picChg>
      </pc:sldChg>
      <pc:sldChg chg="modSp mod">
        <pc:chgData name="Cath Ralston" userId="2e2d3c5e-d76f-4913-89e4-fc755cbde569" providerId="ADAL" clId="{EBE0AF19-89E9-4A21-8943-AF91D762157F}" dt="2024-09-26T23:46:11.587" v="9160" actId="6549"/>
        <pc:sldMkLst>
          <pc:docMk/>
          <pc:sldMk cId="870794131" sldId="296"/>
        </pc:sldMkLst>
        <pc:spChg chg="mod">
          <ac:chgData name="Cath Ralston" userId="2e2d3c5e-d76f-4913-89e4-fc755cbde569" providerId="ADAL" clId="{EBE0AF19-89E9-4A21-8943-AF91D762157F}" dt="2024-09-26T23:45:57.846" v="9152" actId="6549"/>
          <ac:spMkLst>
            <pc:docMk/>
            <pc:sldMk cId="870794131" sldId="296"/>
            <ac:spMk id="6" creationId="{C55F4DD7-CCF4-FF85-8A32-9268004AD02C}"/>
          </ac:spMkLst>
        </pc:spChg>
        <pc:spChg chg="mod">
          <ac:chgData name="Cath Ralston" userId="2e2d3c5e-d76f-4913-89e4-fc755cbde569" providerId="ADAL" clId="{EBE0AF19-89E9-4A21-8943-AF91D762157F}" dt="2024-09-26T23:46:11.587" v="9160" actId="6549"/>
          <ac:spMkLst>
            <pc:docMk/>
            <pc:sldMk cId="870794131" sldId="296"/>
            <ac:spMk id="7" creationId="{96E287DD-EFDF-0AFE-F5E8-128EE567F609}"/>
          </ac:spMkLst>
        </pc:spChg>
        <pc:spChg chg="mod">
          <ac:chgData name="Cath Ralston" userId="2e2d3c5e-d76f-4913-89e4-fc755cbde569" providerId="ADAL" clId="{EBE0AF19-89E9-4A21-8943-AF91D762157F}" dt="2024-09-26T23:43:26.380" v="8882" actId="20577"/>
          <ac:spMkLst>
            <pc:docMk/>
            <pc:sldMk cId="870794131" sldId="296"/>
            <ac:spMk id="8" creationId="{E3089D42-DB94-4142-7E4D-C1101EA5A105}"/>
          </ac:spMkLst>
        </pc:spChg>
        <pc:spChg chg="mod">
          <ac:chgData name="Cath Ralston" userId="2e2d3c5e-d76f-4913-89e4-fc755cbde569" providerId="ADAL" clId="{EBE0AF19-89E9-4A21-8943-AF91D762157F}" dt="2024-09-26T23:43:33.373" v="8905" actId="20577"/>
          <ac:spMkLst>
            <pc:docMk/>
            <pc:sldMk cId="870794131" sldId="296"/>
            <ac:spMk id="9" creationId="{D1600633-102F-2B44-4887-88270B232FA2}"/>
          </ac:spMkLst>
        </pc:spChg>
      </pc:sldChg>
      <pc:sldChg chg="addSp delSp modSp new mod modClrScheme chgLayout">
        <pc:chgData name="Cath Ralston" userId="2e2d3c5e-d76f-4913-89e4-fc755cbde569" providerId="ADAL" clId="{EBE0AF19-89E9-4A21-8943-AF91D762157F}" dt="2024-09-27T00:04:00.423" v="10103" actId="20577"/>
        <pc:sldMkLst>
          <pc:docMk/>
          <pc:sldMk cId="1897468948" sldId="297"/>
        </pc:sldMkLst>
        <pc:spChg chg="del mod ord">
          <ac:chgData name="Cath Ralston" userId="2e2d3c5e-d76f-4913-89e4-fc755cbde569" providerId="ADAL" clId="{EBE0AF19-89E9-4A21-8943-AF91D762157F}" dt="2024-09-24T23:57:51.582" v="1342" actId="700"/>
          <ac:spMkLst>
            <pc:docMk/>
            <pc:sldMk cId="1897468948" sldId="297"/>
            <ac:spMk id="2" creationId="{CC42556E-FA6B-C63A-183A-CEB2464D8E47}"/>
          </ac:spMkLst>
        </pc:spChg>
        <pc:spChg chg="add del mod ord">
          <ac:chgData name="Cath Ralston" userId="2e2d3c5e-d76f-4913-89e4-fc755cbde569" providerId="ADAL" clId="{EBE0AF19-89E9-4A21-8943-AF91D762157F}" dt="2024-09-24T23:58:04.436" v="1343" actId="478"/>
          <ac:spMkLst>
            <pc:docMk/>
            <pc:sldMk cId="1897468948" sldId="297"/>
            <ac:spMk id="3" creationId="{40AC44B6-CF04-4F8D-C12B-F2D367A04D8B}"/>
          </ac:spMkLst>
        </pc:spChg>
        <pc:spChg chg="add mod ord">
          <ac:chgData name="Cath Ralston" userId="2e2d3c5e-d76f-4913-89e4-fc755cbde569" providerId="ADAL" clId="{EBE0AF19-89E9-4A21-8943-AF91D762157F}" dt="2024-09-27T00:04:00.423" v="10103" actId="20577"/>
          <ac:spMkLst>
            <pc:docMk/>
            <pc:sldMk cId="1897468948" sldId="297"/>
            <ac:spMk id="4" creationId="{B5DE9FAC-35D9-3B9C-948D-0A47BE6B099F}"/>
          </ac:spMkLst>
        </pc:spChg>
        <pc:spChg chg="add mod">
          <ac:chgData name="Cath Ralston" userId="2e2d3c5e-d76f-4913-89e4-fc755cbde569" providerId="ADAL" clId="{EBE0AF19-89E9-4A21-8943-AF91D762157F}" dt="2024-09-26T23:20:03.048" v="7897" actId="13244"/>
          <ac:spMkLst>
            <pc:docMk/>
            <pc:sldMk cId="1897468948" sldId="297"/>
            <ac:spMk id="5" creationId="{545A3445-51F5-4A4D-DA57-B037E1D897B2}"/>
          </ac:spMkLst>
        </pc:spChg>
        <pc:spChg chg="add mod">
          <ac:chgData name="Cath Ralston" userId="2e2d3c5e-d76f-4913-89e4-fc755cbde569" providerId="ADAL" clId="{EBE0AF19-89E9-4A21-8943-AF91D762157F}" dt="2024-09-26T23:20:25.556" v="7899" actId="1076"/>
          <ac:spMkLst>
            <pc:docMk/>
            <pc:sldMk cId="1897468948" sldId="297"/>
            <ac:spMk id="6" creationId="{53A85618-851A-F216-BC74-55F4CF5ED6ED}"/>
          </ac:spMkLst>
        </pc:spChg>
        <pc:spChg chg="add mod">
          <ac:chgData name="Cath Ralston" userId="2e2d3c5e-d76f-4913-89e4-fc755cbde569" providerId="ADAL" clId="{EBE0AF19-89E9-4A21-8943-AF91D762157F}" dt="2024-09-27T00:01:18.225" v="9768" actId="20577"/>
          <ac:spMkLst>
            <pc:docMk/>
            <pc:sldMk cId="1897468948" sldId="297"/>
            <ac:spMk id="7" creationId="{43FC4FD0-083E-5D8E-A2B0-42D47B59568C}"/>
          </ac:spMkLst>
        </pc:spChg>
        <pc:spChg chg="add del mod">
          <ac:chgData name="Cath Ralston" userId="2e2d3c5e-d76f-4913-89e4-fc755cbde569" providerId="ADAL" clId="{EBE0AF19-89E9-4A21-8943-AF91D762157F}" dt="2024-09-26T23:13:10.815" v="7530" actId="478"/>
          <ac:spMkLst>
            <pc:docMk/>
            <pc:sldMk cId="1897468948" sldId="297"/>
            <ac:spMk id="9" creationId="{0A456212-FB53-13F0-433E-CA7A9FC641C1}"/>
          </ac:spMkLst>
        </pc:spChg>
        <pc:spChg chg="add del mod">
          <ac:chgData name="Cath Ralston" userId="2e2d3c5e-d76f-4913-89e4-fc755cbde569" providerId="ADAL" clId="{EBE0AF19-89E9-4A21-8943-AF91D762157F}" dt="2024-09-26T23:13:18.662" v="7532" actId="478"/>
          <ac:spMkLst>
            <pc:docMk/>
            <pc:sldMk cId="1897468948" sldId="297"/>
            <ac:spMk id="11" creationId="{B5FFEA61-D9DC-E336-41ED-576AEBA7A1BC}"/>
          </ac:spMkLst>
        </pc:spChg>
        <pc:graphicFrameChg chg="add mod modGraphic">
          <ac:chgData name="Cath Ralston" userId="2e2d3c5e-d76f-4913-89e4-fc755cbde569" providerId="ADAL" clId="{EBE0AF19-89E9-4A21-8943-AF91D762157F}" dt="2024-09-27T00:00:03.689" v="9685" actId="20577"/>
          <ac:graphicFrameMkLst>
            <pc:docMk/>
            <pc:sldMk cId="1897468948" sldId="297"/>
            <ac:graphicFrameMk id="8" creationId="{A51E66B2-0AF2-30B3-787D-889124DFA9B9}"/>
          </ac:graphicFrameMkLst>
        </pc:graphicFrameChg>
        <pc:graphicFrameChg chg="add mod modGraphic">
          <ac:chgData name="Cath Ralston" userId="2e2d3c5e-d76f-4913-89e4-fc755cbde569" providerId="ADAL" clId="{EBE0AF19-89E9-4A21-8943-AF91D762157F}" dt="2024-09-27T00:00:56.218" v="9760" actId="20577"/>
          <ac:graphicFrameMkLst>
            <pc:docMk/>
            <pc:sldMk cId="1897468948" sldId="297"/>
            <ac:graphicFrameMk id="10" creationId="{488D5996-5F5D-6CA7-BAC6-6CD3AC942976}"/>
          </ac:graphicFrameMkLst>
        </pc:graphicFrameChg>
      </pc:sldChg>
      <pc:sldChg chg="addSp delSp modSp add mod ord">
        <pc:chgData name="Cath Ralston" userId="2e2d3c5e-d76f-4913-89e4-fc755cbde569" providerId="ADAL" clId="{EBE0AF19-89E9-4A21-8943-AF91D762157F}" dt="2024-09-27T00:03:26.799" v="10050" actId="20577"/>
        <pc:sldMkLst>
          <pc:docMk/>
          <pc:sldMk cId="842545860" sldId="298"/>
        </pc:sldMkLst>
        <pc:spChg chg="mod">
          <ac:chgData name="Cath Ralston" userId="2e2d3c5e-d76f-4913-89e4-fc755cbde569" providerId="ADAL" clId="{EBE0AF19-89E9-4A21-8943-AF91D762157F}" dt="2024-09-27T00:03:26.799" v="10050" actId="20577"/>
          <ac:spMkLst>
            <pc:docMk/>
            <pc:sldMk cId="842545860" sldId="298"/>
            <ac:spMk id="4" creationId="{B5DE9FAC-35D9-3B9C-948D-0A47BE6B099F}"/>
          </ac:spMkLst>
        </pc:spChg>
        <pc:spChg chg="mod">
          <ac:chgData name="Cath Ralston" userId="2e2d3c5e-d76f-4913-89e4-fc755cbde569" providerId="ADAL" clId="{EBE0AF19-89E9-4A21-8943-AF91D762157F}" dt="2024-09-26T23:28:35.019" v="8150" actId="20577"/>
          <ac:spMkLst>
            <pc:docMk/>
            <pc:sldMk cId="842545860" sldId="298"/>
            <ac:spMk id="5" creationId="{545A3445-51F5-4A4D-DA57-B037E1D897B2}"/>
          </ac:spMkLst>
        </pc:spChg>
        <pc:spChg chg="mod">
          <ac:chgData name="Cath Ralston" userId="2e2d3c5e-d76f-4913-89e4-fc755cbde569" providerId="ADAL" clId="{EBE0AF19-89E9-4A21-8943-AF91D762157F}" dt="2024-09-25T00:49:25.323" v="3213" actId="208"/>
          <ac:spMkLst>
            <pc:docMk/>
            <pc:sldMk cId="842545860" sldId="298"/>
            <ac:spMk id="6" creationId="{53A85618-851A-F216-BC74-55F4CF5ED6ED}"/>
          </ac:spMkLst>
        </pc:spChg>
        <pc:spChg chg="mod">
          <ac:chgData name="Cath Ralston" userId="2e2d3c5e-d76f-4913-89e4-fc755cbde569" providerId="ADAL" clId="{EBE0AF19-89E9-4A21-8943-AF91D762157F}" dt="2024-09-25T01:06:15.211" v="3857" actId="1076"/>
          <ac:spMkLst>
            <pc:docMk/>
            <pc:sldMk cId="842545860" sldId="298"/>
            <ac:spMk id="7" creationId="{43FC4FD0-083E-5D8E-A2B0-42D47B59568C}"/>
          </ac:spMkLst>
        </pc:spChg>
        <pc:spChg chg="del mod">
          <ac:chgData name="Cath Ralston" userId="2e2d3c5e-d76f-4913-89e4-fc755cbde569" providerId="ADAL" clId="{EBE0AF19-89E9-4A21-8943-AF91D762157F}" dt="2024-09-26T23:13:27.594" v="7534" actId="478"/>
          <ac:spMkLst>
            <pc:docMk/>
            <pc:sldMk cId="842545860" sldId="298"/>
            <ac:spMk id="9" creationId="{0A456212-FB53-13F0-433E-CA7A9FC641C1}"/>
          </ac:spMkLst>
        </pc:spChg>
        <pc:spChg chg="del">
          <ac:chgData name="Cath Ralston" userId="2e2d3c5e-d76f-4913-89e4-fc755cbde569" providerId="ADAL" clId="{EBE0AF19-89E9-4A21-8943-AF91D762157F}" dt="2024-09-25T01:01:23.826" v="3804" actId="478"/>
          <ac:spMkLst>
            <pc:docMk/>
            <pc:sldMk cId="842545860" sldId="298"/>
            <ac:spMk id="11" creationId="{B5FFEA61-D9DC-E336-41ED-576AEBA7A1BC}"/>
          </ac:spMkLst>
        </pc:spChg>
        <pc:graphicFrameChg chg="add del mod">
          <ac:chgData name="Cath Ralston" userId="2e2d3c5e-d76f-4913-89e4-fc755cbde569" providerId="ADAL" clId="{EBE0AF19-89E9-4A21-8943-AF91D762157F}" dt="2024-09-25T01:03:35.396" v="3831" actId="478"/>
          <ac:graphicFrameMkLst>
            <pc:docMk/>
            <pc:sldMk cId="842545860" sldId="298"/>
            <ac:graphicFrameMk id="2" creationId="{FC14AEA3-6E9C-8EF5-8ECB-3825CACFD582}"/>
          </ac:graphicFrameMkLst>
        </pc:graphicFrameChg>
        <pc:graphicFrameChg chg="add del mod">
          <ac:chgData name="Cath Ralston" userId="2e2d3c5e-d76f-4913-89e4-fc755cbde569" providerId="ADAL" clId="{EBE0AF19-89E9-4A21-8943-AF91D762157F}" dt="2024-09-26T23:14:09.144" v="7738" actId="962"/>
          <ac:graphicFrameMkLst>
            <pc:docMk/>
            <pc:sldMk cId="842545860" sldId="298"/>
            <ac:graphicFrameMk id="3" creationId="{FC14AEA3-6E9C-8EF5-8ECB-3825CACFD582}"/>
          </ac:graphicFrameMkLst>
        </pc:graphicFrameChg>
        <pc:graphicFrameChg chg="mod modGraphic">
          <ac:chgData name="Cath Ralston" userId="2e2d3c5e-d76f-4913-89e4-fc755cbde569" providerId="ADAL" clId="{EBE0AF19-89E9-4A21-8943-AF91D762157F}" dt="2024-09-26T23:21:03.850" v="7905" actId="13244"/>
          <ac:graphicFrameMkLst>
            <pc:docMk/>
            <pc:sldMk cId="842545860" sldId="298"/>
            <ac:graphicFrameMk id="8" creationId="{A51E66B2-0AF2-30B3-787D-889124DFA9B9}"/>
          </ac:graphicFrameMkLst>
        </pc:graphicFrameChg>
        <pc:graphicFrameChg chg="del">
          <ac:chgData name="Cath Ralston" userId="2e2d3c5e-d76f-4913-89e4-fc755cbde569" providerId="ADAL" clId="{EBE0AF19-89E9-4A21-8943-AF91D762157F}" dt="2024-09-25T00:50:47.454" v="3307" actId="478"/>
          <ac:graphicFrameMkLst>
            <pc:docMk/>
            <pc:sldMk cId="842545860" sldId="298"/>
            <ac:graphicFrameMk id="10" creationId="{488D5996-5F5D-6CA7-BAC6-6CD3AC942976}"/>
          </ac:graphicFrameMkLst>
        </pc:graphicFrameChg>
      </pc:sldChg>
      <pc:sldChg chg="add">
        <pc:chgData name="Cath Ralston" userId="2e2d3c5e-d76f-4913-89e4-fc755cbde569" providerId="ADAL" clId="{EBE0AF19-89E9-4A21-8943-AF91D762157F}" dt="2024-09-25T06:41:07.604" v="4865" actId="2890"/>
        <pc:sldMkLst>
          <pc:docMk/>
          <pc:sldMk cId="286058607" sldId="299"/>
        </pc:sldMkLst>
      </pc:sldChg>
      <pc:sldChg chg="delSp new del mod modClrScheme chgLayout">
        <pc:chgData name="Cath Ralston" userId="2e2d3c5e-d76f-4913-89e4-fc755cbde569" providerId="ADAL" clId="{EBE0AF19-89E9-4A21-8943-AF91D762157F}" dt="2024-09-25T06:40:58.012" v="4864" actId="2696"/>
        <pc:sldMkLst>
          <pc:docMk/>
          <pc:sldMk cId="2618841174" sldId="299"/>
        </pc:sldMkLst>
        <pc:spChg chg="del">
          <ac:chgData name="Cath Ralston" userId="2e2d3c5e-d76f-4913-89e4-fc755cbde569" providerId="ADAL" clId="{EBE0AF19-89E9-4A21-8943-AF91D762157F}" dt="2024-09-25T06:40:43.597" v="4863" actId="700"/>
          <ac:spMkLst>
            <pc:docMk/>
            <pc:sldMk cId="2618841174" sldId="299"/>
            <ac:spMk id="2" creationId="{E36229A6-4179-F522-A7DF-FF6DF8B0038A}"/>
          </ac:spMkLst>
        </pc:spChg>
        <pc:spChg chg="del">
          <ac:chgData name="Cath Ralston" userId="2e2d3c5e-d76f-4913-89e4-fc755cbde569" providerId="ADAL" clId="{EBE0AF19-89E9-4A21-8943-AF91D762157F}" dt="2024-09-25T06:40:43.597" v="4863" actId="700"/>
          <ac:spMkLst>
            <pc:docMk/>
            <pc:sldMk cId="2618841174" sldId="299"/>
            <ac:spMk id="3" creationId="{98DF8A36-CB55-D6DC-1626-66871D40BCB9}"/>
          </ac:spMkLst>
        </pc:spChg>
        <pc:spChg chg="del">
          <ac:chgData name="Cath Ralston" userId="2e2d3c5e-d76f-4913-89e4-fc755cbde569" providerId="ADAL" clId="{EBE0AF19-89E9-4A21-8943-AF91D762157F}" dt="2024-09-25T06:40:43.597" v="4863" actId="700"/>
          <ac:spMkLst>
            <pc:docMk/>
            <pc:sldMk cId="2618841174" sldId="299"/>
            <ac:spMk id="4" creationId="{43AB7BD6-E244-EE18-C18B-E12318A2E0A6}"/>
          </ac:spMkLst>
        </pc:spChg>
      </pc:sldChg>
      <pc:sldChg chg="modSp add del mod ord">
        <pc:chgData name="Cath Ralston" userId="2e2d3c5e-d76f-4913-89e4-fc755cbde569" providerId="ADAL" clId="{EBE0AF19-89E9-4A21-8943-AF91D762157F}" dt="2024-09-25T06:34:08.234" v="4801" actId="2696"/>
        <pc:sldMkLst>
          <pc:docMk/>
          <pc:sldMk cId="2948255823" sldId="299"/>
        </pc:sldMkLst>
        <pc:spChg chg="mod">
          <ac:chgData name="Cath Ralston" userId="2e2d3c5e-d76f-4913-89e4-fc755cbde569" providerId="ADAL" clId="{EBE0AF19-89E9-4A21-8943-AF91D762157F}" dt="2024-09-25T04:26:37.906" v="4400" actId="20577"/>
          <ac:spMkLst>
            <pc:docMk/>
            <pc:sldMk cId="2948255823" sldId="299"/>
            <ac:spMk id="5" creationId="{545A3445-51F5-4A4D-DA57-B037E1D897B2}"/>
          </ac:spMkLst>
        </pc:spChg>
      </pc:sldChg>
      <pc:sldChg chg="add del">
        <pc:chgData name="Cath Ralston" userId="2e2d3c5e-d76f-4913-89e4-fc755cbde569" providerId="ADAL" clId="{EBE0AF19-89E9-4A21-8943-AF91D762157F}" dt="2024-09-25T06:41:22.760" v="4869" actId="47"/>
        <pc:sldMkLst>
          <pc:docMk/>
          <pc:sldMk cId="3557951094" sldId="300"/>
        </pc:sldMkLst>
      </pc:sldChg>
      <pc:sldChg chg="addSp delSp modSp mod">
        <pc:chgData name="Cath Ralston" userId="2e2d3c5e-d76f-4913-89e4-fc755cbde569" providerId="ADAL" clId="{EBE0AF19-89E9-4A21-8943-AF91D762157F}" dt="2024-09-27T00:05:11.707" v="10105" actId="1076"/>
        <pc:sldMkLst>
          <pc:docMk/>
          <pc:sldMk cId="3585688263" sldId="300"/>
        </pc:sldMkLst>
        <pc:spChg chg="mod">
          <ac:chgData name="Cath Ralston" userId="2e2d3c5e-d76f-4913-89e4-fc755cbde569" providerId="ADAL" clId="{EBE0AF19-89E9-4A21-8943-AF91D762157F}" dt="2024-09-25T09:51:58.500" v="6250" actId="207"/>
          <ac:spMkLst>
            <pc:docMk/>
            <pc:sldMk cId="3585688263" sldId="300"/>
            <ac:spMk id="2" creationId="{C58DD2D7-2956-1A84-FC41-1C40160B800B}"/>
          </ac:spMkLst>
        </pc:spChg>
        <pc:spChg chg="add del mod">
          <ac:chgData name="Cath Ralston" userId="2e2d3c5e-d76f-4913-89e4-fc755cbde569" providerId="ADAL" clId="{EBE0AF19-89E9-4A21-8943-AF91D762157F}" dt="2024-09-26T23:02:47.222" v="6537" actId="6549"/>
          <ac:spMkLst>
            <pc:docMk/>
            <pc:sldMk cId="3585688263" sldId="300"/>
            <ac:spMk id="3" creationId="{3ADCAA1C-5CA4-7230-FD57-FD89F58EE6D4}"/>
          </ac:spMkLst>
        </pc:spChg>
        <pc:spChg chg="add del mod">
          <ac:chgData name="Cath Ralston" userId="2e2d3c5e-d76f-4913-89e4-fc755cbde569" providerId="ADAL" clId="{EBE0AF19-89E9-4A21-8943-AF91D762157F}" dt="2024-09-25T09:02:57.129" v="5016" actId="478"/>
          <ac:spMkLst>
            <pc:docMk/>
            <pc:sldMk cId="3585688263" sldId="300"/>
            <ac:spMk id="6" creationId="{156D33F0-BF20-EDAA-21D5-882C52575ADA}"/>
          </ac:spMkLst>
        </pc:spChg>
        <pc:spChg chg="add del mod">
          <ac:chgData name="Cath Ralston" userId="2e2d3c5e-d76f-4913-89e4-fc755cbde569" providerId="ADAL" clId="{EBE0AF19-89E9-4A21-8943-AF91D762157F}" dt="2024-09-25T09:02:55.604" v="5015" actId="478"/>
          <ac:spMkLst>
            <pc:docMk/>
            <pc:sldMk cId="3585688263" sldId="300"/>
            <ac:spMk id="8" creationId="{98FED8EE-00C9-B58D-E451-F7D4997F1711}"/>
          </ac:spMkLst>
        </pc:spChg>
        <pc:spChg chg="add del">
          <ac:chgData name="Cath Ralston" userId="2e2d3c5e-d76f-4913-89e4-fc755cbde569" providerId="ADAL" clId="{EBE0AF19-89E9-4A21-8943-AF91D762157F}" dt="2024-09-25T09:02:10.964" v="5003" actId="22"/>
          <ac:spMkLst>
            <pc:docMk/>
            <pc:sldMk cId="3585688263" sldId="300"/>
            <ac:spMk id="10" creationId="{F7DE1E90-B6AE-2F73-EE55-79329E369598}"/>
          </ac:spMkLst>
        </pc:spChg>
        <pc:spChg chg="add del mod">
          <ac:chgData name="Cath Ralston" userId="2e2d3c5e-d76f-4913-89e4-fc755cbde569" providerId="ADAL" clId="{EBE0AF19-89E9-4A21-8943-AF91D762157F}" dt="2024-09-26T22:52:11.045" v="6380" actId="931"/>
          <ac:spMkLst>
            <pc:docMk/>
            <pc:sldMk cId="3585688263" sldId="300"/>
            <ac:spMk id="12" creationId="{088F79D8-63B7-36AE-839A-82BD8D3D2A92}"/>
          </ac:spMkLst>
        </pc:spChg>
        <pc:graphicFrameChg chg="add del">
          <ac:chgData name="Cath Ralston" userId="2e2d3c5e-d76f-4913-89e4-fc755cbde569" providerId="ADAL" clId="{EBE0AF19-89E9-4A21-8943-AF91D762157F}" dt="2024-09-25T09:03:20.905" v="5020" actId="478"/>
          <ac:graphicFrameMkLst>
            <pc:docMk/>
            <pc:sldMk cId="3585688263" sldId="300"/>
            <ac:graphicFrameMk id="5" creationId="{3D33800C-5FD3-4934-E64D-DFE651A25B91}"/>
          </ac:graphicFrameMkLst>
        </pc:graphicFrameChg>
        <pc:picChg chg="add mod">
          <ac:chgData name="Cath Ralston" userId="2e2d3c5e-d76f-4913-89e4-fc755cbde569" providerId="ADAL" clId="{EBE0AF19-89E9-4A21-8943-AF91D762157F}" dt="2024-09-27T00:05:11.707" v="10105" actId="1076"/>
          <ac:picMkLst>
            <pc:docMk/>
            <pc:sldMk cId="3585688263" sldId="300"/>
            <ac:picMk id="5" creationId="{2C50F360-AE47-EEC9-2868-B4A2CA4F002F}"/>
          </ac:picMkLst>
        </pc:picChg>
      </pc:sldChg>
      <pc:sldChg chg="addSp delSp modSp add mod modClrScheme chgLayout">
        <pc:chgData name="Cath Ralston" userId="2e2d3c5e-d76f-4913-89e4-fc755cbde569" providerId="ADAL" clId="{EBE0AF19-89E9-4A21-8943-AF91D762157F}" dt="2024-09-27T00:06:30.397" v="10249" actId="20577"/>
        <pc:sldMkLst>
          <pc:docMk/>
          <pc:sldMk cId="1095124999" sldId="301"/>
        </pc:sldMkLst>
        <pc:spChg chg="del mod">
          <ac:chgData name="Cath Ralston" userId="2e2d3c5e-d76f-4913-89e4-fc755cbde569" providerId="ADAL" clId="{EBE0AF19-89E9-4A21-8943-AF91D762157F}" dt="2024-09-25T09:52:10.573" v="6252" actId="478"/>
          <ac:spMkLst>
            <pc:docMk/>
            <pc:sldMk cId="1095124999" sldId="301"/>
            <ac:spMk id="2" creationId="{C58DD2D7-2956-1A84-FC41-1C40160B800B}"/>
          </ac:spMkLst>
        </pc:spChg>
        <pc:spChg chg="del mod ord">
          <ac:chgData name="Cath Ralston" userId="2e2d3c5e-d76f-4913-89e4-fc755cbde569" providerId="ADAL" clId="{EBE0AF19-89E9-4A21-8943-AF91D762157F}" dt="2024-09-25T09:56:14.627" v="6313" actId="478"/>
          <ac:spMkLst>
            <pc:docMk/>
            <pc:sldMk cId="1095124999" sldId="301"/>
            <ac:spMk id="3" creationId="{3ADCAA1C-5CA4-7230-FD57-FD89F58EE6D4}"/>
          </ac:spMkLst>
        </pc:spChg>
        <pc:spChg chg="add del mod">
          <ac:chgData name="Cath Ralston" userId="2e2d3c5e-d76f-4913-89e4-fc755cbde569" providerId="ADAL" clId="{EBE0AF19-89E9-4A21-8943-AF91D762157F}" dt="2024-09-25T09:55:42.637" v="6303" actId="478"/>
          <ac:spMkLst>
            <pc:docMk/>
            <pc:sldMk cId="1095124999" sldId="301"/>
            <ac:spMk id="6" creationId="{DF0A6168-9B4C-8A5A-7171-979A0FDA49AA}"/>
          </ac:spMkLst>
        </pc:spChg>
        <pc:spChg chg="add del mod">
          <ac:chgData name="Cath Ralston" userId="2e2d3c5e-d76f-4913-89e4-fc755cbde569" providerId="ADAL" clId="{EBE0AF19-89E9-4A21-8943-AF91D762157F}" dt="2024-09-25T09:52:14.499" v="6253" actId="478"/>
          <ac:spMkLst>
            <pc:docMk/>
            <pc:sldMk cId="1095124999" sldId="301"/>
            <ac:spMk id="8" creationId="{68557D25-8B6B-3971-704E-E9EBB1E9741C}"/>
          </ac:spMkLst>
        </pc:spChg>
        <pc:spChg chg="add mod ord">
          <ac:chgData name="Cath Ralston" userId="2e2d3c5e-d76f-4913-89e4-fc755cbde569" providerId="ADAL" clId="{EBE0AF19-89E9-4A21-8943-AF91D762157F}" dt="2024-09-26T23:04:12.764" v="6541" actId="242"/>
          <ac:spMkLst>
            <pc:docMk/>
            <pc:sldMk cId="1095124999" sldId="301"/>
            <ac:spMk id="9" creationId="{21671C50-5227-1721-80E9-C8C23D6883C1}"/>
          </ac:spMkLst>
        </pc:spChg>
        <pc:spChg chg="add mod ord">
          <ac:chgData name="Cath Ralston" userId="2e2d3c5e-d76f-4913-89e4-fc755cbde569" providerId="ADAL" clId="{EBE0AF19-89E9-4A21-8943-AF91D762157F}" dt="2024-09-27T00:06:30.397" v="10249" actId="20577"/>
          <ac:spMkLst>
            <pc:docMk/>
            <pc:sldMk cId="1095124999" sldId="301"/>
            <ac:spMk id="10" creationId="{ECA8DCEF-42AE-FCEB-336D-F29F26D1701B}"/>
          </ac:spMkLst>
        </pc:spChg>
        <pc:spChg chg="del mod ord">
          <ac:chgData name="Cath Ralston" userId="2e2d3c5e-d76f-4913-89e4-fc755cbde569" providerId="ADAL" clId="{EBE0AF19-89E9-4A21-8943-AF91D762157F}" dt="2024-09-25T09:54:40.068" v="6301" actId="700"/>
          <ac:spMkLst>
            <pc:docMk/>
            <pc:sldMk cId="1095124999" sldId="301"/>
            <ac:spMk id="12" creationId="{088F79D8-63B7-36AE-839A-82BD8D3D2A92}"/>
          </ac:spMkLst>
        </pc:spChg>
        <pc:graphicFrameChg chg="add mod modGraphic">
          <ac:chgData name="Cath Ralston" userId="2e2d3c5e-d76f-4913-89e4-fc755cbde569" providerId="ADAL" clId="{EBE0AF19-89E9-4A21-8943-AF91D762157F}" dt="2024-09-25T10:00:29.491" v="6348" actId="12385"/>
          <ac:graphicFrameMkLst>
            <pc:docMk/>
            <pc:sldMk cId="1095124999" sldId="301"/>
            <ac:graphicFrameMk id="4" creationId="{19C59D95-61DE-F697-BD85-A3393215E9B3}"/>
          </ac:graphicFrameMkLst>
        </pc:graphicFrameChg>
        <pc:graphicFrameChg chg="add mod">
          <ac:chgData name="Cath Ralston" userId="2e2d3c5e-d76f-4913-89e4-fc755cbde569" providerId="ADAL" clId="{EBE0AF19-89E9-4A21-8943-AF91D762157F}" dt="2024-09-25T09:04:08.890" v="5032"/>
          <ac:graphicFrameMkLst>
            <pc:docMk/>
            <pc:sldMk cId="1095124999" sldId="301"/>
            <ac:graphicFrameMk id="5" creationId="{C18196B0-0E2A-7162-64C9-31B5F8882882}"/>
          </ac:graphicFrameMkLst>
        </pc:graphicFrameChg>
      </pc:sldChg>
      <pc:sldChg chg="modSp add del mod">
        <pc:chgData name="Cath Ralston" userId="2e2d3c5e-d76f-4913-89e4-fc755cbde569" providerId="ADAL" clId="{EBE0AF19-89E9-4A21-8943-AF91D762157F}" dt="2024-09-25T09:02:48.458" v="5011" actId="2890"/>
        <pc:sldMkLst>
          <pc:docMk/>
          <pc:sldMk cId="2588969284" sldId="301"/>
        </pc:sldMkLst>
        <pc:spChg chg="mod">
          <ac:chgData name="Cath Ralston" userId="2e2d3c5e-d76f-4913-89e4-fc755cbde569" providerId="ADAL" clId="{EBE0AF19-89E9-4A21-8943-AF91D762157F}" dt="2024-09-25T09:02:48.029" v="5010"/>
          <ac:spMkLst>
            <pc:docMk/>
            <pc:sldMk cId="2588969284" sldId="301"/>
            <ac:spMk id="2" creationId="{C58DD2D7-2956-1A84-FC41-1C40160B800B}"/>
          </ac:spMkLst>
        </pc:spChg>
      </pc:sldChg>
      <pc:sldChg chg="addSp delSp modSp add mod">
        <pc:chgData name="Cath Ralston" userId="2e2d3c5e-d76f-4913-89e4-fc755cbde569" providerId="ADAL" clId="{EBE0AF19-89E9-4A21-8943-AF91D762157F}" dt="2024-09-27T00:07:34.299" v="10264" actId="21"/>
        <pc:sldMkLst>
          <pc:docMk/>
          <pc:sldMk cId="824340492" sldId="302"/>
        </pc:sldMkLst>
        <pc:spChg chg="del mod">
          <ac:chgData name="Cath Ralston" userId="2e2d3c5e-d76f-4913-89e4-fc755cbde569" providerId="ADAL" clId="{EBE0AF19-89E9-4A21-8943-AF91D762157F}" dt="2024-09-25T09:52:23.201" v="6260" actId="478"/>
          <ac:spMkLst>
            <pc:docMk/>
            <pc:sldMk cId="824340492" sldId="302"/>
            <ac:spMk id="2" creationId="{C58DD2D7-2956-1A84-FC41-1C40160B800B}"/>
          </ac:spMkLst>
        </pc:spChg>
        <pc:spChg chg="mod">
          <ac:chgData name="Cath Ralston" userId="2e2d3c5e-d76f-4913-89e4-fc755cbde569" providerId="ADAL" clId="{EBE0AF19-89E9-4A21-8943-AF91D762157F}" dt="2024-09-27T00:07:34.299" v="10264" actId="21"/>
          <ac:spMkLst>
            <pc:docMk/>
            <pc:sldMk cId="824340492" sldId="302"/>
            <ac:spMk id="3" creationId="{3ADCAA1C-5CA4-7230-FD57-FD89F58EE6D4}"/>
          </ac:spMkLst>
        </pc:spChg>
        <pc:spChg chg="add mod">
          <ac:chgData name="Cath Ralston" userId="2e2d3c5e-d76f-4913-89e4-fc755cbde569" providerId="ADAL" clId="{EBE0AF19-89E9-4A21-8943-AF91D762157F}" dt="2024-09-26T23:25:20.128" v="8011" actId="13244"/>
          <ac:spMkLst>
            <pc:docMk/>
            <pc:sldMk cId="824340492" sldId="302"/>
            <ac:spMk id="6" creationId="{998054F5-4185-1E73-D1F2-29EFB32A9B63}"/>
          </ac:spMkLst>
        </pc:spChg>
        <pc:spChg chg="del">
          <ac:chgData name="Cath Ralston" userId="2e2d3c5e-d76f-4913-89e4-fc755cbde569" providerId="ADAL" clId="{EBE0AF19-89E9-4A21-8943-AF91D762157F}" dt="2024-09-26T23:00:48.475" v="6426" actId="931"/>
          <ac:spMkLst>
            <pc:docMk/>
            <pc:sldMk cId="824340492" sldId="302"/>
            <ac:spMk id="12" creationId="{088F79D8-63B7-36AE-839A-82BD8D3D2A92}"/>
          </ac:spMkLst>
        </pc:spChg>
        <pc:graphicFrameChg chg="del">
          <ac:chgData name="Cath Ralston" userId="2e2d3c5e-d76f-4913-89e4-fc755cbde569" providerId="ADAL" clId="{EBE0AF19-89E9-4A21-8943-AF91D762157F}" dt="2024-09-25T09:04:26.111" v="5035" actId="478"/>
          <ac:graphicFrameMkLst>
            <pc:docMk/>
            <pc:sldMk cId="824340492" sldId="302"/>
            <ac:graphicFrameMk id="4" creationId="{19C59D95-61DE-F697-BD85-A3393215E9B3}"/>
          </ac:graphicFrameMkLst>
        </pc:graphicFrameChg>
        <pc:picChg chg="add mod">
          <ac:chgData name="Cath Ralston" userId="2e2d3c5e-d76f-4913-89e4-fc755cbde569" providerId="ADAL" clId="{EBE0AF19-89E9-4A21-8943-AF91D762157F}" dt="2024-09-26T23:25:51.410" v="8012" actId="962"/>
          <ac:picMkLst>
            <pc:docMk/>
            <pc:sldMk cId="824340492" sldId="302"/>
            <ac:picMk id="4" creationId="{74772CDD-5A14-C2DA-4CA2-C2F2391CA703}"/>
          </ac:picMkLst>
        </pc:picChg>
      </pc:sldChg>
      <pc:sldChg chg="addSp delSp modSp add mod">
        <pc:chgData name="Cath Ralston" userId="2e2d3c5e-d76f-4913-89e4-fc755cbde569" providerId="ADAL" clId="{EBE0AF19-89E9-4A21-8943-AF91D762157F}" dt="2024-09-26T23:26:03.479" v="8014" actId="13244"/>
        <pc:sldMkLst>
          <pc:docMk/>
          <pc:sldMk cId="4268955810" sldId="303"/>
        </pc:sldMkLst>
        <pc:spChg chg="del mod">
          <ac:chgData name="Cath Ralston" userId="2e2d3c5e-d76f-4913-89e4-fc755cbde569" providerId="ADAL" clId="{EBE0AF19-89E9-4A21-8943-AF91D762157F}" dt="2024-09-25T09:52:50.808" v="6289" actId="478"/>
          <ac:spMkLst>
            <pc:docMk/>
            <pc:sldMk cId="4268955810" sldId="303"/>
            <ac:spMk id="2" creationId="{C58DD2D7-2956-1A84-FC41-1C40160B800B}"/>
          </ac:spMkLst>
        </pc:spChg>
        <pc:spChg chg="del mod">
          <ac:chgData name="Cath Ralston" userId="2e2d3c5e-d76f-4913-89e4-fc755cbde569" providerId="ADAL" clId="{EBE0AF19-89E9-4A21-8943-AF91D762157F}" dt="2024-09-25T09:53:19.738" v="6294" actId="478"/>
          <ac:spMkLst>
            <pc:docMk/>
            <pc:sldMk cId="4268955810" sldId="303"/>
            <ac:spMk id="3" creationId="{3ADCAA1C-5CA4-7230-FD57-FD89F58EE6D4}"/>
          </ac:spMkLst>
        </pc:spChg>
        <pc:spChg chg="add mod">
          <ac:chgData name="Cath Ralston" userId="2e2d3c5e-d76f-4913-89e4-fc755cbde569" providerId="ADAL" clId="{EBE0AF19-89E9-4A21-8943-AF91D762157F}" dt="2024-09-26T23:25:59.056" v="8013" actId="13244"/>
          <ac:spMkLst>
            <pc:docMk/>
            <pc:sldMk cId="4268955810" sldId="303"/>
            <ac:spMk id="5" creationId="{CCEB0D32-50C9-0725-840B-50A015BFD03D}"/>
          </ac:spMkLst>
        </pc:spChg>
        <pc:spChg chg="add mod">
          <ac:chgData name="Cath Ralston" userId="2e2d3c5e-d76f-4913-89e4-fc755cbde569" providerId="ADAL" clId="{EBE0AF19-89E9-4A21-8943-AF91D762157F}" dt="2024-09-26T23:26:03.479" v="8014" actId="13244"/>
          <ac:spMkLst>
            <pc:docMk/>
            <pc:sldMk cId="4268955810" sldId="303"/>
            <ac:spMk id="7" creationId="{17EA2E89-5298-6961-A5E8-DCB5B3631147}"/>
          </ac:spMkLst>
        </pc:spChg>
        <pc:spChg chg="del mod">
          <ac:chgData name="Cath Ralston" userId="2e2d3c5e-d76f-4913-89e4-fc755cbde569" providerId="ADAL" clId="{EBE0AF19-89E9-4A21-8943-AF91D762157F}" dt="2024-09-25T09:53:23.315" v="6295" actId="478"/>
          <ac:spMkLst>
            <pc:docMk/>
            <pc:sldMk cId="4268955810" sldId="303"/>
            <ac:spMk id="12" creationId="{088F79D8-63B7-36AE-839A-82BD8D3D2A92}"/>
          </ac:spMkLst>
        </pc:spChg>
        <pc:graphicFrameChg chg="add mod modGraphic">
          <ac:chgData name="Cath Ralston" userId="2e2d3c5e-d76f-4913-89e4-fc755cbde569" providerId="ADAL" clId="{EBE0AF19-89E9-4A21-8943-AF91D762157F}" dt="2024-09-26T23:05:14.920" v="6556" actId="20577"/>
          <ac:graphicFrameMkLst>
            <pc:docMk/>
            <pc:sldMk cId="4268955810" sldId="303"/>
            <ac:graphicFrameMk id="4" creationId="{A701DE68-20E2-1682-972E-0D8B810E2E4F}"/>
          </ac:graphicFrameMkLst>
        </pc:graphicFrameChg>
      </pc:sldChg>
      <pc:sldChg chg="addSp delSp modSp new mod">
        <pc:chgData name="Cath Ralston" userId="2e2d3c5e-d76f-4913-89e4-fc755cbde569" providerId="ADAL" clId="{EBE0AF19-89E9-4A21-8943-AF91D762157F}" dt="2024-09-27T00:10:36.695" v="10451" actId="20577"/>
        <pc:sldMkLst>
          <pc:docMk/>
          <pc:sldMk cId="2528053552" sldId="304"/>
        </pc:sldMkLst>
        <pc:spChg chg="mod">
          <ac:chgData name="Cath Ralston" userId="2e2d3c5e-d76f-4913-89e4-fc755cbde569" providerId="ADAL" clId="{EBE0AF19-89E9-4A21-8943-AF91D762157F}" dt="2024-09-27T00:08:50.787" v="10350" actId="20577"/>
          <ac:spMkLst>
            <pc:docMk/>
            <pc:sldMk cId="2528053552" sldId="304"/>
            <ac:spMk id="2" creationId="{40C4BF2A-A1FC-47EB-4685-904A43A961C2}"/>
          </ac:spMkLst>
        </pc:spChg>
        <pc:spChg chg="mod">
          <ac:chgData name="Cath Ralston" userId="2e2d3c5e-d76f-4913-89e4-fc755cbde569" providerId="ADAL" clId="{EBE0AF19-89E9-4A21-8943-AF91D762157F}" dt="2024-09-27T00:10:36.695" v="10451" actId="20577"/>
          <ac:spMkLst>
            <pc:docMk/>
            <pc:sldMk cId="2528053552" sldId="304"/>
            <ac:spMk id="3" creationId="{50C2A820-3EA3-7798-C2AC-B409071BFF31}"/>
          </ac:spMkLst>
        </pc:spChg>
        <pc:spChg chg="del">
          <ac:chgData name="Cath Ralston" userId="2e2d3c5e-d76f-4913-89e4-fc755cbde569" providerId="ADAL" clId="{EBE0AF19-89E9-4A21-8943-AF91D762157F}" dt="2024-09-27T00:10:01.698" v="10399" actId="478"/>
          <ac:spMkLst>
            <pc:docMk/>
            <pc:sldMk cId="2528053552" sldId="304"/>
            <ac:spMk id="4" creationId="{237C9023-86C2-6009-824D-9497CC817650}"/>
          </ac:spMkLst>
        </pc:spChg>
        <pc:graphicFrameChg chg="add mod">
          <ac:chgData name="Cath Ralston" userId="2e2d3c5e-d76f-4913-89e4-fc755cbde569" providerId="ADAL" clId="{EBE0AF19-89E9-4A21-8943-AF91D762157F}" dt="2024-09-27T00:09:56.500" v="10398"/>
          <ac:graphicFrameMkLst>
            <pc:docMk/>
            <pc:sldMk cId="2528053552" sldId="304"/>
            <ac:graphicFrameMk id="5" creationId="{628FBA06-CABC-D5F4-FC4A-E02CE4071C01}"/>
          </ac:graphicFrameMkLst>
        </pc:graphicFrameChg>
      </pc:sldChg>
      <pc:sldMasterChg chg="delSldLayout">
        <pc:chgData name="Cath Ralston" userId="2e2d3c5e-d76f-4913-89e4-fc755cbde569" providerId="ADAL" clId="{EBE0AF19-89E9-4A21-8943-AF91D762157F}" dt="2024-09-25T09:05:20.106" v="5070" actId="2696"/>
        <pc:sldMasterMkLst>
          <pc:docMk/>
          <pc:sldMasterMk cId="1810644388" sldId="2147483722"/>
        </pc:sldMasterMkLst>
        <pc:sldLayoutChg chg="del">
          <pc:chgData name="Cath Ralston" userId="2e2d3c5e-d76f-4913-89e4-fc755cbde569" providerId="ADAL" clId="{EBE0AF19-89E9-4A21-8943-AF91D762157F}" dt="2024-09-25T09:05:20.106" v="5070" actId="2696"/>
          <pc:sldLayoutMkLst>
            <pc:docMk/>
            <pc:sldMasterMk cId="1810644388" sldId="2147483722"/>
            <pc:sldLayoutMk cId="3845909370" sldId="214748396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AU" sz="1700" dirty="0">
                <a:solidFill>
                  <a:schemeClr val="tx1"/>
                </a:solidFill>
              </a:rPr>
              <a:t>Assessment results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A152-49B4-8A79-FB1700B5AC48}"/>
              </c:ext>
            </c:extLst>
          </c:dPt>
          <c:dPt>
            <c:idx val="1"/>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A152-49B4-8A79-FB1700B5AC4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Sheet1!$B$6:$B$7</c:f>
              <c:strCache>
                <c:ptCount val="2"/>
                <c:pt idx="0">
                  <c:v>Competent</c:v>
                </c:pt>
                <c:pt idx="1">
                  <c:v>Not yet competent</c:v>
                </c:pt>
              </c:strCache>
            </c:strRef>
          </c:cat>
          <c:val>
            <c:numRef>
              <c:f>Sheet1!$C$6:$C$7</c:f>
              <c:numCache>
                <c:formatCode>0%</c:formatCode>
                <c:ptCount val="2"/>
                <c:pt idx="0">
                  <c:v>0.75</c:v>
                </c:pt>
                <c:pt idx="1">
                  <c:v>0.25</c:v>
                </c:pt>
              </c:numCache>
            </c:numRef>
          </c:val>
          <c:extLst>
            <c:ext xmlns:c16="http://schemas.microsoft.com/office/drawing/2014/chart" uri="{C3380CC4-5D6E-409C-BE32-E72D297353CC}">
              <c16:uniqueId val="{00000004-A152-49B4-8A79-FB1700B5AC4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C7CD0-E876-4566-8ED5-3BFDB58BBE38}" type="doc">
      <dgm:prSet loTypeId="urn:microsoft.com/office/officeart/2005/8/layout/cycle1" loCatId="cycle" qsTypeId="urn:microsoft.com/office/officeart/2005/8/quickstyle/simple2" qsCatId="simple" csTypeId="urn:microsoft.com/office/officeart/2005/8/colors/accent4_1" csCatId="accent4" phldr="1"/>
      <dgm:spPr/>
      <dgm:t>
        <a:bodyPr/>
        <a:lstStyle/>
        <a:p>
          <a:endParaRPr lang="en-GB"/>
        </a:p>
      </dgm:t>
    </dgm:pt>
    <dgm:pt modelId="{6F7440C3-9281-4432-9BF3-E439C65B7290}">
      <dgm:prSet phldrT="[Text]" custT="1"/>
      <dgm:spPr/>
      <dgm:t>
        <a:bodyPr/>
        <a:lstStyle/>
        <a:p>
          <a:pPr>
            <a:lnSpc>
              <a:spcPct val="100000"/>
            </a:lnSpc>
            <a:spcBef>
              <a:spcPts val="0"/>
            </a:spcBef>
            <a:spcAft>
              <a:spcPts val="600"/>
            </a:spcAft>
            <a:buAutoNum type="arabicPeriod"/>
          </a:pPr>
          <a:r>
            <a:rPr lang="en-GB" sz="1700" dirty="0">
              <a:latin typeface="+mn-lt"/>
            </a:rPr>
            <a:t>Step 1</a:t>
          </a:r>
          <a:br>
            <a:rPr lang="en-GB" sz="1700" dirty="0">
              <a:latin typeface="+mn-lt"/>
            </a:rPr>
          </a:br>
          <a:r>
            <a:rPr lang="en-GB" sz="1700" dirty="0">
              <a:latin typeface="+mn-lt"/>
            </a:rPr>
            <a:t>Collect data</a:t>
          </a:r>
        </a:p>
      </dgm:t>
    </dgm:pt>
    <dgm:pt modelId="{921B892E-424B-400E-AC70-C1CE4DFCD6CF}" type="parTrans" cxnId="{C9248781-B196-44BD-AE67-5EC056FBDD52}">
      <dgm:prSet/>
      <dgm:spPr/>
      <dgm:t>
        <a:bodyPr/>
        <a:lstStyle/>
        <a:p>
          <a:pPr>
            <a:lnSpc>
              <a:spcPct val="100000"/>
            </a:lnSpc>
            <a:spcBef>
              <a:spcPts val="0"/>
            </a:spcBef>
            <a:spcAft>
              <a:spcPts val="600"/>
            </a:spcAft>
          </a:pPr>
          <a:endParaRPr lang="en-GB" sz="1700">
            <a:latin typeface="+mn-lt"/>
          </a:endParaRPr>
        </a:p>
      </dgm:t>
    </dgm:pt>
    <dgm:pt modelId="{CF6F11CA-3575-4036-9F54-593947736150}" type="sibTrans" cxnId="{C9248781-B196-44BD-AE67-5EC056FBDD52}">
      <dgm:prSet/>
      <dgm:spPr/>
      <dgm:t>
        <a:bodyPr/>
        <a:lstStyle/>
        <a:p>
          <a:pPr>
            <a:lnSpc>
              <a:spcPct val="100000"/>
            </a:lnSpc>
            <a:spcBef>
              <a:spcPts val="0"/>
            </a:spcBef>
            <a:spcAft>
              <a:spcPts val="600"/>
            </a:spcAft>
          </a:pPr>
          <a:endParaRPr lang="en-GB" sz="1700">
            <a:latin typeface="+mn-lt"/>
          </a:endParaRPr>
        </a:p>
      </dgm:t>
    </dgm:pt>
    <dgm:pt modelId="{355B28A8-E494-4943-B1C3-F782E81A6E21}">
      <dgm:prSet phldrT="[Text]" custT="1"/>
      <dgm:spPr/>
      <dgm:t>
        <a:bodyPr/>
        <a:lstStyle/>
        <a:p>
          <a:pPr>
            <a:lnSpc>
              <a:spcPct val="100000"/>
            </a:lnSpc>
            <a:spcBef>
              <a:spcPts val="0"/>
            </a:spcBef>
            <a:spcAft>
              <a:spcPts val="600"/>
            </a:spcAft>
            <a:buAutoNum type="arabicPeriod"/>
          </a:pPr>
          <a:r>
            <a:rPr lang="en-GB" sz="1700" dirty="0">
              <a:latin typeface="+mn-lt"/>
            </a:rPr>
            <a:t>Run your training</a:t>
          </a:r>
        </a:p>
      </dgm:t>
    </dgm:pt>
    <dgm:pt modelId="{C4F39FF4-50F4-4BCF-A0AD-700B05D6A0E8}" type="parTrans" cxnId="{86B40309-7454-4972-AF54-2BE1CA648FCA}">
      <dgm:prSet/>
      <dgm:spPr/>
      <dgm:t>
        <a:bodyPr/>
        <a:lstStyle/>
        <a:p>
          <a:pPr>
            <a:lnSpc>
              <a:spcPct val="100000"/>
            </a:lnSpc>
            <a:spcBef>
              <a:spcPts val="0"/>
            </a:spcBef>
            <a:spcAft>
              <a:spcPts val="600"/>
            </a:spcAft>
          </a:pPr>
          <a:endParaRPr lang="en-GB" sz="1700">
            <a:latin typeface="+mn-lt"/>
          </a:endParaRPr>
        </a:p>
      </dgm:t>
    </dgm:pt>
    <dgm:pt modelId="{DE7A6CFF-83EE-449C-B721-571E325BABB6}" type="sibTrans" cxnId="{86B40309-7454-4972-AF54-2BE1CA648FCA}">
      <dgm:prSet/>
      <dgm:spPr/>
      <dgm:t>
        <a:bodyPr/>
        <a:lstStyle/>
        <a:p>
          <a:pPr>
            <a:lnSpc>
              <a:spcPct val="100000"/>
            </a:lnSpc>
            <a:spcBef>
              <a:spcPts val="0"/>
            </a:spcBef>
            <a:spcAft>
              <a:spcPts val="600"/>
            </a:spcAft>
          </a:pPr>
          <a:endParaRPr lang="en-GB" sz="1700">
            <a:latin typeface="+mn-lt"/>
          </a:endParaRPr>
        </a:p>
      </dgm:t>
    </dgm:pt>
    <dgm:pt modelId="{E7FF7667-38D1-43F7-8AAC-773D7D1806AD}">
      <dgm:prSet phldrT="[Text]" custT="1"/>
      <dgm:spPr/>
      <dgm:t>
        <a:bodyPr/>
        <a:lstStyle/>
        <a:p>
          <a:pPr>
            <a:lnSpc>
              <a:spcPct val="100000"/>
            </a:lnSpc>
            <a:spcBef>
              <a:spcPts val="0"/>
            </a:spcBef>
            <a:spcAft>
              <a:spcPts val="600"/>
            </a:spcAft>
          </a:pPr>
          <a:r>
            <a:rPr lang="en-GB" sz="1700" dirty="0">
              <a:latin typeface="+mn-lt"/>
            </a:rPr>
            <a:t>Step 2</a:t>
          </a:r>
          <a:br>
            <a:rPr lang="en-GB" sz="1700" dirty="0">
              <a:latin typeface="+mn-lt"/>
            </a:rPr>
          </a:br>
          <a:r>
            <a:rPr lang="en-GB" sz="1700" dirty="0">
              <a:latin typeface="+mn-lt"/>
            </a:rPr>
            <a:t>Analyse data &amp; evaluate </a:t>
          </a:r>
        </a:p>
      </dgm:t>
    </dgm:pt>
    <dgm:pt modelId="{EF8C9199-2C8B-44CE-8597-94409B66BE45}" type="parTrans" cxnId="{5E2D28B8-A32B-4DF1-AA43-C61EB0C6E54D}">
      <dgm:prSet/>
      <dgm:spPr/>
      <dgm:t>
        <a:bodyPr/>
        <a:lstStyle/>
        <a:p>
          <a:pPr>
            <a:lnSpc>
              <a:spcPct val="100000"/>
            </a:lnSpc>
            <a:spcBef>
              <a:spcPts val="0"/>
            </a:spcBef>
            <a:spcAft>
              <a:spcPts val="600"/>
            </a:spcAft>
          </a:pPr>
          <a:endParaRPr lang="en-GB" sz="1700">
            <a:latin typeface="+mn-lt"/>
          </a:endParaRPr>
        </a:p>
      </dgm:t>
    </dgm:pt>
    <dgm:pt modelId="{55A781F1-3C95-4FA0-9329-437FAEC5C56D}" type="sibTrans" cxnId="{5E2D28B8-A32B-4DF1-AA43-C61EB0C6E54D}">
      <dgm:prSet/>
      <dgm:spPr/>
      <dgm:t>
        <a:bodyPr/>
        <a:lstStyle/>
        <a:p>
          <a:pPr>
            <a:lnSpc>
              <a:spcPct val="100000"/>
            </a:lnSpc>
            <a:spcBef>
              <a:spcPts val="0"/>
            </a:spcBef>
            <a:spcAft>
              <a:spcPts val="600"/>
            </a:spcAft>
          </a:pPr>
          <a:endParaRPr lang="en-GB" sz="1700">
            <a:latin typeface="+mn-lt"/>
          </a:endParaRPr>
        </a:p>
      </dgm:t>
    </dgm:pt>
    <dgm:pt modelId="{4BE105D5-955E-4BBF-B3C0-38A9082C7B36}">
      <dgm:prSet phldrT="[Text]" custT="1"/>
      <dgm:spPr/>
      <dgm:t>
        <a:bodyPr/>
        <a:lstStyle/>
        <a:p>
          <a:pPr>
            <a:lnSpc>
              <a:spcPct val="100000"/>
            </a:lnSpc>
            <a:spcBef>
              <a:spcPts val="0"/>
            </a:spcBef>
            <a:spcAft>
              <a:spcPts val="600"/>
            </a:spcAft>
            <a:buAutoNum type="arabicPeriod"/>
          </a:pPr>
          <a:r>
            <a:rPr lang="en-GB" sz="1700" dirty="0">
              <a:latin typeface="+mn-lt"/>
            </a:rPr>
            <a:t>Step 3</a:t>
          </a:r>
          <a:br>
            <a:rPr lang="en-GB" sz="1700" dirty="0">
              <a:latin typeface="+mn-lt"/>
            </a:rPr>
          </a:br>
          <a:r>
            <a:rPr lang="en-GB" sz="1700" dirty="0">
              <a:latin typeface="+mn-lt"/>
            </a:rPr>
            <a:t>Review training &amp; make changes</a:t>
          </a:r>
        </a:p>
      </dgm:t>
    </dgm:pt>
    <dgm:pt modelId="{0A178724-517B-46D1-A2D4-15439EC5A06D}" type="parTrans" cxnId="{B3A4960B-2E59-4544-99F9-3D39C2C02141}">
      <dgm:prSet/>
      <dgm:spPr/>
      <dgm:t>
        <a:bodyPr/>
        <a:lstStyle/>
        <a:p>
          <a:pPr>
            <a:lnSpc>
              <a:spcPct val="100000"/>
            </a:lnSpc>
            <a:spcBef>
              <a:spcPts val="0"/>
            </a:spcBef>
            <a:spcAft>
              <a:spcPts val="600"/>
            </a:spcAft>
          </a:pPr>
          <a:endParaRPr lang="en-GB" sz="1700">
            <a:latin typeface="+mn-lt"/>
          </a:endParaRPr>
        </a:p>
      </dgm:t>
    </dgm:pt>
    <dgm:pt modelId="{F58205E5-BC49-467C-AB2F-D2C38E2E9B5D}" type="sibTrans" cxnId="{B3A4960B-2E59-4544-99F9-3D39C2C02141}">
      <dgm:prSet/>
      <dgm:spPr/>
      <dgm:t>
        <a:bodyPr/>
        <a:lstStyle/>
        <a:p>
          <a:pPr>
            <a:lnSpc>
              <a:spcPct val="100000"/>
            </a:lnSpc>
            <a:spcBef>
              <a:spcPts val="0"/>
            </a:spcBef>
            <a:spcAft>
              <a:spcPts val="600"/>
            </a:spcAft>
          </a:pPr>
          <a:endParaRPr lang="en-GB" sz="1700">
            <a:latin typeface="+mn-lt"/>
          </a:endParaRPr>
        </a:p>
      </dgm:t>
    </dgm:pt>
    <dgm:pt modelId="{D76059C4-B3E1-4F06-B132-998D0823E941}" type="pres">
      <dgm:prSet presAssocID="{2E7C7CD0-E876-4566-8ED5-3BFDB58BBE38}" presName="cycle" presStyleCnt="0">
        <dgm:presLayoutVars>
          <dgm:dir/>
          <dgm:resizeHandles val="exact"/>
        </dgm:presLayoutVars>
      </dgm:prSet>
      <dgm:spPr/>
    </dgm:pt>
    <dgm:pt modelId="{A16C8FB0-FB67-4198-B62A-50EE4DEB5380}" type="pres">
      <dgm:prSet presAssocID="{6F7440C3-9281-4432-9BF3-E439C65B7290}" presName="dummy" presStyleCnt="0"/>
      <dgm:spPr/>
    </dgm:pt>
    <dgm:pt modelId="{AA6FAA40-1A3D-4973-9F71-07B0B9FCCAC0}" type="pres">
      <dgm:prSet presAssocID="{6F7440C3-9281-4432-9BF3-E439C65B7290}" presName="node" presStyleLbl="revTx" presStyleIdx="0" presStyleCnt="4">
        <dgm:presLayoutVars>
          <dgm:bulletEnabled val="1"/>
        </dgm:presLayoutVars>
      </dgm:prSet>
      <dgm:spPr/>
    </dgm:pt>
    <dgm:pt modelId="{1E7F6B2D-0ED5-471B-96BC-8ADFCBBA5F50}" type="pres">
      <dgm:prSet presAssocID="{CF6F11CA-3575-4036-9F54-593947736150}" presName="sibTrans" presStyleLbl="node1" presStyleIdx="0" presStyleCnt="4"/>
      <dgm:spPr/>
    </dgm:pt>
    <dgm:pt modelId="{FC8E2934-77D4-47C3-B6B2-9114745FAEE8}" type="pres">
      <dgm:prSet presAssocID="{E7FF7667-38D1-43F7-8AAC-773D7D1806AD}" presName="dummy" presStyleCnt="0"/>
      <dgm:spPr/>
    </dgm:pt>
    <dgm:pt modelId="{587EB64F-0C7D-4727-9A52-30218E2BFA23}" type="pres">
      <dgm:prSet presAssocID="{E7FF7667-38D1-43F7-8AAC-773D7D1806AD}" presName="node" presStyleLbl="revTx" presStyleIdx="1" presStyleCnt="4">
        <dgm:presLayoutVars>
          <dgm:bulletEnabled val="1"/>
        </dgm:presLayoutVars>
      </dgm:prSet>
      <dgm:spPr/>
    </dgm:pt>
    <dgm:pt modelId="{051BD15D-E496-419A-8588-C520B68A17B1}" type="pres">
      <dgm:prSet presAssocID="{55A781F1-3C95-4FA0-9329-437FAEC5C56D}" presName="sibTrans" presStyleLbl="node1" presStyleIdx="1" presStyleCnt="4"/>
      <dgm:spPr/>
    </dgm:pt>
    <dgm:pt modelId="{3C091309-1D30-498F-92A2-D00122D46706}" type="pres">
      <dgm:prSet presAssocID="{4BE105D5-955E-4BBF-B3C0-38A9082C7B36}" presName="dummy" presStyleCnt="0"/>
      <dgm:spPr/>
    </dgm:pt>
    <dgm:pt modelId="{5DA7429C-C581-4E6B-A7BB-32083E08CBF0}" type="pres">
      <dgm:prSet presAssocID="{4BE105D5-955E-4BBF-B3C0-38A9082C7B36}" presName="node" presStyleLbl="revTx" presStyleIdx="2" presStyleCnt="4" custScaleX="122889">
        <dgm:presLayoutVars>
          <dgm:bulletEnabled val="1"/>
        </dgm:presLayoutVars>
      </dgm:prSet>
      <dgm:spPr/>
    </dgm:pt>
    <dgm:pt modelId="{F77CCEBE-72A5-4990-B49F-31399A1C79C8}" type="pres">
      <dgm:prSet presAssocID="{F58205E5-BC49-467C-AB2F-D2C38E2E9B5D}" presName="sibTrans" presStyleLbl="node1" presStyleIdx="2" presStyleCnt="4"/>
      <dgm:spPr/>
    </dgm:pt>
    <dgm:pt modelId="{83360941-6850-41C2-B053-A805D6951F4C}" type="pres">
      <dgm:prSet presAssocID="{355B28A8-E494-4943-B1C3-F782E81A6E21}" presName="dummy" presStyleCnt="0"/>
      <dgm:spPr/>
    </dgm:pt>
    <dgm:pt modelId="{6AD3939A-40C3-4E90-93DB-3DA2EE1026D0}" type="pres">
      <dgm:prSet presAssocID="{355B28A8-E494-4943-B1C3-F782E81A6E21}" presName="node" presStyleLbl="revTx" presStyleIdx="3" presStyleCnt="4">
        <dgm:presLayoutVars>
          <dgm:bulletEnabled val="1"/>
        </dgm:presLayoutVars>
      </dgm:prSet>
      <dgm:spPr/>
    </dgm:pt>
    <dgm:pt modelId="{6FFD13F9-E4AD-4328-941A-C07C6DA2408E}" type="pres">
      <dgm:prSet presAssocID="{DE7A6CFF-83EE-449C-B721-571E325BABB6}" presName="sibTrans" presStyleLbl="node1" presStyleIdx="3" presStyleCnt="4"/>
      <dgm:spPr/>
    </dgm:pt>
  </dgm:ptLst>
  <dgm:cxnLst>
    <dgm:cxn modelId="{67072606-669B-4932-8ABE-5DB01119D7C5}" type="presOf" srcId="{55A781F1-3C95-4FA0-9329-437FAEC5C56D}" destId="{051BD15D-E496-419A-8588-C520B68A17B1}" srcOrd="0" destOrd="0" presId="urn:microsoft.com/office/officeart/2005/8/layout/cycle1"/>
    <dgm:cxn modelId="{86B40309-7454-4972-AF54-2BE1CA648FCA}" srcId="{2E7C7CD0-E876-4566-8ED5-3BFDB58BBE38}" destId="{355B28A8-E494-4943-B1C3-F782E81A6E21}" srcOrd="3" destOrd="0" parTransId="{C4F39FF4-50F4-4BCF-A0AD-700B05D6A0E8}" sibTransId="{DE7A6CFF-83EE-449C-B721-571E325BABB6}"/>
    <dgm:cxn modelId="{B3A4960B-2E59-4544-99F9-3D39C2C02141}" srcId="{2E7C7CD0-E876-4566-8ED5-3BFDB58BBE38}" destId="{4BE105D5-955E-4BBF-B3C0-38A9082C7B36}" srcOrd="2" destOrd="0" parTransId="{0A178724-517B-46D1-A2D4-15439EC5A06D}" sibTransId="{F58205E5-BC49-467C-AB2F-D2C38E2E9B5D}"/>
    <dgm:cxn modelId="{9672AA0B-C60C-475A-8F63-88CB790B5A3D}" type="presOf" srcId="{CF6F11CA-3575-4036-9F54-593947736150}" destId="{1E7F6B2D-0ED5-471B-96BC-8ADFCBBA5F50}" srcOrd="0" destOrd="0" presId="urn:microsoft.com/office/officeart/2005/8/layout/cycle1"/>
    <dgm:cxn modelId="{A195E90E-1733-485C-8C87-035B74654D70}" type="presOf" srcId="{F58205E5-BC49-467C-AB2F-D2C38E2E9B5D}" destId="{F77CCEBE-72A5-4990-B49F-31399A1C79C8}" srcOrd="0" destOrd="0" presId="urn:microsoft.com/office/officeart/2005/8/layout/cycle1"/>
    <dgm:cxn modelId="{EB892B14-9E6B-4004-BEE7-39AAD1C39168}" type="presOf" srcId="{4BE105D5-955E-4BBF-B3C0-38A9082C7B36}" destId="{5DA7429C-C581-4E6B-A7BB-32083E08CBF0}" srcOrd="0" destOrd="0" presId="urn:microsoft.com/office/officeart/2005/8/layout/cycle1"/>
    <dgm:cxn modelId="{5C03DA16-E6FD-4301-AA4B-31C2FF428FC0}" type="presOf" srcId="{2E7C7CD0-E876-4566-8ED5-3BFDB58BBE38}" destId="{D76059C4-B3E1-4F06-B132-998D0823E941}" srcOrd="0" destOrd="0" presId="urn:microsoft.com/office/officeart/2005/8/layout/cycle1"/>
    <dgm:cxn modelId="{B722B01F-7B77-4B93-883B-7744656BA6BA}" type="presOf" srcId="{355B28A8-E494-4943-B1C3-F782E81A6E21}" destId="{6AD3939A-40C3-4E90-93DB-3DA2EE1026D0}" srcOrd="0" destOrd="0" presId="urn:microsoft.com/office/officeart/2005/8/layout/cycle1"/>
    <dgm:cxn modelId="{A43C4921-15EA-4483-8CA0-DF4B64F8E537}" type="presOf" srcId="{E7FF7667-38D1-43F7-8AAC-773D7D1806AD}" destId="{587EB64F-0C7D-4727-9A52-30218E2BFA23}" srcOrd="0" destOrd="0" presId="urn:microsoft.com/office/officeart/2005/8/layout/cycle1"/>
    <dgm:cxn modelId="{C9248781-B196-44BD-AE67-5EC056FBDD52}" srcId="{2E7C7CD0-E876-4566-8ED5-3BFDB58BBE38}" destId="{6F7440C3-9281-4432-9BF3-E439C65B7290}" srcOrd="0" destOrd="0" parTransId="{921B892E-424B-400E-AC70-C1CE4DFCD6CF}" sibTransId="{CF6F11CA-3575-4036-9F54-593947736150}"/>
    <dgm:cxn modelId="{700115A7-3134-43E3-ACCF-AE69CED63952}" type="presOf" srcId="{DE7A6CFF-83EE-449C-B721-571E325BABB6}" destId="{6FFD13F9-E4AD-4328-941A-C07C6DA2408E}" srcOrd="0" destOrd="0" presId="urn:microsoft.com/office/officeart/2005/8/layout/cycle1"/>
    <dgm:cxn modelId="{DEAC56B0-9776-4F7B-83A0-59622C929970}" type="presOf" srcId="{6F7440C3-9281-4432-9BF3-E439C65B7290}" destId="{AA6FAA40-1A3D-4973-9F71-07B0B9FCCAC0}" srcOrd="0" destOrd="0" presId="urn:microsoft.com/office/officeart/2005/8/layout/cycle1"/>
    <dgm:cxn modelId="{5E2D28B8-A32B-4DF1-AA43-C61EB0C6E54D}" srcId="{2E7C7CD0-E876-4566-8ED5-3BFDB58BBE38}" destId="{E7FF7667-38D1-43F7-8AAC-773D7D1806AD}" srcOrd="1" destOrd="0" parTransId="{EF8C9199-2C8B-44CE-8597-94409B66BE45}" sibTransId="{55A781F1-3C95-4FA0-9329-437FAEC5C56D}"/>
    <dgm:cxn modelId="{3CC63EBE-B979-4CF0-9A35-3C8CC62A973E}" type="presParOf" srcId="{D76059C4-B3E1-4F06-B132-998D0823E941}" destId="{A16C8FB0-FB67-4198-B62A-50EE4DEB5380}" srcOrd="0" destOrd="0" presId="urn:microsoft.com/office/officeart/2005/8/layout/cycle1"/>
    <dgm:cxn modelId="{B1FA4A90-CE3F-4837-A4D1-6694E45F3154}" type="presParOf" srcId="{D76059C4-B3E1-4F06-B132-998D0823E941}" destId="{AA6FAA40-1A3D-4973-9F71-07B0B9FCCAC0}" srcOrd="1" destOrd="0" presId="urn:microsoft.com/office/officeart/2005/8/layout/cycle1"/>
    <dgm:cxn modelId="{B4E77FA6-7E36-489A-B72C-249C3452701B}" type="presParOf" srcId="{D76059C4-B3E1-4F06-B132-998D0823E941}" destId="{1E7F6B2D-0ED5-471B-96BC-8ADFCBBA5F50}" srcOrd="2" destOrd="0" presId="urn:microsoft.com/office/officeart/2005/8/layout/cycle1"/>
    <dgm:cxn modelId="{51B16AF7-BD5E-44E0-A833-94DE0E34D7A4}" type="presParOf" srcId="{D76059C4-B3E1-4F06-B132-998D0823E941}" destId="{FC8E2934-77D4-47C3-B6B2-9114745FAEE8}" srcOrd="3" destOrd="0" presId="urn:microsoft.com/office/officeart/2005/8/layout/cycle1"/>
    <dgm:cxn modelId="{E2B042EE-83B4-46AC-8CC2-33818EF8AE68}" type="presParOf" srcId="{D76059C4-B3E1-4F06-B132-998D0823E941}" destId="{587EB64F-0C7D-4727-9A52-30218E2BFA23}" srcOrd="4" destOrd="0" presId="urn:microsoft.com/office/officeart/2005/8/layout/cycle1"/>
    <dgm:cxn modelId="{74995E2D-E903-42AA-A4B9-637EE8100B4D}" type="presParOf" srcId="{D76059C4-B3E1-4F06-B132-998D0823E941}" destId="{051BD15D-E496-419A-8588-C520B68A17B1}" srcOrd="5" destOrd="0" presId="urn:microsoft.com/office/officeart/2005/8/layout/cycle1"/>
    <dgm:cxn modelId="{BD9245E9-6000-466A-ACB8-42EA0ADFB2F8}" type="presParOf" srcId="{D76059C4-B3E1-4F06-B132-998D0823E941}" destId="{3C091309-1D30-498F-92A2-D00122D46706}" srcOrd="6" destOrd="0" presId="urn:microsoft.com/office/officeart/2005/8/layout/cycle1"/>
    <dgm:cxn modelId="{22963770-67FB-4648-B5F7-2ECC29846ECC}" type="presParOf" srcId="{D76059C4-B3E1-4F06-B132-998D0823E941}" destId="{5DA7429C-C581-4E6B-A7BB-32083E08CBF0}" srcOrd="7" destOrd="0" presId="urn:microsoft.com/office/officeart/2005/8/layout/cycle1"/>
    <dgm:cxn modelId="{997F12A3-02C0-452C-8B60-57A09C5B92CA}" type="presParOf" srcId="{D76059C4-B3E1-4F06-B132-998D0823E941}" destId="{F77CCEBE-72A5-4990-B49F-31399A1C79C8}" srcOrd="8" destOrd="0" presId="urn:microsoft.com/office/officeart/2005/8/layout/cycle1"/>
    <dgm:cxn modelId="{7FE6BCCF-FA29-48ED-A040-B9597C05C797}" type="presParOf" srcId="{D76059C4-B3E1-4F06-B132-998D0823E941}" destId="{83360941-6850-41C2-B053-A805D6951F4C}" srcOrd="9" destOrd="0" presId="urn:microsoft.com/office/officeart/2005/8/layout/cycle1"/>
    <dgm:cxn modelId="{853E3DCD-054B-470E-861D-83C8F57E406E}" type="presParOf" srcId="{D76059C4-B3E1-4F06-B132-998D0823E941}" destId="{6AD3939A-40C3-4E90-93DB-3DA2EE1026D0}" srcOrd="10" destOrd="0" presId="urn:microsoft.com/office/officeart/2005/8/layout/cycle1"/>
    <dgm:cxn modelId="{6E73C25D-BAE6-4757-B4E1-8D3721B5716D}" type="presParOf" srcId="{D76059C4-B3E1-4F06-B132-998D0823E941}" destId="{6FFD13F9-E4AD-4328-941A-C07C6DA2408E}"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C7CD0-E876-4566-8ED5-3BFDB58BBE38}" type="doc">
      <dgm:prSet loTypeId="urn:microsoft.com/office/officeart/2005/8/layout/cycle1" loCatId="cycle" qsTypeId="urn:microsoft.com/office/officeart/2005/8/quickstyle/simple2" qsCatId="simple" csTypeId="urn:microsoft.com/office/officeart/2005/8/colors/accent4_1" csCatId="accent4" phldr="1"/>
      <dgm:spPr/>
      <dgm:t>
        <a:bodyPr/>
        <a:lstStyle/>
        <a:p>
          <a:endParaRPr lang="en-GB"/>
        </a:p>
      </dgm:t>
    </dgm:pt>
    <dgm:pt modelId="{6F7440C3-9281-4432-9BF3-E439C65B7290}">
      <dgm:prSet phldrT="[Text]" custT="1"/>
      <dgm:spPr/>
      <dgm:t>
        <a:bodyPr/>
        <a:lstStyle/>
        <a:p>
          <a:pPr>
            <a:lnSpc>
              <a:spcPct val="100000"/>
            </a:lnSpc>
            <a:spcBef>
              <a:spcPts val="0"/>
            </a:spcBef>
            <a:spcAft>
              <a:spcPts val="600"/>
            </a:spcAft>
            <a:buAutoNum type="arabicPeriod"/>
          </a:pPr>
          <a:r>
            <a:rPr lang="en-GB" sz="1700" dirty="0">
              <a:latin typeface="+mn-lt"/>
            </a:rPr>
            <a:t>Step 1</a:t>
          </a:r>
          <a:br>
            <a:rPr lang="en-GB" sz="1700" dirty="0">
              <a:latin typeface="+mn-lt"/>
            </a:rPr>
          </a:br>
          <a:r>
            <a:rPr lang="en-GB" sz="1700" dirty="0">
              <a:latin typeface="+mn-lt"/>
            </a:rPr>
            <a:t>Collect data</a:t>
          </a:r>
        </a:p>
      </dgm:t>
    </dgm:pt>
    <dgm:pt modelId="{921B892E-424B-400E-AC70-C1CE4DFCD6CF}" type="parTrans" cxnId="{C9248781-B196-44BD-AE67-5EC056FBDD52}">
      <dgm:prSet/>
      <dgm:spPr/>
      <dgm:t>
        <a:bodyPr/>
        <a:lstStyle/>
        <a:p>
          <a:pPr>
            <a:lnSpc>
              <a:spcPct val="100000"/>
            </a:lnSpc>
            <a:spcBef>
              <a:spcPts val="0"/>
            </a:spcBef>
            <a:spcAft>
              <a:spcPts val="600"/>
            </a:spcAft>
          </a:pPr>
          <a:endParaRPr lang="en-GB" sz="1700">
            <a:latin typeface="+mn-lt"/>
          </a:endParaRPr>
        </a:p>
      </dgm:t>
    </dgm:pt>
    <dgm:pt modelId="{CF6F11CA-3575-4036-9F54-593947736150}" type="sibTrans" cxnId="{C9248781-B196-44BD-AE67-5EC056FBDD52}">
      <dgm:prSet/>
      <dgm:spPr/>
      <dgm:t>
        <a:bodyPr/>
        <a:lstStyle/>
        <a:p>
          <a:pPr>
            <a:lnSpc>
              <a:spcPct val="100000"/>
            </a:lnSpc>
            <a:spcBef>
              <a:spcPts val="0"/>
            </a:spcBef>
            <a:spcAft>
              <a:spcPts val="600"/>
            </a:spcAft>
          </a:pPr>
          <a:endParaRPr lang="en-GB" sz="1700">
            <a:latin typeface="+mn-lt"/>
          </a:endParaRPr>
        </a:p>
      </dgm:t>
    </dgm:pt>
    <dgm:pt modelId="{355B28A8-E494-4943-B1C3-F782E81A6E21}">
      <dgm:prSet phldrT="[Text]" custT="1"/>
      <dgm:spPr/>
      <dgm:t>
        <a:bodyPr/>
        <a:lstStyle/>
        <a:p>
          <a:pPr>
            <a:lnSpc>
              <a:spcPct val="100000"/>
            </a:lnSpc>
            <a:spcBef>
              <a:spcPts val="0"/>
            </a:spcBef>
            <a:spcAft>
              <a:spcPts val="600"/>
            </a:spcAft>
            <a:buAutoNum type="arabicPeriod"/>
          </a:pPr>
          <a:r>
            <a:rPr lang="en-GB" sz="1700" dirty="0">
              <a:latin typeface="+mn-lt"/>
            </a:rPr>
            <a:t>Run your training</a:t>
          </a:r>
        </a:p>
      </dgm:t>
    </dgm:pt>
    <dgm:pt modelId="{C4F39FF4-50F4-4BCF-A0AD-700B05D6A0E8}" type="parTrans" cxnId="{86B40309-7454-4972-AF54-2BE1CA648FCA}">
      <dgm:prSet/>
      <dgm:spPr/>
      <dgm:t>
        <a:bodyPr/>
        <a:lstStyle/>
        <a:p>
          <a:pPr>
            <a:lnSpc>
              <a:spcPct val="100000"/>
            </a:lnSpc>
            <a:spcBef>
              <a:spcPts val="0"/>
            </a:spcBef>
            <a:spcAft>
              <a:spcPts val="600"/>
            </a:spcAft>
          </a:pPr>
          <a:endParaRPr lang="en-GB" sz="1700">
            <a:latin typeface="+mn-lt"/>
          </a:endParaRPr>
        </a:p>
      </dgm:t>
    </dgm:pt>
    <dgm:pt modelId="{DE7A6CFF-83EE-449C-B721-571E325BABB6}" type="sibTrans" cxnId="{86B40309-7454-4972-AF54-2BE1CA648FCA}">
      <dgm:prSet/>
      <dgm:spPr/>
      <dgm:t>
        <a:bodyPr/>
        <a:lstStyle/>
        <a:p>
          <a:pPr>
            <a:lnSpc>
              <a:spcPct val="100000"/>
            </a:lnSpc>
            <a:spcBef>
              <a:spcPts val="0"/>
            </a:spcBef>
            <a:spcAft>
              <a:spcPts val="600"/>
            </a:spcAft>
          </a:pPr>
          <a:endParaRPr lang="en-GB" sz="1700">
            <a:latin typeface="+mn-lt"/>
          </a:endParaRPr>
        </a:p>
      </dgm:t>
    </dgm:pt>
    <dgm:pt modelId="{E7FF7667-38D1-43F7-8AAC-773D7D1806AD}">
      <dgm:prSet phldrT="[Text]" custT="1"/>
      <dgm:spPr/>
      <dgm:t>
        <a:bodyPr/>
        <a:lstStyle/>
        <a:p>
          <a:pPr>
            <a:lnSpc>
              <a:spcPct val="100000"/>
            </a:lnSpc>
            <a:spcBef>
              <a:spcPts val="0"/>
            </a:spcBef>
            <a:spcAft>
              <a:spcPts val="600"/>
            </a:spcAft>
          </a:pPr>
          <a:r>
            <a:rPr lang="en-GB" sz="1700" dirty="0">
              <a:latin typeface="+mn-lt"/>
            </a:rPr>
            <a:t>Step 2</a:t>
          </a:r>
          <a:br>
            <a:rPr lang="en-GB" sz="1700" dirty="0">
              <a:latin typeface="+mn-lt"/>
            </a:rPr>
          </a:br>
          <a:r>
            <a:rPr lang="en-GB" sz="1700" dirty="0">
              <a:latin typeface="+mn-lt"/>
            </a:rPr>
            <a:t>Analyse data &amp; evaluate </a:t>
          </a:r>
        </a:p>
      </dgm:t>
    </dgm:pt>
    <dgm:pt modelId="{EF8C9199-2C8B-44CE-8597-94409B66BE45}" type="parTrans" cxnId="{5E2D28B8-A32B-4DF1-AA43-C61EB0C6E54D}">
      <dgm:prSet/>
      <dgm:spPr/>
      <dgm:t>
        <a:bodyPr/>
        <a:lstStyle/>
        <a:p>
          <a:pPr>
            <a:lnSpc>
              <a:spcPct val="100000"/>
            </a:lnSpc>
            <a:spcBef>
              <a:spcPts val="0"/>
            </a:spcBef>
            <a:spcAft>
              <a:spcPts val="600"/>
            </a:spcAft>
          </a:pPr>
          <a:endParaRPr lang="en-GB" sz="1700">
            <a:latin typeface="+mn-lt"/>
          </a:endParaRPr>
        </a:p>
      </dgm:t>
    </dgm:pt>
    <dgm:pt modelId="{55A781F1-3C95-4FA0-9329-437FAEC5C56D}" type="sibTrans" cxnId="{5E2D28B8-A32B-4DF1-AA43-C61EB0C6E54D}">
      <dgm:prSet/>
      <dgm:spPr/>
      <dgm:t>
        <a:bodyPr/>
        <a:lstStyle/>
        <a:p>
          <a:pPr>
            <a:lnSpc>
              <a:spcPct val="100000"/>
            </a:lnSpc>
            <a:spcBef>
              <a:spcPts val="0"/>
            </a:spcBef>
            <a:spcAft>
              <a:spcPts val="600"/>
            </a:spcAft>
          </a:pPr>
          <a:endParaRPr lang="en-GB" sz="1700">
            <a:latin typeface="+mn-lt"/>
          </a:endParaRPr>
        </a:p>
      </dgm:t>
    </dgm:pt>
    <dgm:pt modelId="{4BE105D5-955E-4BBF-B3C0-38A9082C7B36}">
      <dgm:prSet phldrT="[Text]" custT="1"/>
      <dgm:spPr/>
      <dgm:t>
        <a:bodyPr/>
        <a:lstStyle/>
        <a:p>
          <a:pPr>
            <a:lnSpc>
              <a:spcPct val="100000"/>
            </a:lnSpc>
            <a:spcBef>
              <a:spcPts val="0"/>
            </a:spcBef>
            <a:spcAft>
              <a:spcPts val="600"/>
            </a:spcAft>
            <a:buAutoNum type="arabicPeriod"/>
          </a:pPr>
          <a:r>
            <a:rPr lang="en-GB" sz="1700" dirty="0">
              <a:latin typeface="+mn-lt"/>
            </a:rPr>
            <a:t>Step 3</a:t>
          </a:r>
          <a:br>
            <a:rPr lang="en-GB" sz="1700" dirty="0">
              <a:latin typeface="+mn-lt"/>
            </a:rPr>
          </a:br>
          <a:r>
            <a:rPr lang="en-GB" sz="1700" dirty="0">
              <a:latin typeface="+mn-lt"/>
            </a:rPr>
            <a:t>Review training &amp; make changes</a:t>
          </a:r>
        </a:p>
      </dgm:t>
    </dgm:pt>
    <dgm:pt modelId="{0A178724-517B-46D1-A2D4-15439EC5A06D}" type="parTrans" cxnId="{B3A4960B-2E59-4544-99F9-3D39C2C02141}">
      <dgm:prSet/>
      <dgm:spPr/>
      <dgm:t>
        <a:bodyPr/>
        <a:lstStyle/>
        <a:p>
          <a:pPr>
            <a:lnSpc>
              <a:spcPct val="100000"/>
            </a:lnSpc>
            <a:spcBef>
              <a:spcPts val="0"/>
            </a:spcBef>
            <a:spcAft>
              <a:spcPts val="600"/>
            </a:spcAft>
          </a:pPr>
          <a:endParaRPr lang="en-GB" sz="1700">
            <a:latin typeface="+mn-lt"/>
          </a:endParaRPr>
        </a:p>
      </dgm:t>
    </dgm:pt>
    <dgm:pt modelId="{F58205E5-BC49-467C-AB2F-D2C38E2E9B5D}" type="sibTrans" cxnId="{B3A4960B-2E59-4544-99F9-3D39C2C02141}">
      <dgm:prSet/>
      <dgm:spPr/>
      <dgm:t>
        <a:bodyPr/>
        <a:lstStyle/>
        <a:p>
          <a:pPr>
            <a:lnSpc>
              <a:spcPct val="100000"/>
            </a:lnSpc>
            <a:spcBef>
              <a:spcPts val="0"/>
            </a:spcBef>
            <a:spcAft>
              <a:spcPts val="600"/>
            </a:spcAft>
          </a:pPr>
          <a:endParaRPr lang="en-GB" sz="1700">
            <a:latin typeface="+mn-lt"/>
          </a:endParaRPr>
        </a:p>
      </dgm:t>
    </dgm:pt>
    <dgm:pt modelId="{D76059C4-B3E1-4F06-B132-998D0823E941}" type="pres">
      <dgm:prSet presAssocID="{2E7C7CD0-E876-4566-8ED5-3BFDB58BBE38}" presName="cycle" presStyleCnt="0">
        <dgm:presLayoutVars>
          <dgm:dir/>
          <dgm:resizeHandles val="exact"/>
        </dgm:presLayoutVars>
      </dgm:prSet>
      <dgm:spPr/>
    </dgm:pt>
    <dgm:pt modelId="{A16C8FB0-FB67-4198-B62A-50EE4DEB5380}" type="pres">
      <dgm:prSet presAssocID="{6F7440C3-9281-4432-9BF3-E439C65B7290}" presName="dummy" presStyleCnt="0"/>
      <dgm:spPr/>
    </dgm:pt>
    <dgm:pt modelId="{AA6FAA40-1A3D-4973-9F71-07B0B9FCCAC0}" type="pres">
      <dgm:prSet presAssocID="{6F7440C3-9281-4432-9BF3-E439C65B7290}" presName="node" presStyleLbl="revTx" presStyleIdx="0" presStyleCnt="4">
        <dgm:presLayoutVars>
          <dgm:bulletEnabled val="1"/>
        </dgm:presLayoutVars>
      </dgm:prSet>
      <dgm:spPr/>
    </dgm:pt>
    <dgm:pt modelId="{1E7F6B2D-0ED5-471B-96BC-8ADFCBBA5F50}" type="pres">
      <dgm:prSet presAssocID="{CF6F11CA-3575-4036-9F54-593947736150}" presName="sibTrans" presStyleLbl="node1" presStyleIdx="0" presStyleCnt="4"/>
      <dgm:spPr/>
    </dgm:pt>
    <dgm:pt modelId="{FC8E2934-77D4-47C3-B6B2-9114745FAEE8}" type="pres">
      <dgm:prSet presAssocID="{E7FF7667-38D1-43F7-8AAC-773D7D1806AD}" presName="dummy" presStyleCnt="0"/>
      <dgm:spPr/>
    </dgm:pt>
    <dgm:pt modelId="{587EB64F-0C7D-4727-9A52-30218E2BFA23}" type="pres">
      <dgm:prSet presAssocID="{E7FF7667-38D1-43F7-8AAC-773D7D1806AD}" presName="node" presStyleLbl="revTx" presStyleIdx="1" presStyleCnt="4">
        <dgm:presLayoutVars>
          <dgm:bulletEnabled val="1"/>
        </dgm:presLayoutVars>
      </dgm:prSet>
      <dgm:spPr/>
    </dgm:pt>
    <dgm:pt modelId="{051BD15D-E496-419A-8588-C520B68A17B1}" type="pres">
      <dgm:prSet presAssocID="{55A781F1-3C95-4FA0-9329-437FAEC5C56D}" presName="sibTrans" presStyleLbl="node1" presStyleIdx="1" presStyleCnt="4"/>
      <dgm:spPr/>
    </dgm:pt>
    <dgm:pt modelId="{3C091309-1D30-498F-92A2-D00122D46706}" type="pres">
      <dgm:prSet presAssocID="{4BE105D5-955E-4BBF-B3C0-38A9082C7B36}" presName="dummy" presStyleCnt="0"/>
      <dgm:spPr/>
    </dgm:pt>
    <dgm:pt modelId="{5DA7429C-C581-4E6B-A7BB-32083E08CBF0}" type="pres">
      <dgm:prSet presAssocID="{4BE105D5-955E-4BBF-B3C0-38A9082C7B36}" presName="node" presStyleLbl="revTx" presStyleIdx="2" presStyleCnt="4" custScaleX="122889">
        <dgm:presLayoutVars>
          <dgm:bulletEnabled val="1"/>
        </dgm:presLayoutVars>
      </dgm:prSet>
      <dgm:spPr/>
    </dgm:pt>
    <dgm:pt modelId="{F77CCEBE-72A5-4990-B49F-31399A1C79C8}" type="pres">
      <dgm:prSet presAssocID="{F58205E5-BC49-467C-AB2F-D2C38E2E9B5D}" presName="sibTrans" presStyleLbl="node1" presStyleIdx="2" presStyleCnt="4"/>
      <dgm:spPr/>
    </dgm:pt>
    <dgm:pt modelId="{83360941-6850-41C2-B053-A805D6951F4C}" type="pres">
      <dgm:prSet presAssocID="{355B28A8-E494-4943-B1C3-F782E81A6E21}" presName="dummy" presStyleCnt="0"/>
      <dgm:spPr/>
    </dgm:pt>
    <dgm:pt modelId="{6AD3939A-40C3-4E90-93DB-3DA2EE1026D0}" type="pres">
      <dgm:prSet presAssocID="{355B28A8-E494-4943-B1C3-F782E81A6E21}" presName="node" presStyleLbl="revTx" presStyleIdx="3" presStyleCnt="4">
        <dgm:presLayoutVars>
          <dgm:bulletEnabled val="1"/>
        </dgm:presLayoutVars>
      </dgm:prSet>
      <dgm:spPr/>
    </dgm:pt>
    <dgm:pt modelId="{6FFD13F9-E4AD-4328-941A-C07C6DA2408E}" type="pres">
      <dgm:prSet presAssocID="{DE7A6CFF-83EE-449C-B721-571E325BABB6}" presName="sibTrans" presStyleLbl="node1" presStyleIdx="3" presStyleCnt="4"/>
      <dgm:spPr/>
    </dgm:pt>
  </dgm:ptLst>
  <dgm:cxnLst>
    <dgm:cxn modelId="{67072606-669B-4932-8ABE-5DB01119D7C5}" type="presOf" srcId="{55A781F1-3C95-4FA0-9329-437FAEC5C56D}" destId="{051BD15D-E496-419A-8588-C520B68A17B1}" srcOrd="0" destOrd="0" presId="urn:microsoft.com/office/officeart/2005/8/layout/cycle1"/>
    <dgm:cxn modelId="{86B40309-7454-4972-AF54-2BE1CA648FCA}" srcId="{2E7C7CD0-E876-4566-8ED5-3BFDB58BBE38}" destId="{355B28A8-E494-4943-B1C3-F782E81A6E21}" srcOrd="3" destOrd="0" parTransId="{C4F39FF4-50F4-4BCF-A0AD-700B05D6A0E8}" sibTransId="{DE7A6CFF-83EE-449C-B721-571E325BABB6}"/>
    <dgm:cxn modelId="{B3A4960B-2E59-4544-99F9-3D39C2C02141}" srcId="{2E7C7CD0-E876-4566-8ED5-3BFDB58BBE38}" destId="{4BE105D5-955E-4BBF-B3C0-38A9082C7B36}" srcOrd="2" destOrd="0" parTransId="{0A178724-517B-46D1-A2D4-15439EC5A06D}" sibTransId="{F58205E5-BC49-467C-AB2F-D2C38E2E9B5D}"/>
    <dgm:cxn modelId="{9672AA0B-C60C-475A-8F63-88CB790B5A3D}" type="presOf" srcId="{CF6F11CA-3575-4036-9F54-593947736150}" destId="{1E7F6B2D-0ED5-471B-96BC-8ADFCBBA5F50}" srcOrd="0" destOrd="0" presId="urn:microsoft.com/office/officeart/2005/8/layout/cycle1"/>
    <dgm:cxn modelId="{A195E90E-1733-485C-8C87-035B74654D70}" type="presOf" srcId="{F58205E5-BC49-467C-AB2F-D2C38E2E9B5D}" destId="{F77CCEBE-72A5-4990-B49F-31399A1C79C8}" srcOrd="0" destOrd="0" presId="urn:microsoft.com/office/officeart/2005/8/layout/cycle1"/>
    <dgm:cxn modelId="{EB892B14-9E6B-4004-BEE7-39AAD1C39168}" type="presOf" srcId="{4BE105D5-955E-4BBF-B3C0-38A9082C7B36}" destId="{5DA7429C-C581-4E6B-A7BB-32083E08CBF0}" srcOrd="0" destOrd="0" presId="urn:microsoft.com/office/officeart/2005/8/layout/cycle1"/>
    <dgm:cxn modelId="{5C03DA16-E6FD-4301-AA4B-31C2FF428FC0}" type="presOf" srcId="{2E7C7CD0-E876-4566-8ED5-3BFDB58BBE38}" destId="{D76059C4-B3E1-4F06-B132-998D0823E941}" srcOrd="0" destOrd="0" presId="urn:microsoft.com/office/officeart/2005/8/layout/cycle1"/>
    <dgm:cxn modelId="{B722B01F-7B77-4B93-883B-7744656BA6BA}" type="presOf" srcId="{355B28A8-E494-4943-B1C3-F782E81A6E21}" destId="{6AD3939A-40C3-4E90-93DB-3DA2EE1026D0}" srcOrd="0" destOrd="0" presId="urn:microsoft.com/office/officeart/2005/8/layout/cycle1"/>
    <dgm:cxn modelId="{A43C4921-15EA-4483-8CA0-DF4B64F8E537}" type="presOf" srcId="{E7FF7667-38D1-43F7-8AAC-773D7D1806AD}" destId="{587EB64F-0C7D-4727-9A52-30218E2BFA23}" srcOrd="0" destOrd="0" presId="urn:microsoft.com/office/officeart/2005/8/layout/cycle1"/>
    <dgm:cxn modelId="{C9248781-B196-44BD-AE67-5EC056FBDD52}" srcId="{2E7C7CD0-E876-4566-8ED5-3BFDB58BBE38}" destId="{6F7440C3-9281-4432-9BF3-E439C65B7290}" srcOrd="0" destOrd="0" parTransId="{921B892E-424B-400E-AC70-C1CE4DFCD6CF}" sibTransId="{CF6F11CA-3575-4036-9F54-593947736150}"/>
    <dgm:cxn modelId="{700115A7-3134-43E3-ACCF-AE69CED63952}" type="presOf" srcId="{DE7A6CFF-83EE-449C-B721-571E325BABB6}" destId="{6FFD13F9-E4AD-4328-941A-C07C6DA2408E}" srcOrd="0" destOrd="0" presId="urn:microsoft.com/office/officeart/2005/8/layout/cycle1"/>
    <dgm:cxn modelId="{DEAC56B0-9776-4F7B-83A0-59622C929970}" type="presOf" srcId="{6F7440C3-9281-4432-9BF3-E439C65B7290}" destId="{AA6FAA40-1A3D-4973-9F71-07B0B9FCCAC0}" srcOrd="0" destOrd="0" presId="urn:microsoft.com/office/officeart/2005/8/layout/cycle1"/>
    <dgm:cxn modelId="{5E2D28B8-A32B-4DF1-AA43-C61EB0C6E54D}" srcId="{2E7C7CD0-E876-4566-8ED5-3BFDB58BBE38}" destId="{E7FF7667-38D1-43F7-8AAC-773D7D1806AD}" srcOrd="1" destOrd="0" parTransId="{EF8C9199-2C8B-44CE-8597-94409B66BE45}" sibTransId="{55A781F1-3C95-4FA0-9329-437FAEC5C56D}"/>
    <dgm:cxn modelId="{3CC63EBE-B979-4CF0-9A35-3C8CC62A973E}" type="presParOf" srcId="{D76059C4-B3E1-4F06-B132-998D0823E941}" destId="{A16C8FB0-FB67-4198-B62A-50EE4DEB5380}" srcOrd="0" destOrd="0" presId="urn:microsoft.com/office/officeart/2005/8/layout/cycle1"/>
    <dgm:cxn modelId="{B1FA4A90-CE3F-4837-A4D1-6694E45F3154}" type="presParOf" srcId="{D76059C4-B3E1-4F06-B132-998D0823E941}" destId="{AA6FAA40-1A3D-4973-9F71-07B0B9FCCAC0}" srcOrd="1" destOrd="0" presId="urn:microsoft.com/office/officeart/2005/8/layout/cycle1"/>
    <dgm:cxn modelId="{B4E77FA6-7E36-489A-B72C-249C3452701B}" type="presParOf" srcId="{D76059C4-B3E1-4F06-B132-998D0823E941}" destId="{1E7F6B2D-0ED5-471B-96BC-8ADFCBBA5F50}" srcOrd="2" destOrd="0" presId="urn:microsoft.com/office/officeart/2005/8/layout/cycle1"/>
    <dgm:cxn modelId="{51B16AF7-BD5E-44E0-A833-94DE0E34D7A4}" type="presParOf" srcId="{D76059C4-B3E1-4F06-B132-998D0823E941}" destId="{FC8E2934-77D4-47C3-B6B2-9114745FAEE8}" srcOrd="3" destOrd="0" presId="urn:microsoft.com/office/officeart/2005/8/layout/cycle1"/>
    <dgm:cxn modelId="{E2B042EE-83B4-46AC-8CC2-33818EF8AE68}" type="presParOf" srcId="{D76059C4-B3E1-4F06-B132-998D0823E941}" destId="{587EB64F-0C7D-4727-9A52-30218E2BFA23}" srcOrd="4" destOrd="0" presId="urn:microsoft.com/office/officeart/2005/8/layout/cycle1"/>
    <dgm:cxn modelId="{74995E2D-E903-42AA-A4B9-637EE8100B4D}" type="presParOf" srcId="{D76059C4-B3E1-4F06-B132-998D0823E941}" destId="{051BD15D-E496-419A-8588-C520B68A17B1}" srcOrd="5" destOrd="0" presId="urn:microsoft.com/office/officeart/2005/8/layout/cycle1"/>
    <dgm:cxn modelId="{BD9245E9-6000-466A-ACB8-42EA0ADFB2F8}" type="presParOf" srcId="{D76059C4-B3E1-4F06-B132-998D0823E941}" destId="{3C091309-1D30-498F-92A2-D00122D46706}" srcOrd="6" destOrd="0" presId="urn:microsoft.com/office/officeart/2005/8/layout/cycle1"/>
    <dgm:cxn modelId="{22963770-67FB-4648-B5F7-2ECC29846ECC}" type="presParOf" srcId="{D76059C4-B3E1-4F06-B132-998D0823E941}" destId="{5DA7429C-C581-4E6B-A7BB-32083E08CBF0}" srcOrd="7" destOrd="0" presId="urn:microsoft.com/office/officeart/2005/8/layout/cycle1"/>
    <dgm:cxn modelId="{997F12A3-02C0-452C-8B60-57A09C5B92CA}" type="presParOf" srcId="{D76059C4-B3E1-4F06-B132-998D0823E941}" destId="{F77CCEBE-72A5-4990-B49F-31399A1C79C8}" srcOrd="8" destOrd="0" presId="urn:microsoft.com/office/officeart/2005/8/layout/cycle1"/>
    <dgm:cxn modelId="{7FE6BCCF-FA29-48ED-A040-B9597C05C797}" type="presParOf" srcId="{D76059C4-B3E1-4F06-B132-998D0823E941}" destId="{83360941-6850-41C2-B053-A805D6951F4C}" srcOrd="9" destOrd="0" presId="urn:microsoft.com/office/officeart/2005/8/layout/cycle1"/>
    <dgm:cxn modelId="{853E3DCD-054B-470E-861D-83C8F57E406E}" type="presParOf" srcId="{D76059C4-B3E1-4F06-B132-998D0823E941}" destId="{6AD3939A-40C3-4E90-93DB-3DA2EE1026D0}" srcOrd="10" destOrd="0" presId="urn:microsoft.com/office/officeart/2005/8/layout/cycle1"/>
    <dgm:cxn modelId="{6E73C25D-BAE6-4757-B4E1-8D3721B5716D}" type="presParOf" srcId="{D76059C4-B3E1-4F06-B132-998D0823E941}" destId="{6FFD13F9-E4AD-4328-941A-C07C6DA2408E}"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FAA40-1A3D-4973-9F71-07B0B9FCCAC0}">
      <dsp:nvSpPr>
        <dsp:cNvPr id="0" name=""/>
        <dsp:cNvSpPr/>
      </dsp:nvSpPr>
      <dsp:spPr>
        <a:xfrm>
          <a:off x="3093710" y="95543"/>
          <a:ext cx="1530315"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Step 1</a:t>
          </a:r>
          <a:br>
            <a:rPr lang="en-GB" sz="1700" kern="1200" dirty="0">
              <a:latin typeface="+mn-lt"/>
            </a:rPr>
          </a:br>
          <a:r>
            <a:rPr lang="en-GB" sz="1700" kern="1200" dirty="0">
              <a:latin typeface="+mn-lt"/>
            </a:rPr>
            <a:t>Collect data</a:t>
          </a:r>
        </a:p>
      </dsp:txBody>
      <dsp:txXfrm>
        <a:off x="3093710" y="95543"/>
        <a:ext cx="1530315" cy="1530315"/>
      </dsp:txXfrm>
    </dsp:sp>
    <dsp:sp modelId="{1E7F6B2D-0ED5-471B-96BC-8ADFCBBA5F50}">
      <dsp:nvSpPr>
        <dsp:cNvPr id="0" name=""/>
        <dsp:cNvSpPr/>
      </dsp:nvSpPr>
      <dsp:spPr>
        <a:xfrm>
          <a:off x="399302" y="-679"/>
          <a:ext cx="4320947" cy="4320947"/>
        </a:xfrm>
        <a:prstGeom prst="circularArrow">
          <a:avLst>
            <a:gd name="adj1" fmla="val 6906"/>
            <a:gd name="adj2" fmla="val 465678"/>
            <a:gd name="adj3" fmla="val 548045"/>
            <a:gd name="adj4" fmla="val 205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7EB64F-0C7D-4727-9A52-30218E2BFA23}">
      <dsp:nvSpPr>
        <dsp:cNvPr id="0" name=""/>
        <dsp:cNvSpPr/>
      </dsp:nvSpPr>
      <dsp:spPr>
        <a:xfrm>
          <a:off x="3093710" y="2693728"/>
          <a:ext cx="1530315"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Step 2</a:t>
          </a:r>
          <a:br>
            <a:rPr lang="en-GB" sz="1700" kern="1200" dirty="0">
              <a:latin typeface="+mn-lt"/>
            </a:rPr>
          </a:br>
          <a:r>
            <a:rPr lang="en-GB" sz="1700" kern="1200" dirty="0">
              <a:latin typeface="+mn-lt"/>
            </a:rPr>
            <a:t>Analyse data &amp; evaluate </a:t>
          </a:r>
        </a:p>
      </dsp:txBody>
      <dsp:txXfrm>
        <a:off x="3093710" y="2693728"/>
        <a:ext cx="1530315" cy="1530315"/>
      </dsp:txXfrm>
    </dsp:sp>
    <dsp:sp modelId="{051BD15D-E496-419A-8588-C520B68A17B1}">
      <dsp:nvSpPr>
        <dsp:cNvPr id="0" name=""/>
        <dsp:cNvSpPr/>
      </dsp:nvSpPr>
      <dsp:spPr>
        <a:xfrm>
          <a:off x="399302" y="-679"/>
          <a:ext cx="4320947" cy="4320947"/>
        </a:xfrm>
        <a:prstGeom prst="circularArrow">
          <a:avLst>
            <a:gd name="adj1" fmla="val 6906"/>
            <a:gd name="adj2" fmla="val 465678"/>
            <a:gd name="adj3" fmla="val 5610045"/>
            <a:gd name="adj4" fmla="val 43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DA7429C-C581-4E6B-A7BB-32083E08CBF0}">
      <dsp:nvSpPr>
        <dsp:cNvPr id="0" name=""/>
        <dsp:cNvSpPr/>
      </dsp:nvSpPr>
      <dsp:spPr>
        <a:xfrm>
          <a:off x="320388" y="2693728"/>
          <a:ext cx="1880589"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Step 3</a:t>
          </a:r>
          <a:br>
            <a:rPr lang="en-GB" sz="1700" kern="1200" dirty="0">
              <a:latin typeface="+mn-lt"/>
            </a:rPr>
          </a:br>
          <a:r>
            <a:rPr lang="en-GB" sz="1700" kern="1200" dirty="0">
              <a:latin typeface="+mn-lt"/>
            </a:rPr>
            <a:t>Review training &amp; make changes</a:t>
          </a:r>
        </a:p>
      </dsp:txBody>
      <dsp:txXfrm>
        <a:off x="320388" y="2693728"/>
        <a:ext cx="1880589" cy="1530315"/>
      </dsp:txXfrm>
    </dsp:sp>
    <dsp:sp modelId="{F77CCEBE-72A5-4990-B49F-31399A1C79C8}">
      <dsp:nvSpPr>
        <dsp:cNvPr id="0" name=""/>
        <dsp:cNvSpPr/>
      </dsp:nvSpPr>
      <dsp:spPr>
        <a:xfrm>
          <a:off x="399302" y="-679"/>
          <a:ext cx="4320947" cy="4320947"/>
        </a:xfrm>
        <a:prstGeom prst="circularArrow">
          <a:avLst>
            <a:gd name="adj1" fmla="val 6906"/>
            <a:gd name="adj2" fmla="val 465678"/>
            <a:gd name="adj3" fmla="val 11348045"/>
            <a:gd name="adj4" fmla="val 97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D3939A-40C3-4E90-93DB-3DA2EE1026D0}">
      <dsp:nvSpPr>
        <dsp:cNvPr id="0" name=""/>
        <dsp:cNvSpPr/>
      </dsp:nvSpPr>
      <dsp:spPr>
        <a:xfrm>
          <a:off x="495525" y="95543"/>
          <a:ext cx="1530315"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Run your training</a:t>
          </a:r>
        </a:p>
      </dsp:txBody>
      <dsp:txXfrm>
        <a:off x="495525" y="95543"/>
        <a:ext cx="1530315" cy="1530315"/>
      </dsp:txXfrm>
    </dsp:sp>
    <dsp:sp modelId="{6FFD13F9-E4AD-4328-941A-C07C6DA2408E}">
      <dsp:nvSpPr>
        <dsp:cNvPr id="0" name=""/>
        <dsp:cNvSpPr/>
      </dsp:nvSpPr>
      <dsp:spPr>
        <a:xfrm>
          <a:off x="399302" y="-679"/>
          <a:ext cx="4320947" cy="4320947"/>
        </a:xfrm>
        <a:prstGeom prst="circularArrow">
          <a:avLst>
            <a:gd name="adj1" fmla="val 6906"/>
            <a:gd name="adj2" fmla="val 465678"/>
            <a:gd name="adj3" fmla="val 16748045"/>
            <a:gd name="adj4" fmla="val 151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FAA40-1A3D-4973-9F71-07B0B9FCCAC0}">
      <dsp:nvSpPr>
        <dsp:cNvPr id="0" name=""/>
        <dsp:cNvSpPr/>
      </dsp:nvSpPr>
      <dsp:spPr>
        <a:xfrm>
          <a:off x="3093710" y="95543"/>
          <a:ext cx="1530315"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Step 1</a:t>
          </a:r>
          <a:br>
            <a:rPr lang="en-GB" sz="1700" kern="1200" dirty="0">
              <a:latin typeface="+mn-lt"/>
            </a:rPr>
          </a:br>
          <a:r>
            <a:rPr lang="en-GB" sz="1700" kern="1200" dirty="0">
              <a:latin typeface="+mn-lt"/>
            </a:rPr>
            <a:t>Collect data</a:t>
          </a:r>
        </a:p>
      </dsp:txBody>
      <dsp:txXfrm>
        <a:off x="3093710" y="95543"/>
        <a:ext cx="1530315" cy="1530315"/>
      </dsp:txXfrm>
    </dsp:sp>
    <dsp:sp modelId="{1E7F6B2D-0ED5-471B-96BC-8ADFCBBA5F50}">
      <dsp:nvSpPr>
        <dsp:cNvPr id="0" name=""/>
        <dsp:cNvSpPr/>
      </dsp:nvSpPr>
      <dsp:spPr>
        <a:xfrm>
          <a:off x="399302" y="-679"/>
          <a:ext cx="4320947" cy="4320947"/>
        </a:xfrm>
        <a:prstGeom prst="circularArrow">
          <a:avLst>
            <a:gd name="adj1" fmla="val 6906"/>
            <a:gd name="adj2" fmla="val 465678"/>
            <a:gd name="adj3" fmla="val 548045"/>
            <a:gd name="adj4" fmla="val 205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7EB64F-0C7D-4727-9A52-30218E2BFA23}">
      <dsp:nvSpPr>
        <dsp:cNvPr id="0" name=""/>
        <dsp:cNvSpPr/>
      </dsp:nvSpPr>
      <dsp:spPr>
        <a:xfrm>
          <a:off x="3093710" y="2693728"/>
          <a:ext cx="1530315"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Step 2</a:t>
          </a:r>
          <a:br>
            <a:rPr lang="en-GB" sz="1700" kern="1200" dirty="0">
              <a:latin typeface="+mn-lt"/>
            </a:rPr>
          </a:br>
          <a:r>
            <a:rPr lang="en-GB" sz="1700" kern="1200" dirty="0">
              <a:latin typeface="+mn-lt"/>
            </a:rPr>
            <a:t>Analyse data &amp; evaluate </a:t>
          </a:r>
        </a:p>
      </dsp:txBody>
      <dsp:txXfrm>
        <a:off x="3093710" y="2693728"/>
        <a:ext cx="1530315" cy="1530315"/>
      </dsp:txXfrm>
    </dsp:sp>
    <dsp:sp modelId="{051BD15D-E496-419A-8588-C520B68A17B1}">
      <dsp:nvSpPr>
        <dsp:cNvPr id="0" name=""/>
        <dsp:cNvSpPr/>
      </dsp:nvSpPr>
      <dsp:spPr>
        <a:xfrm>
          <a:off x="399302" y="-679"/>
          <a:ext cx="4320947" cy="4320947"/>
        </a:xfrm>
        <a:prstGeom prst="circularArrow">
          <a:avLst>
            <a:gd name="adj1" fmla="val 6906"/>
            <a:gd name="adj2" fmla="val 465678"/>
            <a:gd name="adj3" fmla="val 5610045"/>
            <a:gd name="adj4" fmla="val 43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DA7429C-C581-4E6B-A7BB-32083E08CBF0}">
      <dsp:nvSpPr>
        <dsp:cNvPr id="0" name=""/>
        <dsp:cNvSpPr/>
      </dsp:nvSpPr>
      <dsp:spPr>
        <a:xfrm>
          <a:off x="320388" y="2693728"/>
          <a:ext cx="1880589"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Step 3</a:t>
          </a:r>
          <a:br>
            <a:rPr lang="en-GB" sz="1700" kern="1200" dirty="0">
              <a:latin typeface="+mn-lt"/>
            </a:rPr>
          </a:br>
          <a:r>
            <a:rPr lang="en-GB" sz="1700" kern="1200" dirty="0">
              <a:latin typeface="+mn-lt"/>
            </a:rPr>
            <a:t>Review training &amp; make changes</a:t>
          </a:r>
        </a:p>
      </dsp:txBody>
      <dsp:txXfrm>
        <a:off x="320388" y="2693728"/>
        <a:ext cx="1880589" cy="1530315"/>
      </dsp:txXfrm>
    </dsp:sp>
    <dsp:sp modelId="{F77CCEBE-72A5-4990-B49F-31399A1C79C8}">
      <dsp:nvSpPr>
        <dsp:cNvPr id="0" name=""/>
        <dsp:cNvSpPr/>
      </dsp:nvSpPr>
      <dsp:spPr>
        <a:xfrm>
          <a:off x="399302" y="-679"/>
          <a:ext cx="4320947" cy="4320947"/>
        </a:xfrm>
        <a:prstGeom prst="circularArrow">
          <a:avLst>
            <a:gd name="adj1" fmla="val 6906"/>
            <a:gd name="adj2" fmla="val 465678"/>
            <a:gd name="adj3" fmla="val 11348045"/>
            <a:gd name="adj4" fmla="val 97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D3939A-40C3-4E90-93DB-3DA2EE1026D0}">
      <dsp:nvSpPr>
        <dsp:cNvPr id="0" name=""/>
        <dsp:cNvSpPr/>
      </dsp:nvSpPr>
      <dsp:spPr>
        <a:xfrm>
          <a:off x="495525" y="95543"/>
          <a:ext cx="1530315"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600"/>
            </a:spcAft>
            <a:buNone/>
          </a:pPr>
          <a:r>
            <a:rPr lang="en-GB" sz="1700" kern="1200" dirty="0">
              <a:latin typeface="+mn-lt"/>
            </a:rPr>
            <a:t>Run your training</a:t>
          </a:r>
        </a:p>
      </dsp:txBody>
      <dsp:txXfrm>
        <a:off x="495525" y="95543"/>
        <a:ext cx="1530315" cy="1530315"/>
      </dsp:txXfrm>
    </dsp:sp>
    <dsp:sp modelId="{6FFD13F9-E4AD-4328-941A-C07C6DA2408E}">
      <dsp:nvSpPr>
        <dsp:cNvPr id="0" name=""/>
        <dsp:cNvSpPr/>
      </dsp:nvSpPr>
      <dsp:spPr>
        <a:xfrm>
          <a:off x="399302" y="-679"/>
          <a:ext cx="4320947" cy="4320947"/>
        </a:xfrm>
        <a:prstGeom prst="circularArrow">
          <a:avLst>
            <a:gd name="adj1" fmla="val 6906"/>
            <a:gd name="adj2" fmla="val 465678"/>
            <a:gd name="adj3" fmla="val 16748045"/>
            <a:gd name="adj4" fmla="val 15186277"/>
            <a:gd name="adj5" fmla="val 8057"/>
          </a:avLst>
        </a:prstGeom>
        <a:solidFill>
          <a:schemeClr val="lt1">
            <a:hueOff val="0"/>
            <a:satOff val="0"/>
            <a:lumOff val="0"/>
            <a:alphaOff val="0"/>
          </a:schemeClr>
        </a:solidFill>
        <a:ln w="1714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01F92-506B-45DD-9953-FDFCA307011C}" type="datetimeFigureOut">
              <a:rPr lang="en-GB" smtClean="0"/>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6DEB8-3619-4A16-B528-E7BE19FD6529}" type="slidenum">
              <a:rPr lang="en-GB" smtClean="0"/>
              <a:t>‹#›</a:t>
            </a:fld>
            <a:endParaRPr lang="en-GB"/>
          </a:p>
        </p:txBody>
      </p:sp>
    </p:spTree>
    <p:extLst>
      <p:ext uri="{BB962C8B-B14F-4D97-AF65-F5344CB8AC3E}">
        <p14:creationId xmlns:p14="http://schemas.microsoft.com/office/powerpoint/2010/main" val="49671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D6DEB8-3619-4A16-B528-E7BE19FD6529}" type="slidenum">
              <a:rPr lang="en-GB" smtClean="0"/>
              <a:t>19</a:t>
            </a:fld>
            <a:endParaRPr lang="en-GB"/>
          </a:p>
        </p:txBody>
      </p:sp>
    </p:spTree>
    <p:extLst>
      <p:ext uri="{BB962C8B-B14F-4D97-AF65-F5344CB8AC3E}">
        <p14:creationId xmlns:p14="http://schemas.microsoft.com/office/powerpoint/2010/main" val="21349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D6DEB8-3619-4A16-B528-E7BE19FD6529}" type="slidenum">
              <a:rPr lang="en-GB" smtClean="0"/>
              <a:t>21</a:t>
            </a:fld>
            <a:endParaRPr lang="en-GB"/>
          </a:p>
        </p:txBody>
      </p:sp>
    </p:spTree>
    <p:extLst>
      <p:ext uri="{BB962C8B-B14F-4D97-AF65-F5344CB8AC3E}">
        <p14:creationId xmlns:p14="http://schemas.microsoft.com/office/powerpoint/2010/main" val="183923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D6DEB8-3619-4A16-B528-E7BE19FD6529}" type="slidenum">
              <a:rPr lang="en-GB" smtClean="0"/>
              <a:t>29</a:t>
            </a:fld>
            <a:endParaRPr lang="en-GB"/>
          </a:p>
        </p:txBody>
      </p:sp>
    </p:spTree>
    <p:extLst>
      <p:ext uri="{BB962C8B-B14F-4D97-AF65-F5344CB8AC3E}">
        <p14:creationId xmlns:p14="http://schemas.microsoft.com/office/powerpoint/2010/main" val="15572733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581992-5606-D31A-4C74-8E2968E26A4D}"/>
              </a:ext>
              <a:ext uri="{C183D7F6-B498-43B3-948B-1728B52AA6E4}">
                <adec:decorative xmlns:adec="http://schemas.microsoft.com/office/drawing/2017/decorative" val="1"/>
              </a:ext>
            </a:extLst>
          </p:cNvPr>
          <p:cNvSpPr/>
          <p:nvPr userDrawn="1"/>
        </p:nvSpPr>
        <p:spPr>
          <a:xfrm>
            <a:off x="0" y="0"/>
            <a:ext cx="12190230" cy="1080000"/>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solidFill>
                <a:schemeClr val="tx1"/>
              </a:solidFill>
            </a:endParaRPr>
          </a:p>
        </p:txBody>
      </p:sp>
      <p:sp>
        <p:nvSpPr>
          <p:cNvPr id="22" name="TextBox 21">
            <a:extLst>
              <a:ext uri="{FF2B5EF4-FFF2-40B4-BE49-F238E27FC236}">
                <a16:creationId xmlns:a16="http://schemas.microsoft.com/office/drawing/2014/main" id="{0F0B829F-9751-B3DA-D25A-CB0DE0C840FA}"/>
              </a:ext>
            </a:extLst>
          </p:cNvPr>
          <p:cNvSpPr txBox="1"/>
          <p:nvPr userDrawn="1"/>
        </p:nvSpPr>
        <p:spPr>
          <a:xfrm>
            <a:off x="3195540" y="189699"/>
            <a:ext cx="5691004" cy="634533"/>
          </a:xfrm>
          <a:prstGeom prst="rect">
            <a:avLst/>
          </a:prstGeom>
          <a:noFill/>
        </p:spPr>
        <p:txBody>
          <a:bodyPr wrap="square">
            <a:spAutoFit/>
          </a:bodyPr>
          <a:lstStyle/>
          <a:p>
            <a:pPr algn="r">
              <a:lnSpc>
                <a:spcPct val="115000"/>
              </a:lnSpc>
            </a:pPr>
            <a:r>
              <a:rPr lang="en-NZ" sz="1600" b="0" dirty="0">
                <a:solidFill>
                  <a:schemeClr val="tx1"/>
                </a:solidFill>
                <a:effectLst/>
                <a:latin typeface="+mj-lt"/>
              </a:rPr>
              <a:t>This resource was created by Commonwealth of Learning for the TVET Professional Development Toolkit for the Pacific</a:t>
            </a:r>
            <a:endParaRPr lang="en-AU" sz="1600" b="0" dirty="0">
              <a:solidFill>
                <a:schemeClr val="tx1"/>
              </a:solidFill>
              <a:effectLst/>
              <a:latin typeface="+mj-lt"/>
              <a:ea typeface="DengXian" panose="02010600030101010101" pitchFamily="2" charset="-122"/>
              <a:cs typeface="Cordia New" panose="020B0304020202020204" pitchFamily="34" charset="-34"/>
            </a:endParaRPr>
          </a:p>
        </p:txBody>
      </p:sp>
      <p:pic>
        <p:nvPicPr>
          <p:cNvPr id="6" name="Picture 1" descr="Logo for Commonwealth of Learning (image including a book and a globe)">
            <a:extLst>
              <a:ext uri="{FF2B5EF4-FFF2-40B4-BE49-F238E27FC236}">
                <a16:creationId xmlns:a16="http://schemas.microsoft.com/office/drawing/2014/main" id="{F597B9C4-D697-F172-F5DD-E71486BE85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8235" y="133234"/>
            <a:ext cx="3083849" cy="813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256AF4DB-0344-F3FD-AE92-7CADD74348FF}"/>
              </a:ext>
            </a:extLst>
          </p:cNvPr>
          <p:cNvSpPr>
            <a:spLocks noGrp="1"/>
          </p:cNvSpPr>
          <p:nvPr>
            <p:ph type="body" sz="quarter" idx="10"/>
          </p:nvPr>
        </p:nvSpPr>
        <p:spPr>
          <a:xfrm>
            <a:off x="812177" y="3647198"/>
            <a:ext cx="10581126" cy="950913"/>
          </a:xfrm>
        </p:spPr>
        <p:txBody>
          <a:bodyPr anchor="ctr"/>
          <a:lstStyle>
            <a:lvl1pPr marL="0" indent="0" algn="ctr">
              <a:buNone/>
              <a:defRPr/>
            </a:lvl1pPr>
            <a:lvl2pPr marL="457200" indent="0">
              <a:buNone/>
              <a:defRPr/>
            </a:lvl2pPr>
          </a:lstStyle>
          <a:p>
            <a:pPr lvl="0"/>
            <a:r>
              <a:rPr lang="en-GB"/>
              <a:t>Click to edit Master text styles</a:t>
            </a:r>
          </a:p>
        </p:txBody>
      </p:sp>
      <p:grpSp>
        <p:nvGrpSpPr>
          <p:cNvPr id="29" name="Group 28">
            <a:extLst>
              <a:ext uri="{FF2B5EF4-FFF2-40B4-BE49-F238E27FC236}">
                <a16:creationId xmlns:a16="http://schemas.microsoft.com/office/drawing/2014/main" id="{02A3A5B9-EC79-8870-845B-E4EBECC9A9CD}"/>
              </a:ext>
              <a:ext uri="{C183D7F6-B498-43B3-948B-1728B52AA6E4}">
                <adec:decorative xmlns:adec="http://schemas.microsoft.com/office/drawing/2017/decorative" val="1"/>
              </a:ext>
            </a:extLst>
          </p:cNvPr>
          <p:cNvGrpSpPr>
            <a:grpSpLocks noChangeAspect="1"/>
          </p:cNvGrpSpPr>
          <p:nvPr userDrawn="1"/>
        </p:nvGrpSpPr>
        <p:grpSpPr>
          <a:xfrm>
            <a:off x="483429" y="4817111"/>
            <a:ext cx="11223371" cy="1872000"/>
            <a:chOff x="2043947" y="4871940"/>
            <a:chExt cx="8633359" cy="1440000"/>
          </a:xfrm>
        </p:grpSpPr>
        <p:sp>
          <p:nvSpPr>
            <p:cNvPr id="21" name="Freeform 3">
              <a:extLst>
                <a:ext uri="{FF2B5EF4-FFF2-40B4-BE49-F238E27FC236}">
                  <a16:creationId xmlns:a16="http://schemas.microsoft.com/office/drawing/2014/main" id="{24530A15-0DB8-48E0-C4EF-E2C64E452BFA}"/>
                </a:ext>
              </a:extLst>
            </p:cNvPr>
            <p:cNvSpPr>
              <a:spLocks noChangeAspect="1"/>
            </p:cNvSpPr>
            <p:nvPr userDrawn="1"/>
          </p:nvSpPr>
          <p:spPr>
            <a:xfrm rot="5400000">
              <a:off x="9237306"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3"/>
              <a:stretch>
                <a:fillRect l="-83237" t="-68320" r="-85556" b="-100472"/>
              </a:stretch>
            </a:blipFill>
          </p:spPr>
          <p:txBody>
            <a:bodyPr/>
            <a:lstStyle/>
            <a:p>
              <a:endParaRPr lang="en-AU"/>
            </a:p>
          </p:txBody>
        </p:sp>
        <p:sp>
          <p:nvSpPr>
            <p:cNvPr id="24" name="Freeform 4">
              <a:extLst>
                <a:ext uri="{FF2B5EF4-FFF2-40B4-BE49-F238E27FC236}">
                  <a16:creationId xmlns:a16="http://schemas.microsoft.com/office/drawing/2014/main" id="{EA6C1692-2916-F598-7540-F5F82F5611CC}"/>
                </a:ext>
              </a:extLst>
            </p:cNvPr>
            <p:cNvSpPr>
              <a:spLocks noChangeAspect="1"/>
            </p:cNvSpPr>
            <p:nvPr userDrawn="1"/>
          </p:nvSpPr>
          <p:spPr>
            <a:xfrm rot="5400000">
              <a:off x="7796238"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4"/>
              <a:stretch>
                <a:fillRect l="-83237" t="-68320" r="-85556" b="-100472"/>
              </a:stretch>
            </a:blipFill>
          </p:spPr>
          <p:txBody>
            <a:bodyPr/>
            <a:lstStyle/>
            <a:p>
              <a:endParaRPr lang="en-AU"/>
            </a:p>
          </p:txBody>
        </p:sp>
        <p:sp>
          <p:nvSpPr>
            <p:cNvPr id="25" name="Freeform 5">
              <a:extLst>
                <a:ext uri="{FF2B5EF4-FFF2-40B4-BE49-F238E27FC236}">
                  <a16:creationId xmlns:a16="http://schemas.microsoft.com/office/drawing/2014/main" id="{9B3C5406-BB00-2F14-245F-1F6E268D7435}"/>
                </a:ext>
              </a:extLst>
            </p:cNvPr>
            <p:cNvSpPr>
              <a:spLocks noChangeAspect="1"/>
            </p:cNvSpPr>
            <p:nvPr userDrawn="1"/>
          </p:nvSpPr>
          <p:spPr>
            <a:xfrm rot="5400000">
              <a:off x="6355169"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5"/>
              <a:stretch>
                <a:fillRect l="-83237" t="-68320" r="-85556" b="-100472"/>
              </a:stretch>
            </a:blipFill>
          </p:spPr>
          <p:txBody>
            <a:bodyPr/>
            <a:lstStyle/>
            <a:p>
              <a:endParaRPr lang="en-AU"/>
            </a:p>
          </p:txBody>
        </p:sp>
        <p:sp>
          <p:nvSpPr>
            <p:cNvPr id="26" name="Freeform 6">
              <a:extLst>
                <a:ext uri="{FF2B5EF4-FFF2-40B4-BE49-F238E27FC236}">
                  <a16:creationId xmlns:a16="http://schemas.microsoft.com/office/drawing/2014/main" id="{D158C990-9B3C-FA07-B916-ACF4640B507A}"/>
                </a:ext>
              </a:extLst>
            </p:cNvPr>
            <p:cNvSpPr>
              <a:spLocks noChangeAspect="1"/>
            </p:cNvSpPr>
            <p:nvPr userDrawn="1"/>
          </p:nvSpPr>
          <p:spPr>
            <a:xfrm rot="5400000">
              <a:off x="4921795"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6"/>
              <a:stretch>
                <a:fillRect l="-83237" t="-68320" r="-85556" b="-100472"/>
              </a:stretch>
            </a:blipFill>
          </p:spPr>
          <p:txBody>
            <a:bodyPr/>
            <a:lstStyle/>
            <a:p>
              <a:endParaRPr lang="en-AU"/>
            </a:p>
          </p:txBody>
        </p:sp>
        <p:sp>
          <p:nvSpPr>
            <p:cNvPr id="27" name="Freeform 7">
              <a:extLst>
                <a:ext uri="{FF2B5EF4-FFF2-40B4-BE49-F238E27FC236}">
                  <a16:creationId xmlns:a16="http://schemas.microsoft.com/office/drawing/2014/main" id="{FBFABC7C-BC01-B78A-03CA-F6F17DD53E11}"/>
                </a:ext>
              </a:extLst>
            </p:cNvPr>
            <p:cNvSpPr>
              <a:spLocks noChangeAspect="1"/>
            </p:cNvSpPr>
            <p:nvPr userDrawn="1"/>
          </p:nvSpPr>
          <p:spPr>
            <a:xfrm rot="5400000">
              <a:off x="3480726"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7"/>
              <a:stretch>
                <a:fillRect l="-83237" t="-68320" r="-85556" b="-100472"/>
              </a:stretch>
            </a:blipFill>
          </p:spPr>
          <p:txBody>
            <a:bodyPr/>
            <a:lstStyle/>
            <a:p>
              <a:endParaRPr lang="en-AU"/>
            </a:p>
          </p:txBody>
        </p:sp>
        <p:sp>
          <p:nvSpPr>
            <p:cNvPr id="28" name="Freeform 8">
              <a:extLst>
                <a:ext uri="{FF2B5EF4-FFF2-40B4-BE49-F238E27FC236}">
                  <a16:creationId xmlns:a16="http://schemas.microsoft.com/office/drawing/2014/main" id="{6AB0A91E-B709-3B96-77BF-632883184452}"/>
                </a:ext>
              </a:extLst>
            </p:cNvPr>
            <p:cNvSpPr>
              <a:spLocks noChangeAspect="1"/>
            </p:cNvSpPr>
            <p:nvPr userDrawn="1"/>
          </p:nvSpPr>
          <p:spPr>
            <a:xfrm rot="5400000">
              <a:off x="2043947"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8"/>
              <a:stretch>
                <a:fillRect l="-83237" t="-68320" r="-85556" b="-100472"/>
              </a:stretch>
            </a:blipFill>
          </p:spPr>
          <p:txBody>
            <a:bodyPr/>
            <a:lstStyle/>
            <a:p>
              <a:endParaRPr lang="en-AU"/>
            </a:p>
          </p:txBody>
        </p:sp>
      </p:grpSp>
      <p:sp>
        <p:nvSpPr>
          <p:cNvPr id="2" name="Title 1">
            <a:extLst>
              <a:ext uri="{FF2B5EF4-FFF2-40B4-BE49-F238E27FC236}">
                <a16:creationId xmlns:a16="http://schemas.microsoft.com/office/drawing/2014/main" id="{E17CCD72-00D7-0596-54FD-3A62D2124E2D}"/>
              </a:ext>
            </a:extLst>
          </p:cNvPr>
          <p:cNvSpPr>
            <a:spLocks noGrp="1"/>
          </p:cNvSpPr>
          <p:nvPr>
            <p:ph type="title"/>
          </p:nvPr>
        </p:nvSpPr>
        <p:spPr>
          <a:xfrm>
            <a:off x="-7981" y="1079999"/>
            <a:ext cx="12192000" cy="2340000"/>
          </a:xfrm>
          <a:noFill/>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336888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1" name="Group 20">
            <a:extLst>
              <a:ext uri="{FF2B5EF4-FFF2-40B4-BE49-F238E27FC236}">
                <a16:creationId xmlns:a16="http://schemas.microsoft.com/office/drawing/2014/main" id="{C303DF49-3C23-3905-9581-309875B34BAF}"/>
              </a:ext>
              <a:ext uri="{C183D7F6-B498-43B3-948B-1728B52AA6E4}">
                <adec:decorative xmlns:adec="http://schemas.microsoft.com/office/drawing/2017/decorative" val="1"/>
              </a:ext>
            </a:extLst>
          </p:cNvPr>
          <p:cNvGrpSpPr>
            <a:grpSpLocks noChangeAspect="1"/>
          </p:cNvGrpSpPr>
          <p:nvPr userDrawn="1"/>
        </p:nvGrpSpPr>
        <p:grpSpPr>
          <a:xfrm>
            <a:off x="155486" y="5687028"/>
            <a:ext cx="11881028" cy="1080000"/>
            <a:chOff x="-297246" y="5643486"/>
            <a:chExt cx="12277062" cy="1116000"/>
          </a:xfrm>
        </p:grpSpPr>
        <p:pic>
          <p:nvPicPr>
            <p:cNvPr id="22" name="Picture 21" descr="A blue and black logo&#10;&#10;Description automatically generated">
              <a:extLst>
                <a:ext uri="{FF2B5EF4-FFF2-40B4-BE49-F238E27FC236}">
                  <a16:creationId xmlns:a16="http://schemas.microsoft.com/office/drawing/2014/main" id="{84A5EE3D-3F2E-2847-EBEA-8BCACB1A67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23" name="Picture 22" descr="A blue and black logo&#10;&#10;Description automatically generated">
              <a:extLst>
                <a:ext uri="{FF2B5EF4-FFF2-40B4-BE49-F238E27FC236}">
                  <a16:creationId xmlns:a16="http://schemas.microsoft.com/office/drawing/2014/main" id="{18E9C0CA-BD10-5905-9D2A-7AF21E161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38C1A8E7-14F0-0A9E-295C-5309BB201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p:spPr>
        </p:pic>
        <p:pic>
          <p:nvPicPr>
            <p:cNvPr id="25" name="Picture 24" descr="A blue and black logo&#10;&#10;Description automatically generated">
              <a:extLst>
                <a:ext uri="{FF2B5EF4-FFF2-40B4-BE49-F238E27FC236}">
                  <a16:creationId xmlns:a16="http://schemas.microsoft.com/office/drawing/2014/main" id="{E701C03A-4BAD-003B-8EC2-83B7002B8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C3AFF7E9-3DDE-B303-FF4B-7E1464223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289E3127-3C9C-ADF9-64FF-976779262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2E97B4D3-AD2D-E4CA-7678-AA7CA943A0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E1FE6FD8-05E1-8EC9-8BD3-C4FEDA039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30" name="Picture 29" descr="A blue and black logo&#10;&#10;Description automatically generated">
              <a:extLst>
                <a:ext uri="{FF2B5EF4-FFF2-40B4-BE49-F238E27FC236}">
                  <a16:creationId xmlns:a16="http://schemas.microsoft.com/office/drawing/2014/main" id="{377E86AC-6D5A-845A-A8D8-75E888DE0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31" name="Picture 30" descr="A blue and black logo&#10;&#10;Description automatically generated">
              <a:extLst>
                <a:ext uri="{FF2B5EF4-FFF2-40B4-BE49-F238E27FC236}">
                  <a16:creationId xmlns:a16="http://schemas.microsoft.com/office/drawing/2014/main" id="{8EAB0D67-5BF9-1D5F-809E-FEE92EA4D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32" name="Picture 31" descr="A blue and black logo&#10;&#10;Description automatically generated">
              <a:extLst>
                <a:ext uri="{FF2B5EF4-FFF2-40B4-BE49-F238E27FC236}">
                  <a16:creationId xmlns:a16="http://schemas.microsoft.com/office/drawing/2014/main" id="{247A6D87-6107-F0B4-419F-D445B207F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382598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0C067421-5222-7E95-A680-97FA473BF8FE}"/>
              </a:ext>
              <a:ext uri="{C183D7F6-B498-43B3-948B-1728B52AA6E4}">
                <adec:decorative xmlns:adec="http://schemas.microsoft.com/office/drawing/2017/decorative" val="1"/>
              </a:ext>
            </a:extLst>
          </p:cNvPr>
          <p:cNvGrpSpPr>
            <a:grpSpLocks noChangeAspect="1"/>
          </p:cNvGrpSpPr>
          <p:nvPr userDrawn="1"/>
        </p:nvGrpSpPr>
        <p:grpSpPr>
          <a:xfrm rot="5400000">
            <a:off x="8201248" y="2786991"/>
            <a:ext cx="6689983" cy="1116000"/>
            <a:chOff x="-297246" y="5643486"/>
            <a:chExt cx="6689982" cy="1116000"/>
          </a:xfrm>
        </p:grpSpPr>
        <p:pic>
          <p:nvPicPr>
            <p:cNvPr id="8" name="Picture 7" descr="A blue and black logo&#10;&#10;Description automatically generated">
              <a:extLst>
                <a:ext uri="{FF2B5EF4-FFF2-40B4-BE49-F238E27FC236}">
                  <a16:creationId xmlns:a16="http://schemas.microsoft.com/office/drawing/2014/main" id="{F8AE7A4C-2966-3C34-DD58-03FA73803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6CF3DAF3-98D1-B9DE-399B-5DE7AF9EA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10" name="Picture 9" descr="A blue and black logo&#10;&#10;Description automatically generated">
              <a:extLst>
                <a:ext uri="{FF2B5EF4-FFF2-40B4-BE49-F238E27FC236}">
                  <a16:creationId xmlns:a16="http://schemas.microsoft.com/office/drawing/2014/main" id="{45064545-4AFF-5331-0781-926575EA01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11" name="Picture 10" descr="A blue and black logo&#10;&#10;Description automatically generated">
              <a:extLst>
                <a:ext uri="{FF2B5EF4-FFF2-40B4-BE49-F238E27FC236}">
                  <a16:creationId xmlns:a16="http://schemas.microsoft.com/office/drawing/2014/main" id="{3CA65401-2EB5-BFEE-4BC1-B0F1115C3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12" name="Picture 11" descr="A blue and black logo&#10;&#10;Description automatically generated">
              <a:extLst>
                <a:ext uri="{FF2B5EF4-FFF2-40B4-BE49-F238E27FC236}">
                  <a16:creationId xmlns:a16="http://schemas.microsoft.com/office/drawing/2014/main" id="{F4A6C529-92E4-4B40-1A84-D80735E28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63D68535-B9EB-F4E1-DCB6-AB9BAE792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429354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DD660C9A-13C4-0ECA-8AB3-6CE50EF8BFA0}"/>
              </a:ext>
              <a:ext uri="{C183D7F6-B498-43B3-948B-1728B52AA6E4}">
                <adec:decorative xmlns:adec="http://schemas.microsoft.com/office/drawing/2017/decorative" val="1"/>
              </a:ext>
            </a:extLst>
          </p:cNvPr>
          <p:cNvGrpSpPr>
            <a:grpSpLocks noChangeAspect="1"/>
          </p:cNvGrpSpPr>
          <p:nvPr userDrawn="1"/>
        </p:nvGrpSpPr>
        <p:grpSpPr>
          <a:xfrm>
            <a:off x="155486" y="5687028"/>
            <a:ext cx="11881028" cy="1080000"/>
            <a:chOff x="-297246" y="5643486"/>
            <a:chExt cx="12277062" cy="1116000"/>
          </a:xfrm>
        </p:grpSpPr>
        <p:pic>
          <p:nvPicPr>
            <p:cNvPr id="5" name="Picture 4" descr="A blue and black logo&#10;&#10;Description automatically generated">
              <a:extLst>
                <a:ext uri="{FF2B5EF4-FFF2-40B4-BE49-F238E27FC236}">
                  <a16:creationId xmlns:a16="http://schemas.microsoft.com/office/drawing/2014/main" id="{03B91300-9E4E-5645-EC50-4B24DD7E7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21" name="Picture 20" descr="A blue and black logo&#10;&#10;Description automatically generated">
              <a:extLst>
                <a:ext uri="{FF2B5EF4-FFF2-40B4-BE49-F238E27FC236}">
                  <a16:creationId xmlns:a16="http://schemas.microsoft.com/office/drawing/2014/main" id="{DE720B61-EBED-0EA1-05B2-5252768CF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2" name="Picture 21" descr="A blue and black logo&#10;&#10;Description automatically generated">
              <a:extLst>
                <a:ext uri="{FF2B5EF4-FFF2-40B4-BE49-F238E27FC236}">
                  <a16:creationId xmlns:a16="http://schemas.microsoft.com/office/drawing/2014/main" id="{1456886C-3F54-D715-7843-E74EE5A6E2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p:spPr>
        </p:pic>
        <p:pic>
          <p:nvPicPr>
            <p:cNvPr id="23" name="Picture 22" descr="A blue and black logo&#10;&#10;Description automatically generated">
              <a:extLst>
                <a:ext uri="{FF2B5EF4-FFF2-40B4-BE49-F238E27FC236}">
                  <a16:creationId xmlns:a16="http://schemas.microsoft.com/office/drawing/2014/main" id="{C6805046-EA70-2A03-05E2-5D1A65092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9FCE85BA-94B7-841A-29DF-6589D2116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p:spPr>
        </p:pic>
        <p:pic>
          <p:nvPicPr>
            <p:cNvPr id="25" name="Picture 24" descr="A blue and black logo&#10;&#10;Description automatically generated">
              <a:extLst>
                <a:ext uri="{FF2B5EF4-FFF2-40B4-BE49-F238E27FC236}">
                  <a16:creationId xmlns:a16="http://schemas.microsoft.com/office/drawing/2014/main" id="{ABD66203-3120-9A50-BFB2-D07E327AC6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3133D7E7-FE91-9BD0-6C8E-BAC8E41C0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C75F8137-B51F-E8FD-D095-E7C6671B0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A957DA6D-AFAF-0BCB-1244-15E8414BA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98DEDC3D-9316-D372-9786-EFF196222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30" name="Picture 29" descr="A blue and black logo&#10;&#10;Description automatically generated">
              <a:extLst>
                <a:ext uri="{FF2B5EF4-FFF2-40B4-BE49-F238E27FC236}">
                  <a16:creationId xmlns:a16="http://schemas.microsoft.com/office/drawing/2014/main" id="{A3C60C84-3657-2024-FED4-7F50F4C94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194149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B495B522-321D-7DE1-5626-2CC2C3A1088A}"/>
              </a:ext>
              <a:ext uri="{C183D7F6-B498-43B3-948B-1728B52AA6E4}">
                <adec:decorative xmlns:adec="http://schemas.microsoft.com/office/drawing/2017/decorative" val="1"/>
              </a:ext>
            </a:extLst>
          </p:cNvPr>
          <p:cNvGrpSpPr>
            <a:grpSpLocks noChangeAspect="1"/>
          </p:cNvGrpSpPr>
          <p:nvPr userDrawn="1"/>
        </p:nvGrpSpPr>
        <p:grpSpPr>
          <a:xfrm rot="5400000">
            <a:off x="8201248" y="2786991"/>
            <a:ext cx="6689983" cy="1116000"/>
            <a:chOff x="-297246" y="5643486"/>
            <a:chExt cx="6689982" cy="1116000"/>
          </a:xfrm>
        </p:grpSpPr>
        <p:pic>
          <p:nvPicPr>
            <p:cNvPr id="8" name="Picture 7" descr="A blue and black logo&#10;&#10;Description automatically generated">
              <a:extLst>
                <a:ext uri="{FF2B5EF4-FFF2-40B4-BE49-F238E27FC236}">
                  <a16:creationId xmlns:a16="http://schemas.microsoft.com/office/drawing/2014/main" id="{0B38ACF5-B142-5E6F-500B-0B7DD3F61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B937B286-AE9D-A8BE-1ADF-508B20DC9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10" name="Picture 9" descr="A blue and black logo&#10;&#10;Description automatically generated">
              <a:extLst>
                <a:ext uri="{FF2B5EF4-FFF2-40B4-BE49-F238E27FC236}">
                  <a16:creationId xmlns:a16="http://schemas.microsoft.com/office/drawing/2014/main" id="{E8D8B8F1-4632-5217-FAD8-E4B2A6804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11" name="Picture 10" descr="A blue and black logo&#10;&#10;Description automatically generated">
              <a:extLst>
                <a:ext uri="{FF2B5EF4-FFF2-40B4-BE49-F238E27FC236}">
                  <a16:creationId xmlns:a16="http://schemas.microsoft.com/office/drawing/2014/main" id="{2DFFD7A4-B2F4-DDC9-87AD-2F24A911E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12" name="Picture 11" descr="A blue and black logo&#10;&#10;Description automatically generated">
              <a:extLst>
                <a:ext uri="{FF2B5EF4-FFF2-40B4-BE49-F238E27FC236}">
                  <a16:creationId xmlns:a16="http://schemas.microsoft.com/office/drawing/2014/main" id="{25A1E68E-E385-88CF-C7AE-00CC86E35E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73F9CECA-5424-8CE2-5D75-47BF941F1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231942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3D8A0064-40D0-1EB0-7475-16A79EE8DF7B}"/>
              </a:ext>
              <a:ext uri="{C183D7F6-B498-43B3-948B-1728B52AA6E4}">
                <adec:decorative xmlns:adec="http://schemas.microsoft.com/office/drawing/2017/decorative" val="1"/>
              </a:ext>
            </a:extLst>
          </p:cNvPr>
          <p:cNvGrpSpPr>
            <a:grpSpLocks noChangeAspect="1"/>
          </p:cNvGrpSpPr>
          <p:nvPr userDrawn="1"/>
        </p:nvGrpSpPr>
        <p:grpSpPr>
          <a:xfrm rot="5400000">
            <a:off x="8201248" y="2786991"/>
            <a:ext cx="6689983" cy="1116000"/>
            <a:chOff x="-297246" y="5643486"/>
            <a:chExt cx="6689982" cy="1116000"/>
          </a:xfrm>
        </p:grpSpPr>
        <p:pic>
          <p:nvPicPr>
            <p:cNvPr id="5" name="Picture 4" descr="A blue and black logo&#10;&#10;Description automatically generated">
              <a:extLst>
                <a:ext uri="{FF2B5EF4-FFF2-40B4-BE49-F238E27FC236}">
                  <a16:creationId xmlns:a16="http://schemas.microsoft.com/office/drawing/2014/main" id="{3A1979A2-7FFD-4369-1480-181AE91BA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6" name="Picture 5" descr="A blue and black logo&#10;&#10;Description automatically generated">
              <a:extLst>
                <a:ext uri="{FF2B5EF4-FFF2-40B4-BE49-F238E27FC236}">
                  <a16:creationId xmlns:a16="http://schemas.microsoft.com/office/drawing/2014/main" id="{A862CAAB-8E49-6DE8-5F5D-8DF93DCC62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7" name="Picture 6" descr="A blue and black logo&#10;&#10;Description automatically generated">
              <a:extLst>
                <a:ext uri="{FF2B5EF4-FFF2-40B4-BE49-F238E27FC236}">
                  <a16:creationId xmlns:a16="http://schemas.microsoft.com/office/drawing/2014/main" id="{3F9FE90D-0F7D-7089-9E64-243260C031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8" name="Picture 7" descr="A blue and black logo&#10;&#10;Description automatically generated">
              <a:extLst>
                <a:ext uri="{FF2B5EF4-FFF2-40B4-BE49-F238E27FC236}">
                  <a16:creationId xmlns:a16="http://schemas.microsoft.com/office/drawing/2014/main" id="{D7B7C819-1400-CB96-036B-43AB14157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8FD64CCC-9B12-C349-740B-7ADCC2355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10" name="Picture 9" descr="A blue and black logo&#10;&#10;Description automatically generated">
              <a:extLst>
                <a:ext uri="{FF2B5EF4-FFF2-40B4-BE49-F238E27FC236}">
                  <a16:creationId xmlns:a16="http://schemas.microsoft.com/office/drawing/2014/main" id="{71EAC353-991A-8C76-5A9B-F4E110499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33767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Only">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BC32D-D8FC-C9FB-03FB-D1122E4472E1}"/>
              </a:ext>
              <a:ext uri="{C183D7F6-B498-43B3-948B-1728B52AA6E4}">
                <adec:decorative xmlns:adec="http://schemas.microsoft.com/office/drawing/2017/decorative" val="1"/>
              </a:ext>
            </a:extLst>
          </p:cNvPr>
          <p:cNvGrpSpPr/>
          <p:nvPr userDrawn="1"/>
        </p:nvGrpSpPr>
        <p:grpSpPr>
          <a:xfrm>
            <a:off x="37701" y="5569262"/>
            <a:ext cx="12152695" cy="1188000"/>
            <a:chOff x="37701" y="5569262"/>
            <a:chExt cx="12152695" cy="1188000"/>
          </a:xfrm>
        </p:grpSpPr>
        <p:pic>
          <p:nvPicPr>
            <p:cNvPr id="3" name="Picture 2" descr="A gold flower with black background&#10;&#10;Description automatically generated">
              <a:extLst>
                <a:ext uri="{FF2B5EF4-FFF2-40B4-BE49-F238E27FC236}">
                  <a16:creationId xmlns:a16="http://schemas.microsoft.com/office/drawing/2014/main" id="{3DCF2BE2-BCC1-8AAA-CEC3-45FB582209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4" name="Picture 3" descr="A green flower with a black background&#10;&#10;Description automatically generated">
              <a:extLst>
                <a:ext uri="{FF2B5EF4-FFF2-40B4-BE49-F238E27FC236}">
                  <a16:creationId xmlns:a16="http://schemas.microsoft.com/office/drawing/2014/main" id="{99BF30CD-192C-2B26-C18B-9DC7AD937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5" name="Picture 4" descr="A pink flower with a black background&#10;&#10;Description automatically generated">
              <a:extLst>
                <a:ext uri="{FF2B5EF4-FFF2-40B4-BE49-F238E27FC236}">
                  <a16:creationId xmlns:a16="http://schemas.microsoft.com/office/drawing/2014/main" id="{30E7DA83-6E14-1789-EEDC-DD42A35354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6" name="Picture 5" descr="A yellow flower with black background&#10;&#10;Description automatically generated">
              <a:extLst>
                <a:ext uri="{FF2B5EF4-FFF2-40B4-BE49-F238E27FC236}">
                  <a16:creationId xmlns:a16="http://schemas.microsoft.com/office/drawing/2014/main" id="{CF82D568-70FC-C460-D0B7-3D661D504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7" name="Picture 6" descr="A blue flower with a black background&#10;&#10;Description automatically generated">
              <a:extLst>
                <a:ext uri="{FF2B5EF4-FFF2-40B4-BE49-F238E27FC236}">
                  <a16:creationId xmlns:a16="http://schemas.microsoft.com/office/drawing/2014/main" id="{FC07B7CD-D0F1-B246-ABF8-3513150A77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8" name="Picture 7" descr="A red flower with a black background&#10;&#10;Description automatically generated">
              <a:extLst>
                <a:ext uri="{FF2B5EF4-FFF2-40B4-BE49-F238E27FC236}">
                  <a16:creationId xmlns:a16="http://schemas.microsoft.com/office/drawing/2014/main" id="{5FECA35F-24DD-A4E4-5901-0E87406127A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9" name="Picture 8" descr="A gold flower with black background&#10;&#10;Description automatically generated">
              <a:extLst>
                <a:ext uri="{FF2B5EF4-FFF2-40B4-BE49-F238E27FC236}">
                  <a16:creationId xmlns:a16="http://schemas.microsoft.com/office/drawing/2014/main" id="{99B8C82C-8637-5D60-B734-71450F21F5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10" name="Picture 9" descr="A green flower with a black background&#10;&#10;Description automatically generated">
              <a:extLst>
                <a:ext uri="{FF2B5EF4-FFF2-40B4-BE49-F238E27FC236}">
                  <a16:creationId xmlns:a16="http://schemas.microsoft.com/office/drawing/2014/main" id="{F76651AF-CF14-97DC-6048-669F644407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04902207-53B5-F11C-B1D1-BC29B9F307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12" name="Picture 11" descr="A blue flower with a black background&#10;&#10;Description automatically generated">
              <a:extLst>
                <a:ext uri="{FF2B5EF4-FFF2-40B4-BE49-F238E27FC236}">
                  <a16:creationId xmlns:a16="http://schemas.microsoft.com/office/drawing/2014/main" id="{99FC3D0B-3385-34FB-371E-E81DA5A6EA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13" name="Picture 12" descr="A red flower with a black background&#10;&#10;Description automatically generated">
              <a:extLst>
                <a:ext uri="{FF2B5EF4-FFF2-40B4-BE49-F238E27FC236}">
                  <a16:creationId xmlns:a16="http://schemas.microsoft.com/office/drawing/2014/main" id="{DBF4D0C8-EF31-88F9-2690-64678B6CAA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
        <p:nvSpPr>
          <p:cNvPr id="15" name="Title 14">
            <a:extLst>
              <a:ext uri="{FF2B5EF4-FFF2-40B4-BE49-F238E27FC236}">
                <a16:creationId xmlns:a16="http://schemas.microsoft.com/office/drawing/2014/main" id="{F00FDAF1-9E9E-42DF-CB29-C8B443E58EC6}"/>
              </a:ext>
            </a:extLst>
          </p:cNvPr>
          <p:cNvSpPr>
            <a:spLocks noGrp="1"/>
          </p:cNvSpPr>
          <p:nvPr>
            <p:ph type="title"/>
          </p:nvPr>
        </p:nvSpPr>
        <p:spPr>
          <a:xfrm>
            <a:off x="2334046" y="1282045"/>
            <a:ext cx="7560000" cy="2450969"/>
          </a:xfrm>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351218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2" name="Group 31">
            <a:extLst>
              <a:ext uri="{FF2B5EF4-FFF2-40B4-BE49-F238E27FC236}">
                <a16:creationId xmlns:a16="http://schemas.microsoft.com/office/drawing/2014/main" id="{23FEDB84-8E0B-9168-E680-921BB0D3D262}"/>
              </a:ext>
              <a:ext uri="{C183D7F6-B498-43B3-948B-1728B52AA6E4}">
                <adec:decorative xmlns:adec="http://schemas.microsoft.com/office/drawing/2017/decorative" val="1"/>
              </a:ext>
            </a:extLst>
          </p:cNvPr>
          <p:cNvGrpSpPr/>
          <p:nvPr userDrawn="1"/>
        </p:nvGrpSpPr>
        <p:grpSpPr>
          <a:xfrm>
            <a:off x="37701" y="5569262"/>
            <a:ext cx="12152695" cy="1188000"/>
            <a:chOff x="37701" y="5569262"/>
            <a:chExt cx="12152695" cy="1188000"/>
          </a:xfrm>
        </p:grpSpPr>
        <p:pic>
          <p:nvPicPr>
            <p:cNvPr id="13" name="Picture 12" descr="A gold flower with black background&#10;&#10;Description automatically generated">
              <a:extLst>
                <a:ext uri="{FF2B5EF4-FFF2-40B4-BE49-F238E27FC236}">
                  <a16:creationId xmlns:a16="http://schemas.microsoft.com/office/drawing/2014/main" id="{9D5F9214-9C7D-F11C-7BDA-01F6BF673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16" name="Picture 15" descr="A green flower with a black background&#10;&#10;Description automatically generated">
              <a:extLst>
                <a:ext uri="{FF2B5EF4-FFF2-40B4-BE49-F238E27FC236}">
                  <a16:creationId xmlns:a16="http://schemas.microsoft.com/office/drawing/2014/main" id="{286823C3-62E5-860C-E2D9-4F0D2844A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21" name="Picture 20" descr="A pink flower with a black background&#10;&#10;Description automatically generated">
              <a:extLst>
                <a:ext uri="{FF2B5EF4-FFF2-40B4-BE49-F238E27FC236}">
                  <a16:creationId xmlns:a16="http://schemas.microsoft.com/office/drawing/2014/main" id="{A40D5911-674C-C97D-3A60-04CC2CEF46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1DE5E621-2448-3BF6-BAAE-18871B860B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23" name="Picture 22" descr="A blue flower with a black background&#10;&#10;Description automatically generated">
              <a:extLst>
                <a:ext uri="{FF2B5EF4-FFF2-40B4-BE49-F238E27FC236}">
                  <a16:creationId xmlns:a16="http://schemas.microsoft.com/office/drawing/2014/main" id="{04B5D95D-B1F4-B284-E80C-F2A8788E89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24" name="Picture 23" descr="A red flower with a black background&#10;&#10;Description automatically generated">
              <a:extLst>
                <a:ext uri="{FF2B5EF4-FFF2-40B4-BE49-F238E27FC236}">
                  <a16:creationId xmlns:a16="http://schemas.microsoft.com/office/drawing/2014/main" id="{EF28F32D-3D6E-CAC4-8696-CB8E489FAC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26" name="Picture 25" descr="A gold flower with black background&#10;&#10;Description automatically generated">
              <a:extLst>
                <a:ext uri="{FF2B5EF4-FFF2-40B4-BE49-F238E27FC236}">
                  <a16:creationId xmlns:a16="http://schemas.microsoft.com/office/drawing/2014/main" id="{654398C8-945A-6E69-1570-AB86703417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27" name="Picture 26" descr="A green flower with a black background&#10;&#10;Description automatically generated">
              <a:extLst>
                <a:ext uri="{FF2B5EF4-FFF2-40B4-BE49-F238E27FC236}">
                  <a16:creationId xmlns:a16="http://schemas.microsoft.com/office/drawing/2014/main" id="{C5889948-9A79-AC3C-788D-8AC8A7818B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5D516EDB-A2B2-2694-A6AA-C77023FFF7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30" name="Picture 29" descr="A blue flower with a black background&#10;&#10;Description automatically generated">
              <a:extLst>
                <a:ext uri="{FF2B5EF4-FFF2-40B4-BE49-F238E27FC236}">
                  <a16:creationId xmlns:a16="http://schemas.microsoft.com/office/drawing/2014/main" id="{75330CF6-D74F-E1FF-8C8C-A66FC4355B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31" name="Picture 30" descr="A red flower with a black background&#10;&#10;Description automatically generated">
              <a:extLst>
                <a:ext uri="{FF2B5EF4-FFF2-40B4-BE49-F238E27FC236}">
                  <a16:creationId xmlns:a16="http://schemas.microsoft.com/office/drawing/2014/main" id="{4A2B2008-4C59-1F9D-B6D5-F020015ECEA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Tree>
    <p:extLst>
      <p:ext uri="{BB962C8B-B14F-4D97-AF65-F5344CB8AC3E}">
        <p14:creationId xmlns:p14="http://schemas.microsoft.com/office/powerpoint/2010/main" val="1351912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900229"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EC9113EE-97C8-2967-34C6-789ECC9DAAF2}"/>
              </a:ext>
              <a:ext uri="{C183D7F6-B498-43B3-948B-1728B52AA6E4}">
                <adec:decorative xmlns:adec="http://schemas.microsoft.com/office/drawing/2017/decorative" val="1"/>
              </a:ext>
            </a:extLst>
          </p:cNvPr>
          <p:cNvGrpSpPr>
            <a:grpSpLocks noChangeAspect="1"/>
          </p:cNvGrpSpPr>
          <p:nvPr userDrawn="1"/>
        </p:nvGrpSpPr>
        <p:grpSpPr>
          <a:xfrm rot="5400000" flipH="1">
            <a:off x="8170346" y="2798999"/>
            <a:ext cx="6783307" cy="1260000"/>
            <a:chOff x="693036" y="5185924"/>
            <a:chExt cx="9001750" cy="1672076"/>
          </a:xfrm>
          <a:noFill/>
        </p:grpSpPr>
        <p:pic>
          <p:nvPicPr>
            <p:cNvPr id="3" name="Picture 2" descr="A gold flower with black background&#10;&#10;Description automatically generated">
              <a:extLst>
                <a:ext uri="{FF2B5EF4-FFF2-40B4-BE49-F238E27FC236}">
                  <a16:creationId xmlns:a16="http://schemas.microsoft.com/office/drawing/2014/main" id="{51ABE7C3-5909-0B19-C973-9448307E75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5" name="Picture 4" descr="A green flower with a black background&#10;&#10;Description automatically generated">
              <a:extLst>
                <a:ext uri="{FF2B5EF4-FFF2-40B4-BE49-F238E27FC236}">
                  <a16:creationId xmlns:a16="http://schemas.microsoft.com/office/drawing/2014/main" id="{6044B900-8221-249D-6973-928B054297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12" name="Picture 11" descr="A pink flower with a black background&#10;&#10;Description automatically generated">
              <a:extLst>
                <a:ext uri="{FF2B5EF4-FFF2-40B4-BE49-F238E27FC236}">
                  <a16:creationId xmlns:a16="http://schemas.microsoft.com/office/drawing/2014/main" id="{B3A6F9FB-B490-A101-1B44-7527B795A4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13" name="Picture 12" descr="A yellow flower with black background&#10;&#10;Description automatically generated">
              <a:extLst>
                <a:ext uri="{FF2B5EF4-FFF2-40B4-BE49-F238E27FC236}">
                  <a16:creationId xmlns:a16="http://schemas.microsoft.com/office/drawing/2014/main" id="{5444940C-3F95-1F97-FE34-BF966C3D22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14" name="Picture 13" descr="A blue flower with a black background&#10;&#10;Description automatically generated">
              <a:extLst>
                <a:ext uri="{FF2B5EF4-FFF2-40B4-BE49-F238E27FC236}">
                  <a16:creationId xmlns:a16="http://schemas.microsoft.com/office/drawing/2014/main" id="{351A3DE9-3045-3970-3009-C79F99EB93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15" name="Picture 14" descr="A red flower with a black background&#10;&#10;Description automatically generated">
              <a:extLst>
                <a:ext uri="{FF2B5EF4-FFF2-40B4-BE49-F238E27FC236}">
                  <a16:creationId xmlns:a16="http://schemas.microsoft.com/office/drawing/2014/main" id="{0C1D290A-B881-64C2-BE94-EBEBB85CADB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3368016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ED8F285C-849D-AEF5-25D5-4448818BDF43}"/>
              </a:ext>
              <a:ext uri="{C183D7F6-B498-43B3-948B-1728B52AA6E4}">
                <adec:decorative xmlns:adec="http://schemas.microsoft.com/office/drawing/2017/decorative" val="1"/>
              </a:ext>
            </a:extLst>
          </p:cNvPr>
          <p:cNvGrpSpPr>
            <a:grpSpLocks noChangeAspect="1"/>
          </p:cNvGrpSpPr>
          <p:nvPr userDrawn="1"/>
        </p:nvGrpSpPr>
        <p:grpSpPr>
          <a:xfrm rot="5400000" flipH="1">
            <a:off x="-2761654" y="2798999"/>
            <a:ext cx="6783307" cy="1260000"/>
            <a:chOff x="693036" y="5185924"/>
            <a:chExt cx="9001750" cy="1672076"/>
          </a:xfrm>
          <a:noFill/>
        </p:grpSpPr>
        <p:pic>
          <p:nvPicPr>
            <p:cNvPr id="3" name="Picture 2" descr="A gold flower with black background&#10;&#10;Description automatically generated">
              <a:extLst>
                <a:ext uri="{FF2B5EF4-FFF2-40B4-BE49-F238E27FC236}">
                  <a16:creationId xmlns:a16="http://schemas.microsoft.com/office/drawing/2014/main" id="{B0402C06-DDF2-1E41-939B-8ADA14329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4" name="Picture 3" descr="A green flower with a black background&#10;&#10;Description automatically generated">
              <a:extLst>
                <a:ext uri="{FF2B5EF4-FFF2-40B4-BE49-F238E27FC236}">
                  <a16:creationId xmlns:a16="http://schemas.microsoft.com/office/drawing/2014/main" id="{98CA65FD-71FF-D44E-48B4-011CB015D9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6" name="Picture 5" descr="A pink flower with a black background&#10;&#10;Description automatically generated">
              <a:extLst>
                <a:ext uri="{FF2B5EF4-FFF2-40B4-BE49-F238E27FC236}">
                  <a16:creationId xmlns:a16="http://schemas.microsoft.com/office/drawing/2014/main" id="{251BAAE4-F8FC-9DF0-B8A5-64E708C011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7" name="Picture 6" descr="A yellow flower with black background&#10;&#10;Description automatically generated">
              <a:extLst>
                <a:ext uri="{FF2B5EF4-FFF2-40B4-BE49-F238E27FC236}">
                  <a16:creationId xmlns:a16="http://schemas.microsoft.com/office/drawing/2014/main" id="{A93823D0-39CB-5F9B-9336-5189A48D0F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8" name="Picture 7" descr="A blue flower with a black background&#10;&#10;Description automatically generated">
              <a:extLst>
                <a:ext uri="{FF2B5EF4-FFF2-40B4-BE49-F238E27FC236}">
                  <a16:creationId xmlns:a16="http://schemas.microsoft.com/office/drawing/2014/main" id="{3AA80D56-A10D-E9C2-1061-CF15F0DBA4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9" name="Picture 8" descr="A red flower with a black background&#10;&#10;Description automatically generated">
              <a:extLst>
                <a:ext uri="{FF2B5EF4-FFF2-40B4-BE49-F238E27FC236}">
                  <a16:creationId xmlns:a16="http://schemas.microsoft.com/office/drawing/2014/main" id="{677EF4AB-65EF-411D-016B-FDB8EA2058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13916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00840577-FFE3-31DC-711F-765CC1DBE331}"/>
              </a:ext>
              <a:ext uri="{C183D7F6-B498-43B3-948B-1728B52AA6E4}">
                <adec:decorative xmlns:adec="http://schemas.microsoft.com/office/drawing/2017/decorative" val="1"/>
              </a:ext>
            </a:extLst>
          </p:cNvPr>
          <p:cNvGrpSpPr/>
          <p:nvPr userDrawn="1"/>
        </p:nvGrpSpPr>
        <p:grpSpPr>
          <a:xfrm>
            <a:off x="39305" y="5670436"/>
            <a:ext cx="12152695" cy="1188000"/>
            <a:chOff x="37701" y="5569262"/>
            <a:chExt cx="12152695" cy="1188000"/>
          </a:xfrm>
        </p:grpSpPr>
        <p:pic>
          <p:nvPicPr>
            <p:cNvPr id="8" name="Picture 7" descr="A gold flower with black background&#10;&#10;Description automatically generated">
              <a:extLst>
                <a:ext uri="{FF2B5EF4-FFF2-40B4-BE49-F238E27FC236}">
                  <a16:creationId xmlns:a16="http://schemas.microsoft.com/office/drawing/2014/main" id="{EF566800-FB4C-50E2-57F3-0D9F0F803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9" name="Picture 8" descr="A green flower with a black background&#10;&#10;Description automatically generated">
              <a:extLst>
                <a:ext uri="{FF2B5EF4-FFF2-40B4-BE49-F238E27FC236}">
                  <a16:creationId xmlns:a16="http://schemas.microsoft.com/office/drawing/2014/main" id="{B2F95D95-BB83-4D6F-482C-91C9FB2263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10" name="Picture 9" descr="A pink flower with a black background&#10;&#10;Description automatically generated">
              <a:extLst>
                <a:ext uri="{FF2B5EF4-FFF2-40B4-BE49-F238E27FC236}">
                  <a16:creationId xmlns:a16="http://schemas.microsoft.com/office/drawing/2014/main" id="{72C84DA1-E824-8363-B32E-154B6DE94E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36B90785-3DE7-1B17-D24D-662D5160019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12" name="Picture 11" descr="A blue flower with a black background&#10;&#10;Description automatically generated">
              <a:extLst>
                <a:ext uri="{FF2B5EF4-FFF2-40B4-BE49-F238E27FC236}">
                  <a16:creationId xmlns:a16="http://schemas.microsoft.com/office/drawing/2014/main" id="{B9B59F11-B821-0658-0A27-A74511A1325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13" name="Picture 12" descr="A red flower with a black background&#10;&#10;Description automatically generated">
              <a:extLst>
                <a:ext uri="{FF2B5EF4-FFF2-40B4-BE49-F238E27FC236}">
                  <a16:creationId xmlns:a16="http://schemas.microsoft.com/office/drawing/2014/main" id="{EC0AA0DA-B3B1-476A-2CB7-768E494E1BD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14" name="Picture 13" descr="A gold flower with black background&#10;&#10;Description automatically generated">
              <a:extLst>
                <a:ext uri="{FF2B5EF4-FFF2-40B4-BE49-F238E27FC236}">
                  <a16:creationId xmlns:a16="http://schemas.microsoft.com/office/drawing/2014/main" id="{D0454370-7109-8E8B-CB97-7A41323D2A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15" name="Picture 14" descr="A green flower with a black background&#10;&#10;Description automatically generated">
              <a:extLst>
                <a:ext uri="{FF2B5EF4-FFF2-40B4-BE49-F238E27FC236}">
                  <a16:creationId xmlns:a16="http://schemas.microsoft.com/office/drawing/2014/main" id="{EB482A99-3DA9-FC2E-89F1-BC6F4202B6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16" name="Picture 15" descr="A yellow flower with black background&#10;&#10;Description automatically generated">
              <a:extLst>
                <a:ext uri="{FF2B5EF4-FFF2-40B4-BE49-F238E27FC236}">
                  <a16:creationId xmlns:a16="http://schemas.microsoft.com/office/drawing/2014/main" id="{420DFF78-7CE3-5B65-5B54-83AFF243B5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17" name="Picture 16" descr="A blue flower with a black background&#10;&#10;Description automatically generated">
              <a:extLst>
                <a:ext uri="{FF2B5EF4-FFF2-40B4-BE49-F238E27FC236}">
                  <a16:creationId xmlns:a16="http://schemas.microsoft.com/office/drawing/2014/main" id="{157BA1EB-B1A5-539B-8FCC-9D92F04B7AE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18" name="Picture 17" descr="A red flower with a black background&#10;&#10;Description automatically generated">
              <a:extLst>
                <a:ext uri="{FF2B5EF4-FFF2-40B4-BE49-F238E27FC236}">
                  <a16:creationId xmlns:a16="http://schemas.microsoft.com/office/drawing/2014/main" id="{F145AD2A-8E73-6412-9FFF-72A51409733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Tree>
    <p:extLst>
      <p:ext uri="{BB962C8B-B14F-4D97-AF65-F5344CB8AC3E}">
        <p14:creationId xmlns:p14="http://schemas.microsoft.com/office/powerpoint/2010/main" val="45117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ransition">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p:ph type="title"/>
          </p:nvPr>
        </p:nvSpPr>
        <p:spPr>
          <a:xfrm>
            <a:off x="3541382" y="1936228"/>
            <a:ext cx="6587356"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anchor="ctr">
            <a:normAutofit/>
          </a:bodyPr>
          <a:lstStyle>
            <a:lvl1pPr marL="0" indent="0" algn="ctr">
              <a:lnSpc>
                <a:spcPct val="100000"/>
              </a:lnSpc>
              <a:defRPr sz="4000"/>
            </a:lvl1pPr>
          </a:lstStyle>
          <a:p>
            <a:r>
              <a:rPr lang="en-GB"/>
              <a:t>Click to edit Master title style</a:t>
            </a:r>
            <a:endParaRPr lang="en-AU" dirty="0"/>
          </a:p>
        </p:txBody>
      </p:sp>
      <p:pic>
        <p:nvPicPr>
          <p:cNvPr id="12" name="Picture 11">
            <a:extLst>
              <a:ext uri="{FF2B5EF4-FFF2-40B4-BE49-F238E27FC236}">
                <a16:creationId xmlns:a16="http://schemas.microsoft.com/office/drawing/2014/main" id="{BC616370-D2D9-B02C-22F4-5922DBADBC34}"/>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1852745" y="1582244"/>
            <a:ext cx="1609837" cy="1548000"/>
          </a:xfrm>
          <a:prstGeom prst="rect">
            <a:avLst/>
          </a:prstGeom>
          <a:solidFill>
            <a:schemeClr val="accent1"/>
          </a:solidFill>
        </p:spPr>
      </p:pic>
      <p:pic>
        <p:nvPicPr>
          <p:cNvPr id="13" name="Picture 12">
            <a:extLst>
              <a:ext uri="{FF2B5EF4-FFF2-40B4-BE49-F238E27FC236}">
                <a16:creationId xmlns:a16="http://schemas.microsoft.com/office/drawing/2014/main" id="{756C2086-90D5-25B9-AD98-C5D9346B5605}"/>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1883634" y="3819242"/>
            <a:ext cx="1609838" cy="1548000"/>
          </a:xfrm>
          <a:prstGeom prst="rect">
            <a:avLst/>
          </a:prstGeom>
          <a:solidFill>
            <a:schemeClr val="accent6"/>
          </a:solidFill>
        </p:spPr>
      </p:pic>
      <p:pic>
        <p:nvPicPr>
          <p:cNvPr id="7" name="Picture 6">
            <a:extLst>
              <a:ext uri="{FF2B5EF4-FFF2-40B4-BE49-F238E27FC236}">
                <a16:creationId xmlns:a16="http://schemas.microsoft.com/office/drawing/2014/main" id="{BBD4FCC4-46D8-45BB-94C3-CADF17BF9A0E}"/>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485244" y="2663955"/>
            <a:ext cx="1609838" cy="1548000"/>
          </a:xfrm>
          <a:prstGeom prst="rect">
            <a:avLst/>
          </a:prstGeom>
          <a:solidFill>
            <a:schemeClr val="accent3"/>
          </a:solidFill>
        </p:spPr>
      </p:pic>
      <p:pic>
        <p:nvPicPr>
          <p:cNvPr id="10" name="Picture 9">
            <a:extLst>
              <a:ext uri="{FF2B5EF4-FFF2-40B4-BE49-F238E27FC236}">
                <a16:creationId xmlns:a16="http://schemas.microsoft.com/office/drawing/2014/main" id="{86B3018F-1559-E8E5-7F91-312AF8D5E14F}"/>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688424">
            <a:off x="445187" y="403025"/>
            <a:ext cx="1609838" cy="1548000"/>
          </a:xfrm>
          <a:prstGeom prst="rect">
            <a:avLst/>
          </a:prstGeom>
          <a:solidFill>
            <a:schemeClr val="accent2"/>
          </a:solidFill>
        </p:spPr>
      </p:pic>
      <p:pic>
        <p:nvPicPr>
          <p:cNvPr id="15" name="Picture 14">
            <a:extLst>
              <a:ext uri="{FF2B5EF4-FFF2-40B4-BE49-F238E27FC236}">
                <a16:creationId xmlns:a16="http://schemas.microsoft.com/office/drawing/2014/main" id="{1774C23B-1989-9C0C-B09D-191F613F32E5}"/>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529901" y="4955804"/>
            <a:ext cx="1609838" cy="1548000"/>
          </a:xfrm>
          <a:prstGeom prst="rect">
            <a:avLst/>
          </a:prstGeom>
          <a:solidFill>
            <a:schemeClr val="accent5"/>
          </a:solidFill>
        </p:spPr>
      </p:pic>
      <p:pic>
        <p:nvPicPr>
          <p:cNvPr id="17" name="Picture 16">
            <a:extLst>
              <a:ext uri="{FF2B5EF4-FFF2-40B4-BE49-F238E27FC236}">
                <a16:creationId xmlns:a16="http://schemas.microsoft.com/office/drawing/2014/main" id="{BDFB8FC4-978C-6A56-AF0B-4A7F41012C85}"/>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10137045" y="2635874"/>
            <a:ext cx="1609837" cy="1548000"/>
          </a:xfrm>
          <a:prstGeom prst="rect">
            <a:avLst/>
          </a:prstGeom>
          <a:solidFill>
            <a:schemeClr val="accent4"/>
          </a:solidFill>
        </p:spPr>
      </p:pic>
    </p:spTree>
    <p:extLst>
      <p:ext uri="{BB962C8B-B14F-4D97-AF65-F5344CB8AC3E}">
        <p14:creationId xmlns:p14="http://schemas.microsoft.com/office/powerpoint/2010/main" val="2538532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21E23FA5-D3D1-9495-0302-5E0E248A8D56}"/>
              </a:ext>
              <a:ext uri="{C183D7F6-B498-43B3-948B-1728B52AA6E4}">
                <adec:decorative xmlns:adec="http://schemas.microsoft.com/office/drawing/2017/decorative" val="1"/>
              </a:ext>
            </a:extLst>
          </p:cNvPr>
          <p:cNvGrpSpPr>
            <a:grpSpLocks noChangeAspect="1"/>
          </p:cNvGrpSpPr>
          <p:nvPr userDrawn="1"/>
        </p:nvGrpSpPr>
        <p:grpSpPr>
          <a:xfrm rot="5400000" flipH="1">
            <a:off x="8170346" y="2798999"/>
            <a:ext cx="6783307" cy="1260000"/>
            <a:chOff x="693036" y="5185924"/>
            <a:chExt cx="9001750" cy="1672076"/>
          </a:xfrm>
          <a:noFill/>
        </p:grpSpPr>
        <p:pic>
          <p:nvPicPr>
            <p:cNvPr id="5" name="Picture 4" descr="A gold flower with black background&#10;&#10;Description automatically generated">
              <a:extLst>
                <a:ext uri="{FF2B5EF4-FFF2-40B4-BE49-F238E27FC236}">
                  <a16:creationId xmlns:a16="http://schemas.microsoft.com/office/drawing/2014/main" id="{E9B9F5F3-44CB-928A-332F-E839FFA29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15" name="Picture 14" descr="A green flower with a black background&#10;&#10;Description automatically generated">
              <a:extLst>
                <a:ext uri="{FF2B5EF4-FFF2-40B4-BE49-F238E27FC236}">
                  <a16:creationId xmlns:a16="http://schemas.microsoft.com/office/drawing/2014/main" id="{AD4CA51D-87D8-286F-E459-B223B0E8F9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16" name="Picture 15" descr="A pink flower with a black background&#10;&#10;Description automatically generated">
              <a:extLst>
                <a:ext uri="{FF2B5EF4-FFF2-40B4-BE49-F238E27FC236}">
                  <a16:creationId xmlns:a16="http://schemas.microsoft.com/office/drawing/2014/main" id="{0F37FC7D-CE45-F043-4DC6-AA9D03B21C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17" name="Picture 16" descr="A yellow flower with black background&#10;&#10;Description automatically generated">
              <a:extLst>
                <a:ext uri="{FF2B5EF4-FFF2-40B4-BE49-F238E27FC236}">
                  <a16:creationId xmlns:a16="http://schemas.microsoft.com/office/drawing/2014/main" id="{21B7F274-030C-8987-A19E-38E7FB5F4B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18" name="Picture 17" descr="A blue flower with a black background&#10;&#10;Description automatically generated">
              <a:extLst>
                <a:ext uri="{FF2B5EF4-FFF2-40B4-BE49-F238E27FC236}">
                  <a16:creationId xmlns:a16="http://schemas.microsoft.com/office/drawing/2014/main" id="{B1BAD0D3-1C98-C736-3081-0833B19CD64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19" name="Picture 18" descr="A red flower with a black background&#10;&#10;Description automatically generated">
              <a:extLst>
                <a:ext uri="{FF2B5EF4-FFF2-40B4-BE49-F238E27FC236}">
                  <a16:creationId xmlns:a16="http://schemas.microsoft.com/office/drawing/2014/main" id="{862DEC9A-58B9-43BC-A508-DF0337556CC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540278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9D53E11A-A81F-C2BE-2C4F-4E641DAF3510}"/>
              </a:ext>
              <a:ext uri="{C183D7F6-B498-43B3-948B-1728B52AA6E4}">
                <adec:decorative xmlns:adec="http://schemas.microsoft.com/office/drawing/2017/decorative" val="1"/>
              </a:ext>
            </a:extLst>
          </p:cNvPr>
          <p:cNvGrpSpPr/>
          <p:nvPr userDrawn="1"/>
        </p:nvGrpSpPr>
        <p:grpSpPr>
          <a:xfrm>
            <a:off x="39305" y="5670436"/>
            <a:ext cx="12152695" cy="1188000"/>
            <a:chOff x="37701" y="5569262"/>
            <a:chExt cx="12152695" cy="1188000"/>
          </a:xfrm>
        </p:grpSpPr>
        <p:pic>
          <p:nvPicPr>
            <p:cNvPr id="8" name="Picture 7" descr="A gold flower with black background&#10;&#10;Description automatically generated">
              <a:extLst>
                <a:ext uri="{FF2B5EF4-FFF2-40B4-BE49-F238E27FC236}">
                  <a16:creationId xmlns:a16="http://schemas.microsoft.com/office/drawing/2014/main" id="{08BC8670-C257-3780-D35C-7B2BC98B3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9" name="Picture 8" descr="A green flower with a black background&#10;&#10;Description automatically generated">
              <a:extLst>
                <a:ext uri="{FF2B5EF4-FFF2-40B4-BE49-F238E27FC236}">
                  <a16:creationId xmlns:a16="http://schemas.microsoft.com/office/drawing/2014/main" id="{68DEB32A-B89A-9D4E-B09B-A96FAC195E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10" name="Picture 9" descr="A pink flower with a black background&#10;&#10;Description automatically generated">
              <a:extLst>
                <a:ext uri="{FF2B5EF4-FFF2-40B4-BE49-F238E27FC236}">
                  <a16:creationId xmlns:a16="http://schemas.microsoft.com/office/drawing/2014/main" id="{EB9BE524-F94C-F26E-F0AB-066EE06FCD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F602D86E-4ED4-CC29-909C-84D5357007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12" name="Picture 11" descr="A blue flower with a black background&#10;&#10;Description automatically generated">
              <a:extLst>
                <a:ext uri="{FF2B5EF4-FFF2-40B4-BE49-F238E27FC236}">
                  <a16:creationId xmlns:a16="http://schemas.microsoft.com/office/drawing/2014/main" id="{FC41C0E4-D299-785D-70D7-F003FBF6D8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13" name="Picture 12" descr="A red flower with a black background&#10;&#10;Description automatically generated">
              <a:extLst>
                <a:ext uri="{FF2B5EF4-FFF2-40B4-BE49-F238E27FC236}">
                  <a16:creationId xmlns:a16="http://schemas.microsoft.com/office/drawing/2014/main" id="{E78C7F01-7A13-AD97-3ED7-5CD10A9B10D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14" name="Picture 13" descr="A gold flower with black background&#10;&#10;Description automatically generated">
              <a:extLst>
                <a:ext uri="{FF2B5EF4-FFF2-40B4-BE49-F238E27FC236}">
                  <a16:creationId xmlns:a16="http://schemas.microsoft.com/office/drawing/2014/main" id="{B8CFFFBD-A454-6AC2-0B76-E3F9EF0667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15" name="Picture 14" descr="A green flower with a black background&#10;&#10;Description automatically generated">
              <a:extLst>
                <a:ext uri="{FF2B5EF4-FFF2-40B4-BE49-F238E27FC236}">
                  <a16:creationId xmlns:a16="http://schemas.microsoft.com/office/drawing/2014/main" id="{FCDB1066-C795-52DE-D35B-F1579C59C1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16" name="Picture 15" descr="A yellow flower with black background&#10;&#10;Description automatically generated">
              <a:extLst>
                <a:ext uri="{FF2B5EF4-FFF2-40B4-BE49-F238E27FC236}">
                  <a16:creationId xmlns:a16="http://schemas.microsoft.com/office/drawing/2014/main" id="{382CEEA8-94FA-64A3-A480-4920A44346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17" name="Picture 16" descr="A blue flower with a black background&#10;&#10;Description automatically generated">
              <a:extLst>
                <a:ext uri="{FF2B5EF4-FFF2-40B4-BE49-F238E27FC236}">
                  <a16:creationId xmlns:a16="http://schemas.microsoft.com/office/drawing/2014/main" id="{3442BB2E-A8EC-D2F7-AB43-8A2C832C935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18" name="Picture 17" descr="A red flower with a black background&#10;&#10;Description automatically generated">
              <a:extLst>
                <a:ext uri="{FF2B5EF4-FFF2-40B4-BE49-F238E27FC236}">
                  <a16:creationId xmlns:a16="http://schemas.microsoft.com/office/drawing/2014/main" id="{FFD9678F-4D7C-D86B-5C18-A8ADFDE086B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Tree>
    <p:extLst>
      <p:ext uri="{BB962C8B-B14F-4D97-AF65-F5344CB8AC3E}">
        <p14:creationId xmlns:p14="http://schemas.microsoft.com/office/powerpoint/2010/main" val="2261164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B7FA533D-E74B-A5F1-6A34-3C64E5364D50}"/>
              </a:ext>
              <a:ext uri="{C183D7F6-B498-43B3-948B-1728B52AA6E4}">
                <adec:decorative xmlns:adec="http://schemas.microsoft.com/office/drawing/2017/decorative" val="1"/>
              </a:ext>
            </a:extLst>
          </p:cNvPr>
          <p:cNvGrpSpPr>
            <a:grpSpLocks noChangeAspect="1"/>
          </p:cNvGrpSpPr>
          <p:nvPr userDrawn="1"/>
        </p:nvGrpSpPr>
        <p:grpSpPr>
          <a:xfrm rot="5400000" flipH="1">
            <a:off x="8170346" y="2798999"/>
            <a:ext cx="6783307" cy="1260000"/>
            <a:chOff x="693036" y="5185924"/>
            <a:chExt cx="9001750" cy="1672076"/>
          </a:xfrm>
          <a:noFill/>
        </p:grpSpPr>
        <p:pic>
          <p:nvPicPr>
            <p:cNvPr id="20" name="Picture 19" descr="A gold flower with black background&#10;&#10;Description automatically generated">
              <a:extLst>
                <a:ext uri="{FF2B5EF4-FFF2-40B4-BE49-F238E27FC236}">
                  <a16:creationId xmlns:a16="http://schemas.microsoft.com/office/drawing/2014/main" id="{E9FF9A17-48B0-6BE6-A01E-29D3AE291C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21" name="Picture 20" descr="A green flower with a black background&#10;&#10;Description automatically generated">
              <a:extLst>
                <a:ext uri="{FF2B5EF4-FFF2-40B4-BE49-F238E27FC236}">
                  <a16:creationId xmlns:a16="http://schemas.microsoft.com/office/drawing/2014/main" id="{E89B85A4-C808-E1FD-5A7A-6C6414F49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22" name="Picture 21" descr="A pink flower with a black background&#10;&#10;Description automatically generated">
              <a:extLst>
                <a:ext uri="{FF2B5EF4-FFF2-40B4-BE49-F238E27FC236}">
                  <a16:creationId xmlns:a16="http://schemas.microsoft.com/office/drawing/2014/main" id="{3D492DFC-1041-AB07-629A-FA19A783BA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23" name="Picture 22" descr="A yellow flower with black background&#10;&#10;Description automatically generated">
              <a:extLst>
                <a:ext uri="{FF2B5EF4-FFF2-40B4-BE49-F238E27FC236}">
                  <a16:creationId xmlns:a16="http://schemas.microsoft.com/office/drawing/2014/main" id="{51AB274A-09E1-B4D9-0E4F-04EAB1FFDC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24" name="Picture 23" descr="A blue flower with a black background&#10;&#10;Description automatically generated">
              <a:extLst>
                <a:ext uri="{FF2B5EF4-FFF2-40B4-BE49-F238E27FC236}">
                  <a16:creationId xmlns:a16="http://schemas.microsoft.com/office/drawing/2014/main" id="{5298FC39-3AAD-549D-3CE7-A5DAE43288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25" name="Picture 24" descr="A red flower with a black background&#10;&#10;Description automatically generated">
              <a:extLst>
                <a:ext uri="{FF2B5EF4-FFF2-40B4-BE49-F238E27FC236}">
                  <a16:creationId xmlns:a16="http://schemas.microsoft.com/office/drawing/2014/main" id="{26F46F99-DBC4-A654-9B05-544724D4F0C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1768748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67FA9518-D4B4-8A20-E461-673496BC331D}"/>
              </a:ext>
              <a:ext uri="{C183D7F6-B498-43B3-948B-1728B52AA6E4}">
                <adec:decorative xmlns:adec="http://schemas.microsoft.com/office/drawing/2017/decorative" val="1"/>
              </a:ext>
            </a:extLst>
          </p:cNvPr>
          <p:cNvGrpSpPr>
            <a:grpSpLocks noChangeAspect="1"/>
          </p:cNvGrpSpPr>
          <p:nvPr userDrawn="1"/>
        </p:nvGrpSpPr>
        <p:grpSpPr>
          <a:xfrm rot="5400000" flipH="1">
            <a:off x="8170346" y="2798999"/>
            <a:ext cx="6783307" cy="1260000"/>
            <a:chOff x="693036" y="5185924"/>
            <a:chExt cx="9001750" cy="1672076"/>
          </a:xfrm>
          <a:noFill/>
        </p:grpSpPr>
        <p:pic>
          <p:nvPicPr>
            <p:cNvPr id="12" name="Picture 11" descr="A gold flower with black background&#10;&#10;Description automatically generated">
              <a:extLst>
                <a:ext uri="{FF2B5EF4-FFF2-40B4-BE49-F238E27FC236}">
                  <a16:creationId xmlns:a16="http://schemas.microsoft.com/office/drawing/2014/main" id="{CF5DDC7D-7821-8091-9C74-CA12357B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13" name="Picture 12" descr="A green flower with a black background&#10;&#10;Description automatically generated">
              <a:extLst>
                <a:ext uri="{FF2B5EF4-FFF2-40B4-BE49-F238E27FC236}">
                  <a16:creationId xmlns:a16="http://schemas.microsoft.com/office/drawing/2014/main" id="{8BA890D6-2E5B-3341-E940-8C4BDBD439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15" name="Picture 14" descr="A pink flower with a black background&#10;&#10;Description automatically generated">
              <a:extLst>
                <a:ext uri="{FF2B5EF4-FFF2-40B4-BE49-F238E27FC236}">
                  <a16:creationId xmlns:a16="http://schemas.microsoft.com/office/drawing/2014/main" id="{D6A68009-2B39-374D-418D-0AB6D96E19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16" name="Picture 15" descr="A yellow flower with black background&#10;&#10;Description automatically generated">
              <a:extLst>
                <a:ext uri="{FF2B5EF4-FFF2-40B4-BE49-F238E27FC236}">
                  <a16:creationId xmlns:a16="http://schemas.microsoft.com/office/drawing/2014/main" id="{2B9779D1-EFCA-8EB1-823B-0D705A7A22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17" name="Picture 16" descr="A blue flower with a black background&#10;&#10;Description automatically generated">
              <a:extLst>
                <a:ext uri="{FF2B5EF4-FFF2-40B4-BE49-F238E27FC236}">
                  <a16:creationId xmlns:a16="http://schemas.microsoft.com/office/drawing/2014/main" id="{E82423FD-EA6F-814C-144D-28EA9BF088C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18" name="Picture 17" descr="A red flower with a black background&#10;&#10;Description automatically generated">
              <a:extLst>
                <a:ext uri="{FF2B5EF4-FFF2-40B4-BE49-F238E27FC236}">
                  <a16:creationId xmlns:a16="http://schemas.microsoft.com/office/drawing/2014/main" id="{32AD346F-9011-7ABF-F5EA-44831228F4B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2407816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Only">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3ED3D3A-9C7C-70FE-182C-2DFB61638F5B}"/>
              </a:ext>
              <a:ext uri="{C183D7F6-B498-43B3-948B-1728B52AA6E4}">
                <adec:decorative xmlns:adec="http://schemas.microsoft.com/office/drawing/2017/decorative" val="1"/>
              </a:ext>
            </a:extLst>
          </p:cNvPr>
          <p:cNvGrpSpPr/>
          <p:nvPr userDrawn="1"/>
        </p:nvGrpSpPr>
        <p:grpSpPr>
          <a:xfrm>
            <a:off x="32153" y="5598000"/>
            <a:ext cx="12127693" cy="1188000"/>
            <a:chOff x="37696" y="4063679"/>
            <a:chExt cx="12127693" cy="1188000"/>
          </a:xfrm>
        </p:grpSpPr>
        <p:pic>
          <p:nvPicPr>
            <p:cNvPr id="16" name="Picture 15" descr="A yellow flower with black background&#10;&#10;Description automatically generated">
              <a:extLst>
                <a:ext uri="{FF2B5EF4-FFF2-40B4-BE49-F238E27FC236}">
                  <a16:creationId xmlns:a16="http://schemas.microsoft.com/office/drawing/2014/main" id="{904E3DAC-0960-A621-D140-F0E10CD57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17" name="Picture 16" descr="A yellow flower with black background&#10;&#10;Description automatically generated">
              <a:extLst>
                <a:ext uri="{FF2B5EF4-FFF2-40B4-BE49-F238E27FC236}">
                  <a16:creationId xmlns:a16="http://schemas.microsoft.com/office/drawing/2014/main" id="{24791614-8810-E60C-743B-59F4B0DF2D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18" name="Picture 17" descr="A yellow flower with black background&#10;&#10;Description automatically generated">
              <a:extLst>
                <a:ext uri="{FF2B5EF4-FFF2-40B4-BE49-F238E27FC236}">
                  <a16:creationId xmlns:a16="http://schemas.microsoft.com/office/drawing/2014/main" id="{ECAA2C23-81FA-41DF-DA69-62A7AB4B9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19" name="Picture 18" descr="A yellow flower with black background&#10;&#10;Description automatically generated">
              <a:extLst>
                <a:ext uri="{FF2B5EF4-FFF2-40B4-BE49-F238E27FC236}">
                  <a16:creationId xmlns:a16="http://schemas.microsoft.com/office/drawing/2014/main" id="{5F8C6F7B-E61D-5B91-A306-14893B5D85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0" name="Picture 19" descr="A yellow flower with black background&#10;&#10;Description automatically generated">
              <a:extLst>
                <a:ext uri="{FF2B5EF4-FFF2-40B4-BE49-F238E27FC236}">
                  <a16:creationId xmlns:a16="http://schemas.microsoft.com/office/drawing/2014/main" id="{61278D51-39C7-B399-67AC-FEB2320DE9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C22C5E5E-4DC6-426E-C932-FB1A99C87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50936E57-A427-ADD8-AB1C-3ACA5F432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47965005-B7B6-B004-3911-0A8D8539C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7448CA49-330B-499B-31E9-DD03FE8569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9667C131-AA5E-2A85-5B7A-C2BBC08D4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F73F8A07-A9A2-DFF2-DD34-0BA60429D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
        <p:nvSpPr>
          <p:cNvPr id="3" name="Title 1">
            <a:extLst>
              <a:ext uri="{FF2B5EF4-FFF2-40B4-BE49-F238E27FC236}">
                <a16:creationId xmlns:a16="http://schemas.microsoft.com/office/drawing/2014/main" id="{30161441-A534-35BB-2478-F87098DB9432}"/>
              </a:ext>
            </a:extLst>
          </p:cNvPr>
          <p:cNvSpPr txBox="1">
            <a:spLocks/>
          </p:cNvSpPr>
          <p:nvPr userDrawn="1"/>
        </p:nvSpPr>
        <p:spPr>
          <a:xfrm>
            <a:off x="2313460" y="1321324"/>
            <a:ext cx="7560000" cy="2700000"/>
          </a:xfrm>
          <a:prstGeom prst="rect">
            <a:avLst/>
          </a:prstGeom>
          <a:gradFill>
            <a:gsLst>
              <a:gs pos="0">
                <a:schemeClr val="tx2"/>
              </a:gs>
              <a:gs pos="33000">
                <a:schemeClr val="tx2">
                  <a:lumMod val="20000"/>
                  <a:lumOff val="80000"/>
                </a:schemeClr>
              </a:gs>
              <a:gs pos="74000">
                <a:schemeClr val="tx2">
                  <a:lumMod val="60000"/>
                  <a:lumOff val="40000"/>
                </a:schemeClr>
              </a:gs>
              <a:gs pos="100000">
                <a:schemeClr val="tx2"/>
              </a:gs>
            </a:gsLst>
            <a:lin ang="0" scaled="1"/>
          </a:gradFill>
        </p:spPr>
        <p:txBody>
          <a:bodyPr vert="horz" lIns="91440" tIns="45720" rIns="91440" bIns="45720" rtlCol="0" anchor="ctr">
            <a:normAutofit/>
          </a:bodyPr>
          <a:lstStyle>
            <a:lvl1pPr marL="0" indent="0" algn="ctr"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AU" dirty="0"/>
          </a:p>
        </p:txBody>
      </p:sp>
    </p:spTree>
    <p:extLst>
      <p:ext uri="{BB962C8B-B14F-4D97-AF65-F5344CB8AC3E}">
        <p14:creationId xmlns:p14="http://schemas.microsoft.com/office/powerpoint/2010/main" val="26079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4" name="Group 13">
            <a:extLst>
              <a:ext uri="{FF2B5EF4-FFF2-40B4-BE49-F238E27FC236}">
                <a16:creationId xmlns:a16="http://schemas.microsoft.com/office/drawing/2014/main" id="{23BC7557-61B8-E0AF-1CF4-71020CBCCB97}"/>
              </a:ext>
              <a:ext uri="{C183D7F6-B498-43B3-948B-1728B52AA6E4}">
                <adec:decorative xmlns:adec="http://schemas.microsoft.com/office/drawing/2017/decorative" val="1"/>
              </a:ext>
            </a:extLst>
          </p:cNvPr>
          <p:cNvGrpSpPr/>
          <p:nvPr userDrawn="1"/>
        </p:nvGrpSpPr>
        <p:grpSpPr>
          <a:xfrm>
            <a:off x="32153" y="5598000"/>
            <a:ext cx="12127693" cy="1188000"/>
            <a:chOff x="37696" y="4063679"/>
            <a:chExt cx="12127693" cy="1188000"/>
          </a:xfrm>
        </p:grpSpPr>
        <p:pic>
          <p:nvPicPr>
            <p:cNvPr id="2" name="Picture 1" descr="A yellow flower with black background&#10;&#10;Description automatically generated">
              <a:extLst>
                <a:ext uri="{FF2B5EF4-FFF2-40B4-BE49-F238E27FC236}">
                  <a16:creationId xmlns:a16="http://schemas.microsoft.com/office/drawing/2014/main" id="{925EC430-BB0C-C3D3-C864-C9DBA0A18D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3" name="Picture 2" descr="A yellow flower with black background&#10;&#10;Description automatically generated">
              <a:extLst>
                <a:ext uri="{FF2B5EF4-FFF2-40B4-BE49-F238E27FC236}">
                  <a16:creationId xmlns:a16="http://schemas.microsoft.com/office/drawing/2014/main" id="{2538C618-87A4-48E4-70B6-94F4C8B8B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4" name="Picture 3" descr="A yellow flower with black background&#10;&#10;Description automatically generated">
              <a:extLst>
                <a:ext uri="{FF2B5EF4-FFF2-40B4-BE49-F238E27FC236}">
                  <a16:creationId xmlns:a16="http://schemas.microsoft.com/office/drawing/2014/main" id="{E829737F-4836-432E-8968-3B601F7E7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5" name="Picture 4" descr="A yellow flower with black background&#10;&#10;Description automatically generated">
              <a:extLst>
                <a:ext uri="{FF2B5EF4-FFF2-40B4-BE49-F238E27FC236}">
                  <a16:creationId xmlns:a16="http://schemas.microsoft.com/office/drawing/2014/main" id="{02AD86DA-F688-C3D5-1AFB-FE788F5F4C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6" name="Picture 5" descr="A yellow flower with black background&#10;&#10;Description automatically generated">
              <a:extLst>
                <a:ext uri="{FF2B5EF4-FFF2-40B4-BE49-F238E27FC236}">
                  <a16:creationId xmlns:a16="http://schemas.microsoft.com/office/drawing/2014/main" id="{8213C0B0-D0A8-F05D-B2D9-F7E64C6D6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7" name="Picture 6" descr="A yellow flower with black background&#10;&#10;Description automatically generated">
              <a:extLst>
                <a:ext uri="{FF2B5EF4-FFF2-40B4-BE49-F238E27FC236}">
                  <a16:creationId xmlns:a16="http://schemas.microsoft.com/office/drawing/2014/main" id="{95ABB6FE-0E20-01E9-E479-DE4C7164B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8" name="Picture 7" descr="A yellow flower with black background&#10;&#10;Description automatically generated">
              <a:extLst>
                <a:ext uri="{FF2B5EF4-FFF2-40B4-BE49-F238E27FC236}">
                  <a16:creationId xmlns:a16="http://schemas.microsoft.com/office/drawing/2014/main" id="{A5AF840F-E2A8-4FDE-6184-9E9EB77FA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9" name="Picture 8" descr="A yellow flower with black background&#10;&#10;Description automatically generated">
              <a:extLst>
                <a:ext uri="{FF2B5EF4-FFF2-40B4-BE49-F238E27FC236}">
                  <a16:creationId xmlns:a16="http://schemas.microsoft.com/office/drawing/2014/main" id="{FC8CB5F7-8464-128E-DC34-38E8C9AF6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10" name="Picture 9" descr="A yellow flower with black background&#10;&#10;Description automatically generated">
              <a:extLst>
                <a:ext uri="{FF2B5EF4-FFF2-40B4-BE49-F238E27FC236}">
                  <a16:creationId xmlns:a16="http://schemas.microsoft.com/office/drawing/2014/main" id="{151CD7E1-B827-7CF2-76A8-85E5D0C2C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C76DF011-A22B-3567-14E0-2A0361580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2" name="Picture 11" descr="A yellow flower with black background&#10;&#10;Description automatically generated">
              <a:extLst>
                <a:ext uri="{FF2B5EF4-FFF2-40B4-BE49-F238E27FC236}">
                  <a16:creationId xmlns:a16="http://schemas.microsoft.com/office/drawing/2014/main" id="{95B87635-1C0A-7FA3-F198-CA7EB00F1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803164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722736"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026736"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D78BD730-F9EF-4354-3449-2C5A6E0C483F}"/>
              </a:ext>
              <a:ext uri="{C183D7F6-B498-43B3-948B-1728B52AA6E4}">
                <adec:decorative xmlns:adec="http://schemas.microsoft.com/office/drawing/2017/decorative" val="1"/>
              </a:ext>
            </a:extLst>
          </p:cNvPr>
          <p:cNvGrpSpPr/>
          <p:nvPr userDrawn="1"/>
        </p:nvGrpSpPr>
        <p:grpSpPr>
          <a:xfrm rot="5400000">
            <a:off x="8165807" y="2835000"/>
            <a:ext cx="6660386" cy="1188000"/>
            <a:chOff x="5505003" y="4063679"/>
            <a:chExt cx="6660386" cy="1188000"/>
          </a:xfrm>
        </p:grpSpPr>
        <p:pic>
          <p:nvPicPr>
            <p:cNvPr id="11" name="Picture 10" descr="A yellow flower with black background&#10;&#10;Description automatically generated">
              <a:extLst>
                <a:ext uri="{FF2B5EF4-FFF2-40B4-BE49-F238E27FC236}">
                  <a16:creationId xmlns:a16="http://schemas.microsoft.com/office/drawing/2014/main" id="{83C5A693-415D-D311-8094-EE13B8649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16" name="Picture 15" descr="A yellow flower with black background&#10;&#10;Description automatically generated">
              <a:extLst>
                <a:ext uri="{FF2B5EF4-FFF2-40B4-BE49-F238E27FC236}">
                  <a16:creationId xmlns:a16="http://schemas.microsoft.com/office/drawing/2014/main" id="{D3D0770C-4008-47DF-038C-7BBCAEF3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17" name="Picture 16" descr="A yellow flower with black background&#10;&#10;Description automatically generated">
              <a:extLst>
                <a:ext uri="{FF2B5EF4-FFF2-40B4-BE49-F238E27FC236}">
                  <a16:creationId xmlns:a16="http://schemas.microsoft.com/office/drawing/2014/main" id="{6B4BEFDE-24FF-C8FE-858D-6748DD84A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0" name="Picture 19" descr="A yellow flower with black background&#10;&#10;Description automatically generated">
              <a:extLst>
                <a:ext uri="{FF2B5EF4-FFF2-40B4-BE49-F238E27FC236}">
                  <a16:creationId xmlns:a16="http://schemas.microsoft.com/office/drawing/2014/main" id="{7060F087-CF26-03A4-59BC-AC232A592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CCEE6731-4CD9-4F38-67AD-8F32C7CADC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B06BA797-861E-1BF5-F47A-A2E1B6928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1624998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229C02A1-89C5-033F-0100-4637B8959D40}"/>
              </a:ext>
              <a:ext uri="{C183D7F6-B498-43B3-948B-1728B52AA6E4}">
                <adec:decorative xmlns:adec="http://schemas.microsoft.com/office/drawing/2017/decorative" val="1"/>
              </a:ext>
            </a:extLst>
          </p:cNvPr>
          <p:cNvGrpSpPr/>
          <p:nvPr userDrawn="1"/>
        </p:nvGrpSpPr>
        <p:grpSpPr>
          <a:xfrm rot="5400000">
            <a:off x="-2736193" y="2835000"/>
            <a:ext cx="6660386" cy="1188000"/>
            <a:chOff x="5505003" y="4063679"/>
            <a:chExt cx="6660386" cy="1188000"/>
          </a:xfrm>
        </p:grpSpPr>
        <p:pic>
          <p:nvPicPr>
            <p:cNvPr id="10" name="Picture 9" descr="A yellow flower with black background&#10;&#10;Description automatically generated">
              <a:extLst>
                <a:ext uri="{FF2B5EF4-FFF2-40B4-BE49-F238E27FC236}">
                  <a16:creationId xmlns:a16="http://schemas.microsoft.com/office/drawing/2014/main" id="{14057447-4229-9558-2288-B58CE65A1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E0DBC772-8AAD-E35C-D917-164FF3E34E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12" name="Picture 11" descr="A yellow flower with black background&#10;&#10;Description automatically generated">
              <a:extLst>
                <a:ext uri="{FF2B5EF4-FFF2-40B4-BE49-F238E27FC236}">
                  <a16:creationId xmlns:a16="http://schemas.microsoft.com/office/drawing/2014/main" id="{11D90260-BBDF-3237-EDA5-D7442B052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13" name="Picture 12" descr="A yellow flower with black background&#10;&#10;Description automatically generated">
              <a:extLst>
                <a:ext uri="{FF2B5EF4-FFF2-40B4-BE49-F238E27FC236}">
                  <a16:creationId xmlns:a16="http://schemas.microsoft.com/office/drawing/2014/main" id="{4505A2F3-8E21-2EE5-8E6C-B8EC8EEBC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4" name="Picture 13" descr="A yellow flower with black background&#10;&#10;Description automatically generated">
              <a:extLst>
                <a:ext uri="{FF2B5EF4-FFF2-40B4-BE49-F238E27FC236}">
                  <a16:creationId xmlns:a16="http://schemas.microsoft.com/office/drawing/2014/main" id="{04C79EDF-7071-1FC1-B841-04146C3DC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5" name="Picture 14" descr="A yellow flower with black background&#10;&#10;Description automatically generated">
              <a:extLst>
                <a:ext uri="{FF2B5EF4-FFF2-40B4-BE49-F238E27FC236}">
                  <a16:creationId xmlns:a16="http://schemas.microsoft.com/office/drawing/2014/main" id="{5F93DD19-3F5D-EC5F-5B63-3FFFB02439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93490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3429CD2B-A25F-B2BA-3B64-3905D31C7424}"/>
              </a:ext>
              <a:ext uri="{C183D7F6-B498-43B3-948B-1728B52AA6E4}">
                <adec:decorative xmlns:adec="http://schemas.microsoft.com/office/drawing/2017/decorative" val="1"/>
              </a:ext>
            </a:extLst>
          </p:cNvPr>
          <p:cNvGrpSpPr/>
          <p:nvPr userDrawn="1"/>
        </p:nvGrpSpPr>
        <p:grpSpPr>
          <a:xfrm>
            <a:off x="32153" y="5598000"/>
            <a:ext cx="12127693" cy="1188000"/>
            <a:chOff x="37696" y="4063679"/>
            <a:chExt cx="12127693" cy="1188000"/>
          </a:xfrm>
        </p:grpSpPr>
        <p:pic>
          <p:nvPicPr>
            <p:cNvPr id="20" name="Picture 19" descr="A yellow flower with black background&#10;&#10;Description automatically generated">
              <a:extLst>
                <a:ext uri="{FF2B5EF4-FFF2-40B4-BE49-F238E27FC236}">
                  <a16:creationId xmlns:a16="http://schemas.microsoft.com/office/drawing/2014/main" id="{190595CB-4634-7E18-B561-11785454A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B137327F-9E46-6548-A6A3-32014B282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0F0FC66C-1C53-B7B6-1D36-BC5F16D5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9A342097-C386-9797-E25D-E8D6B0339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CF6BDDBF-2A1A-B89D-C507-D349F530D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14950546-C27E-000A-0EC8-F536A17F3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7793409F-3DCD-AE1A-25FA-0E412C6E7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828E4D41-AD55-B725-5B13-15E4B9B5F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E7C8AB5A-1953-4E23-C429-7AC405DD2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23F13EC0-24E0-88E8-C40A-E4E529290C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E240155A-F2CA-2205-0211-5EDF610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1226066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EFD54896-5E6E-E0D2-4D70-FA3EC279A85D}"/>
              </a:ext>
              <a:ext uri="{C183D7F6-B498-43B3-948B-1728B52AA6E4}">
                <adec:decorative xmlns:adec="http://schemas.microsoft.com/office/drawing/2017/decorative" val="1"/>
              </a:ext>
            </a:extLst>
          </p:cNvPr>
          <p:cNvGrpSpPr/>
          <p:nvPr userDrawn="1"/>
        </p:nvGrpSpPr>
        <p:grpSpPr>
          <a:xfrm rot="5400000">
            <a:off x="8165807" y="2835000"/>
            <a:ext cx="6660386" cy="1188000"/>
            <a:chOff x="5505003" y="4063679"/>
            <a:chExt cx="6660386" cy="1188000"/>
          </a:xfrm>
        </p:grpSpPr>
        <p:pic>
          <p:nvPicPr>
            <p:cNvPr id="8" name="Picture 7" descr="A yellow flower with black background&#10;&#10;Description automatically generated">
              <a:extLst>
                <a:ext uri="{FF2B5EF4-FFF2-40B4-BE49-F238E27FC236}">
                  <a16:creationId xmlns:a16="http://schemas.microsoft.com/office/drawing/2014/main" id="{E62F1FA3-37BE-C0B8-3882-30D162100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9" name="Picture 8" descr="A yellow flower with black background&#10;&#10;Description automatically generated">
              <a:extLst>
                <a:ext uri="{FF2B5EF4-FFF2-40B4-BE49-F238E27FC236}">
                  <a16:creationId xmlns:a16="http://schemas.microsoft.com/office/drawing/2014/main" id="{FCCCC6B5-6C21-1AFA-C534-D2FFB7CE89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10" name="Picture 9" descr="A yellow flower with black background&#10;&#10;Description automatically generated">
              <a:extLst>
                <a:ext uri="{FF2B5EF4-FFF2-40B4-BE49-F238E27FC236}">
                  <a16:creationId xmlns:a16="http://schemas.microsoft.com/office/drawing/2014/main" id="{4A715BAC-2720-5BA9-40EB-B15787FE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E6C12FA0-8170-7BC0-848E-D4B66EAE7C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2" name="Picture 11" descr="A yellow flower with black background&#10;&#10;Description automatically generated">
              <a:extLst>
                <a:ext uri="{FF2B5EF4-FFF2-40B4-BE49-F238E27FC236}">
                  <a16:creationId xmlns:a16="http://schemas.microsoft.com/office/drawing/2014/main" id="{D173F683-1B2D-B648-1BB6-07E118772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3" name="Picture 12" descr="A yellow flower with black background&#10;&#10;Description automatically generated">
              <a:extLst>
                <a:ext uri="{FF2B5EF4-FFF2-40B4-BE49-F238E27FC236}">
                  <a16:creationId xmlns:a16="http://schemas.microsoft.com/office/drawing/2014/main" id="{451A13D8-EE42-B2DD-E897-21D1FFB8C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87420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ransition">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78FDD54-2BF5-2D1E-CACA-36A87B062B1E}"/>
              </a:ext>
              <a:ext uri="{C183D7F6-B498-43B3-948B-1728B52AA6E4}">
                <adec:decorative xmlns:adec="http://schemas.microsoft.com/office/drawing/2017/decorative" val="1"/>
              </a:ext>
            </a:extLst>
          </p:cNvPr>
          <p:cNvGrpSpPr/>
          <p:nvPr userDrawn="1"/>
        </p:nvGrpSpPr>
        <p:grpSpPr>
          <a:xfrm>
            <a:off x="158476" y="4718600"/>
            <a:ext cx="11869714" cy="1980000"/>
            <a:chOff x="158476" y="4718600"/>
            <a:chExt cx="11869714" cy="1980000"/>
          </a:xfrm>
        </p:grpSpPr>
        <p:pic>
          <p:nvPicPr>
            <p:cNvPr id="34" name="Picture 33" descr="A black and gold logo&#10;&#10;Description automatically generated">
              <a:extLst>
                <a:ext uri="{FF2B5EF4-FFF2-40B4-BE49-F238E27FC236}">
                  <a16:creationId xmlns:a16="http://schemas.microsoft.com/office/drawing/2014/main" id="{FBBC1F31-11F6-8BCF-4B60-3794932A5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76" y="4718600"/>
              <a:ext cx="1982512" cy="1980000"/>
            </a:xfrm>
            <a:prstGeom prst="rect">
              <a:avLst/>
            </a:prstGeom>
          </p:spPr>
        </p:pic>
        <p:pic>
          <p:nvPicPr>
            <p:cNvPr id="35" name="Picture 34" descr="A red and black design&#10;&#10;Description automatically generated">
              <a:extLst>
                <a:ext uri="{FF2B5EF4-FFF2-40B4-BE49-F238E27FC236}">
                  <a16:creationId xmlns:a16="http://schemas.microsoft.com/office/drawing/2014/main" id="{3E7B7B80-FAD1-4895-F298-7FE39E5B6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3322" y="4718600"/>
              <a:ext cx="1975006" cy="1980000"/>
            </a:xfrm>
            <a:prstGeom prst="rect">
              <a:avLst/>
            </a:prstGeom>
          </p:spPr>
        </p:pic>
        <p:pic>
          <p:nvPicPr>
            <p:cNvPr id="36" name="Picture 35" descr="A green and black logo&#10;&#10;Description automatically generated">
              <a:extLst>
                <a:ext uri="{FF2B5EF4-FFF2-40B4-BE49-F238E27FC236}">
                  <a16:creationId xmlns:a16="http://schemas.microsoft.com/office/drawing/2014/main" id="{637C7523-880B-1516-9FFB-1A1F3942E4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0662" y="4718600"/>
              <a:ext cx="1982512" cy="1980000"/>
            </a:xfrm>
            <a:prstGeom prst="rect">
              <a:avLst/>
            </a:prstGeom>
          </p:spPr>
        </p:pic>
        <p:pic>
          <p:nvPicPr>
            <p:cNvPr id="37" name="Picture 36" descr="A yellow and black design&#10;&#10;Description automatically generated">
              <a:extLst>
                <a:ext uri="{FF2B5EF4-FFF2-40B4-BE49-F238E27FC236}">
                  <a16:creationId xmlns:a16="http://schemas.microsoft.com/office/drawing/2014/main" id="{F1290AF6-6067-8595-3F38-1179FEEDD3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5508" y="4718600"/>
              <a:ext cx="1975006" cy="1980000"/>
            </a:xfrm>
            <a:prstGeom prst="rect">
              <a:avLst/>
            </a:prstGeom>
          </p:spPr>
        </p:pic>
        <p:pic>
          <p:nvPicPr>
            <p:cNvPr id="38" name="Picture 37" descr="A blue and black logo&#10;&#10;Description automatically generated">
              <a:extLst>
                <a:ext uri="{FF2B5EF4-FFF2-40B4-BE49-F238E27FC236}">
                  <a16:creationId xmlns:a16="http://schemas.microsoft.com/office/drawing/2014/main" id="{8A8664BD-6BBC-2E66-6808-82CD44801D6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82848" y="4718600"/>
              <a:ext cx="1982514" cy="1980000"/>
            </a:xfrm>
            <a:prstGeom prst="rect">
              <a:avLst/>
            </a:prstGeom>
          </p:spPr>
        </p:pic>
        <p:pic>
          <p:nvPicPr>
            <p:cNvPr id="39" name="Picture 38" descr="A pink flower on a black background&#10;&#10;Description automatically generated">
              <a:extLst>
                <a:ext uri="{FF2B5EF4-FFF2-40B4-BE49-F238E27FC236}">
                  <a16:creationId xmlns:a16="http://schemas.microsoft.com/office/drawing/2014/main" id="{CC1F4E4F-D7AA-8C28-A715-8505277E49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53184" y="4718600"/>
              <a:ext cx="1975006" cy="1980000"/>
            </a:xfrm>
            <a:prstGeom prst="rect">
              <a:avLst/>
            </a:prstGeom>
          </p:spPr>
        </p:pic>
      </p:grpSp>
      <p:sp>
        <p:nvSpPr>
          <p:cNvPr id="2" name="Title 1">
            <a:extLst>
              <a:ext uri="{FF2B5EF4-FFF2-40B4-BE49-F238E27FC236}">
                <a16:creationId xmlns:a16="http://schemas.microsoft.com/office/drawing/2014/main" id="{201D6F0F-67BE-A390-6648-D379E0C5C719}"/>
              </a:ext>
            </a:extLst>
          </p:cNvPr>
          <p:cNvSpPr>
            <a:spLocks noGrp="1"/>
          </p:cNvSpPr>
          <p:nvPr>
            <p:ph type="title"/>
          </p:nvPr>
        </p:nvSpPr>
        <p:spPr>
          <a:xfrm>
            <a:off x="2316000" y="933254"/>
            <a:ext cx="7560000" cy="2700000"/>
          </a:xfrm>
        </p:spPr>
        <p:txBody>
          <a:bodyPr/>
          <a:lstStyle>
            <a:lvl1pPr algn="ctr">
              <a:defRPr/>
            </a:lvl1pPr>
          </a:lstStyle>
          <a:p>
            <a:r>
              <a:rPr lang="en-GB"/>
              <a:t>Click to edit Master title style</a:t>
            </a:r>
            <a:endParaRPr lang="en-AU" dirty="0"/>
          </a:p>
        </p:txBody>
      </p:sp>
    </p:spTree>
    <p:extLst>
      <p:ext uri="{BB962C8B-B14F-4D97-AF65-F5344CB8AC3E}">
        <p14:creationId xmlns:p14="http://schemas.microsoft.com/office/powerpoint/2010/main" val="2758047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DD4EE3CE-2504-CC0F-9BD4-C85E878334E2}"/>
              </a:ext>
              <a:ext uri="{C183D7F6-B498-43B3-948B-1728B52AA6E4}">
                <adec:decorative xmlns:adec="http://schemas.microsoft.com/office/drawing/2017/decorative" val="1"/>
              </a:ext>
            </a:extLst>
          </p:cNvPr>
          <p:cNvGrpSpPr/>
          <p:nvPr userDrawn="1"/>
        </p:nvGrpSpPr>
        <p:grpSpPr>
          <a:xfrm>
            <a:off x="32153" y="5598000"/>
            <a:ext cx="12127693" cy="1188000"/>
            <a:chOff x="37696" y="4063679"/>
            <a:chExt cx="12127693" cy="1188000"/>
          </a:xfrm>
        </p:grpSpPr>
        <p:pic>
          <p:nvPicPr>
            <p:cNvPr id="5" name="Picture 4" descr="A yellow flower with black background&#10;&#10;Description automatically generated">
              <a:extLst>
                <a:ext uri="{FF2B5EF4-FFF2-40B4-BE49-F238E27FC236}">
                  <a16:creationId xmlns:a16="http://schemas.microsoft.com/office/drawing/2014/main" id="{195D3636-44D6-2ADF-1E80-03606F16AA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19" name="Picture 18" descr="A yellow flower with black background&#10;&#10;Description automatically generated">
              <a:extLst>
                <a:ext uri="{FF2B5EF4-FFF2-40B4-BE49-F238E27FC236}">
                  <a16:creationId xmlns:a16="http://schemas.microsoft.com/office/drawing/2014/main" id="{3694AA04-2765-25F5-E556-13CCEF9BD2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0" name="Picture 19" descr="A yellow flower with black background&#10;&#10;Description automatically generated">
              <a:extLst>
                <a:ext uri="{FF2B5EF4-FFF2-40B4-BE49-F238E27FC236}">
                  <a16:creationId xmlns:a16="http://schemas.microsoft.com/office/drawing/2014/main" id="{5C81EC0B-5220-2630-43B1-99DF1F46C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7FF0CC29-7186-DC22-6E8A-A4836E186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ED47FC4C-6CEF-4790-E962-6D46236A75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098C07EF-52CD-6ED5-42ED-BAF155CFA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752E3E2F-6F73-39A3-93BC-2C94A91DAE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36090B4F-4FB0-635C-5074-8DDEB50A3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EA6CA346-58DF-A433-F966-12474CE02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60F815BD-8D2C-7EC6-E20F-BB86CCC7E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5D4C0F07-37EA-8ACE-9616-A833A4386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1051737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75287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579EC874-C29E-E947-9DEF-B68D129EF11C}"/>
              </a:ext>
              <a:ext uri="{C183D7F6-B498-43B3-948B-1728B52AA6E4}">
                <adec:decorative xmlns:adec="http://schemas.microsoft.com/office/drawing/2017/decorative" val="1"/>
              </a:ext>
            </a:extLst>
          </p:cNvPr>
          <p:cNvGrpSpPr/>
          <p:nvPr userDrawn="1"/>
        </p:nvGrpSpPr>
        <p:grpSpPr>
          <a:xfrm rot="5400000">
            <a:off x="8195951" y="2835000"/>
            <a:ext cx="6660386" cy="1188000"/>
            <a:chOff x="5505003" y="4063679"/>
            <a:chExt cx="6660386" cy="1188000"/>
          </a:xfrm>
        </p:grpSpPr>
        <p:pic>
          <p:nvPicPr>
            <p:cNvPr id="5" name="Picture 4" descr="A yellow flower with black background&#10;&#10;Description automatically generated">
              <a:extLst>
                <a:ext uri="{FF2B5EF4-FFF2-40B4-BE49-F238E27FC236}">
                  <a16:creationId xmlns:a16="http://schemas.microsoft.com/office/drawing/2014/main" id="{8325C5FA-1336-499D-F546-DA53C0B34F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7" name="Picture 6" descr="A yellow flower with black background&#10;&#10;Description automatically generated">
              <a:extLst>
                <a:ext uri="{FF2B5EF4-FFF2-40B4-BE49-F238E27FC236}">
                  <a16:creationId xmlns:a16="http://schemas.microsoft.com/office/drawing/2014/main" id="{63AA0305-FE04-E5A9-91C8-9E7218B2F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8" name="Picture 7" descr="A yellow flower with black background&#10;&#10;Description automatically generated">
              <a:extLst>
                <a:ext uri="{FF2B5EF4-FFF2-40B4-BE49-F238E27FC236}">
                  <a16:creationId xmlns:a16="http://schemas.microsoft.com/office/drawing/2014/main" id="{EB24EEFD-D2BC-2C4D-1693-E1327A29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9" name="Picture 8" descr="A yellow flower with black background&#10;&#10;Description automatically generated">
              <a:extLst>
                <a:ext uri="{FF2B5EF4-FFF2-40B4-BE49-F238E27FC236}">
                  <a16:creationId xmlns:a16="http://schemas.microsoft.com/office/drawing/2014/main" id="{D7AF7793-E5ED-9D82-551D-3A372D8D2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0" name="Picture 9" descr="A yellow flower with black background&#10;&#10;Description automatically generated">
              <a:extLst>
                <a:ext uri="{FF2B5EF4-FFF2-40B4-BE49-F238E27FC236}">
                  <a16:creationId xmlns:a16="http://schemas.microsoft.com/office/drawing/2014/main" id="{A6DEAB6C-6026-CA6B-F839-6C51CAA0E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00C450EB-1D46-9C41-8CD2-F2BCCC589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139526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6" name="Group 25">
            <a:extLst>
              <a:ext uri="{FF2B5EF4-FFF2-40B4-BE49-F238E27FC236}">
                <a16:creationId xmlns:a16="http://schemas.microsoft.com/office/drawing/2014/main" id="{8A164CD6-B69A-220F-D19E-0730F90BBDF1}"/>
              </a:ext>
              <a:ext uri="{C183D7F6-B498-43B3-948B-1728B52AA6E4}">
                <adec:decorative xmlns:adec="http://schemas.microsoft.com/office/drawing/2017/decorative" val="1"/>
              </a:ext>
            </a:extLst>
          </p:cNvPr>
          <p:cNvGrpSpPr/>
          <p:nvPr userDrawn="1"/>
        </p:nvGrpSpPr>
        <p:grpSpPr>
          <a:xfrm rot="5400000">
            <a:off x="8246191" y="2835000"/>
            <a:ext cx="6660386" cy="1188000"/>
            <a:chOff x="5505003" y="4063679"/>
            <a:chExt cx="6660386" cy="1188000"/>
          </a:xfrm>
        </p:grpSpPr>
        <p:pic>
          <p:nvPicPr>
            <p:cNvPr id="27" name="Picture 26" descr="A yellow flower with black background&#10;&#10;Description automatically generated">
              <a:extLst>
                <a:ext uri="{FF2B5EF4-FFF2-40B4-BE49-F238E27FC236}">
                  <a16:creationId xmlns:a16="http://schemas.microsoft.com/office/drawing/2014/main" id="{5CD123C7-AA6D-B83F-0812-1C95516E2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DB9C7E67-323D-5DD6-8EF9-7F160D8648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632C2A95-886D-2FFF-DD58-8411BC020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BA0EC85E-352A-D758-9395-2091989FE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31" name="Picture 30" descr="A yellow flower with black background&#10;&#10;Description automatically generated">
              <a:extLst>
                <a:ext uri="{FF2B5EF4-FFF2-40B4-BE49-F238E27FC236}">
                  <a16:creationId xmlns:a16="http://schemas.microsoft.com/office/drawing/2014/main" id="{F4F0BB10-CDA4-03C7-1D92-396E423E01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2" name="Picture 31" descr="A yellow flower with black background&#10;&#10;Description automatically generated">
              <a:extLst>
                <a:ext uri="{FF2B5EF4-FFF2-40B4-BE49-F238E27FC236}">
                  <a16:creationId xmlns:a16="http://schemas.microsoft.com/office/drawing/2014/main" id="{36402727-0FEA-9AAD-3646-32F520B1D8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061825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Title Only">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F72583-A2C7-5073-EFCE-52A1537A346A}"/>
              </a:ext>
              <a:ext uri="{C183D7F6-B498-43B3-948B-1728B52AA6E4}">
                <adec:decorative xmlns:adec="http://schemas.microsoft.com/office/drawing/2017/decorative" val="1"/>
              </a:ext>
            </a:extLst>
          </p:cNvPr>
          <p:cNvGrpSpPr/>
          <p:nvPr userDrawn="1"/>
        </p:nvGrpSpPr>
        <p:grpSpPr>
          <a:xfrm>
            <a:off x="10903" y="5623767"/>
            <a:ext cx="12150097" cy="1218288"/>
            <a:chOff x="10903" y="5523287"/>
            <a:chExt cx="12150097" cy="1218288"/>
          </a:xfrm>
        </p:grpSpPr>
        <p:pic>
          <p:nvPicPr>
            <p:cNvPr id="3" name="Picture 2" descr="A green logo with black background&#10;&#10;Description automatically generated">
              <a:extLst>
                <a:ext uri="{FF2B5EF4-FFF2-40B4-BE49-F238E27FC236}">
                  <a16:creationId xmlns:a16="http://schemas.microsoft.com/office/drawing/2014/main" id="{07EED47E-C85E-99A0-44F7-93E63BA443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4" name="Picture 3" descr="A green flower with a black background&#10;&#10;Description automatically generated">
              <a:extLst>
                <a:ext uri="{FF2B5EF4-FFF2-40B4-BE49-F238E27FC236}">
                  <a16:creationId xmlns:a16="http://schemas.microsoft.com/office/drawing/2014/main" id="{C8B9AD6C-9284-3050-5067-1311740665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5" name="Picture 4" descr="A green flower with a black background&#10;&#10;Description automatically generated">
              <a:extLst>
                <a:ext uri="{FF2B5EF4-FFF2-40B4-BE49-F238E27FC236}">
                  <a16:creationId xmlns:a16="http://schemas.microsoft.com/office/drawing/2014/main" id="{0911EBA6-C520-046F-58E8-642A50F910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6" name="Picture 5" descr="A green logo with black background&#10;&#10;Description automatically generated">
              <a:extLst>
                <a:ext uri="{FF2B5EF4-FFF2-40B4-BE49-F238E27FC236}">
                  <a16:creationId xmlns:a16="http://schemas.microsoft.com/office/drawing/2014/main" id="{B38DB8A3-1B74-B890-1C6D-CB42B4F83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7" name="Picture 6" descr="A green flower with a black background&#10;&#10;Description automatically generated">
              <a:extLst>
                <a:ext uri="{FF2B5EF4-FFF2-40B4-BE49-F238E27FC236}">
                  <a16:creationId xmlns:a16="http://schemas.microsoft.com/office/drawing/2014/main" id="{02FFEA08-B020-7738-D6B6-4B91105CD5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8" name="Picture 7" descr="A green flower with a black background&#10;&#10;Description automatically generated">
              <a:extLst>
                <a:ext uri="{FF2B5EF4-FFF2-40B4-BE49-F238E27FC236}">
                  <a16:creationId xmlns:a16="http://schemas.microsoft.com/office/drawing/2014/main" id="{C268D663-6A9F-064A-8D9A-894AAF4F3D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9" name="Picture 8" descr="A green logo with black background&#10;&#10;Description automatically generated">
              <a:extLst>
                <a:ext uri="{FF2B5EF4-FFF2-40B4-BE49-F238E27FC236}">
                  <a16:creationId xmlns:a16="http://schemas.microsoft.com/office/drawing/2014/main" id="{D6705C20-8374-D1DB-9F76-F1184B2585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10" name="Picture 9" descr="A green flower with a black background&#10;&#10;Description automatically generated">
              <a:extLst>
                <a:ext uri="{FF2B5EF4-FFF2-40B4-BE49-F238E27FC236}">
                  <a16:creationId xmlns:a16="http://schemas.microsoft.com/office/drawing/2014/main" id="{5BCA5DAE-B2CF-07D8-ABE8-56625AC6A7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11" name="Picture 10" descr="A green logo with black background&#10;&#10;Description automatically generated">
              <a:extLst>
                <a:ext uri="{FF2B5EF4-FFF2-40B4-BE49-F238E27FC236}">
                  <a16:creationId xmlns:a16="http://schemas.microsoft.com/office/drawing/2014/main" id="{E9676D8D-517B-A661-939F-F1B7CCF1ED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12" name="Picture 11" descr="A green flower with a black background&#10;&#10;Description automatically generated">
              <a:extLst>
                <a:ext uri="{FF2B5EF4-FFF2-40B4-BE49-F238E27FC236}">
                  <a16:creationId xmlns:a16="http://schemas.microsoft.com/office/drawing/2014/main" id="{86F919F2-914B-0404-2555-0F9A6BA536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13" name="Picture 12" descr="A green flower with a black background&#10;&#10;Description automatically generated">
              <a:extLst>
                <a:ext uri="{FF2B5EF4-FFF2-40B4-BE49-F238E27FC236}">
                  <a16:creationId xmlns:a16="http://schemas.microsoft.com/office/drawing/2014/main" id="{E6939B0C-1C43-1191-A9F8-6DC1038D60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
        <p:nvSpPr>
          <p:cNvPr id="15" name="Title 1">
            <a:extLst>
              <a:ext uri="{FF2B5EF4-FFF2-40B4-BE49-F238E27FC236}">
                <a16:creationId xmlns:a16="http://schemas.microsoft.com/office/drawing/2014/main" id="{3F368F31-368E-00D6-220E-0996E5AF2769}"/>
              </a:ext>
            </a:extLst>
          </p:cNvPr>
          <p:cNvSpPr>
            <a:spLocks noGrp="1"/>
          </p:cNvSpPr>
          <p:nvPr>
            <p:ph type="title"/>
          </p:nvPr>
        </p:nvSpPr>
        <p:spPr>
          <a:xfrm>
            <a:off x="2313460" y="1253765"/>
            <a:ext cx="7560000" cy="2700000"/>
          </a:xfrm>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3338732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7" name="Group 36">
            <a:extLst>
              <a:ext uri="{FF2B5EF4-FFF2-40B4-BE49-F238E27FC236}">
                <a16:creationId xmlns:a16="http://schemas.microsoft.com/office/drawing/2014/main" id="{FB3721A9-5A68-0CEC-2CFE-81AB9095D62D}"/>
              </a:ext>
              <a:ext uri="{C183D7F6-B498-43B3-948B-1728B52AA6E4}">
                <adec:decorative xmlns:adec="http://schemas.microsoft.com/office/drawing/2017/decorative" val="1"/>
              </a:ext>
            </a:extLst>
          </p:cNvPr>
          <p:cNvGrpSpPr/>
          <p:nvPr userDrawn="1"/>
        </p:nvGrpSpPr>
        <p:grpSpPr>
          <a:xfrm>
            <a:off x="10903" y="5623767"/>
            <a:ext cx="12150097" cy="1218288"/>
            <a:chOff x="10903" y="5523287"/>
            <a:chExt cx="12150097" cy="1218288"/>
          </a:xfrm>
        </p:grpSpPr>
        <p:pic>
          <p:nvPicPr>
            <p:cNvPr id="7" name="Picture 6" descr="A green logo with black background&#10;&#10;Description automatically generated">
              <a:extLst>
                <a:ext uri="{FF2B5EF4-FFF2-40B4-BE49-F238E27FC236}">
                  <a16:creationId xmlns:a16="http://schemas.microsoft.com/office/drawing/2014/main" id="{CB622E93-4B82-5807-D9EA-3123E85608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11" name="Picture 10" descr="A green flower with a black background&#10;&#10;Description automatically generated">
              <a:extLst>
                <a:ext uri="{FF2B5EF4-FFF2-40B4-BE49-F238E27FC236}">
                  <a16:creationId xmlns:a16="http://schemas.microsoft.com/office/drawing/2014/main" id="{D6896E0C-A0A0-1CB4-D35E-418E2DDE70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3" name="Picture 2" descr="A green flower with a black background&#10;&#10;Description automatically generated">
              <a:extLst>
                <a:ext uri="{FF2B5EF4-FFF2-40B4-BE49-F238E27FC236}">
                  <a16:creationId xmlns:a16="http://schemas.microsoft.com/office/drawing/2014/main" id="{4FB232FF-5599-F59F-068D-E60E5C4056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12" name="Picture 11" descr="A green logo with black background&#10;&#10;Description automatically generated">
              <a:extLst>
                <a:ext uri="{FF2B5EF4-FFF2-40B4-BE49-F238E27FC236}">
                  <a16:creationId xmlns:a16="http://schemas.microsoft.com/office/drawing/2014/main" id="{2AF41B67-A075-F1B4-E4D0-7DCCE6E9F0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14" name="Picture 13" descr="A green flower with a black background&#10;&#10;Description automatically generated">
              <a:extLst>
                <a:ext uri="{FF2B5EF4-FFF2-40B4-BE49-F238E27FC236}">
                  <a16:creationId xmlns:a16="http://schemas.microsoft.com/office/drawing/2014/main" id="{94F62753-EF27-C5D4-1BF1-4F64865733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17" name="Picture 16" descr="A green flower with a black background&#10;&#10;Description automatically generated">
              <a:extLst>
                <a:ext uri="{FF2B5EF4-FFF2-40B4-BE49-F238E27FC236}">
                  <a16:creationId xmlns:a16="http://schemas.microsoft.com/office/drawing/2014/main" id="{D48F7FD2-0EF3-BFD0-6FF5-064DAAF8D1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25" name="Picture 24" descr="A green logo with black background&#10;&#10;Description automatically generated">
              <a:extLst>
                <a:ext uri="{FF2B5EF4-FFF2-40B4-BE49-F238E27FC236}">
                  <a16:creationId xmlns:a16="http://schemas.microsoft.com/office/drawing/2014/main" id="{A59904CC-471C-9708-245C-9F67554CA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8" name="Picture 27" descr="A green flower with a black background&#10;&#10;Description automatically generated">
              <a:extLst>
                <a:ext uri="{FF2B5EF4-FFF2-40B4-BE49-F238E27FC236}">
                  <a16:creationId xmlns:a16="http://schemas.microsoft.com/office/drawing/2014/main" id="{31999334-A125-6CF1-A645-64900533DA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34" name="Picture 33" descr="A green logo with black background&#10;&#10;Description automatically generated">
              <a:extLst>
                <a:ext uri="{FF2B5EF4-FFF2-40B4-BE49-F238E27FC236}">
                  <a16:creationId xmlns:a16="http://schemas.microsoft.com/office/drawing/2014/main" id="{C90F7178-7239-A3CA-C3A4-E74FF92C4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35" name="Picture 34" descr="A green flower with a black background&#10;&#10;Description automatically generated">
              <a:extLst>
                <a:ext uri="{FF2B5EF4-FFF2-40B4-BE49-F238E27FC236}">
                  <a16:creationId xmlns:a16="http://schemas.microsoft.com/office/drawing/2014/main" id="{F512DCBE-8044-1625-0D0D-C6FFC7612C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36" name="Picture 35" descr="A green flower with a black background&#10;&#10;Description automatically generated">
              <a:extLst>
                <a:ext uri="{FF2B5EF4-FFF2-40B4-BE49-F238E27FC236}">
                  <a16:creationId xmlns:a16="http://schemas.microsoft.com/office/drawing/2014/main" id="{5D8FC576-EDCD-CAEE-E942-2C332EF0F5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333119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001591"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7" name="Group 36">
            <a:extLst>
              <a:ext uri="{FF2B5EF4-FFF2-40B4-BE49-F238E27FC236}">
                <a16:creationId xmlns:a16="http://schemas.microsoft.com/office/drawing/2014/main" id="{FB3721A9-5A68-0CEC-2CFE-81AB9095D62D}"/>
              </a:ext>
              <a:ext uri="{C183D7F6-B498-43B3-948B-1728B52AA6E4}">
                <adec:decorative xmlns:adec="http://schemas.microsoft.com/office/drawing/2017/decorative" val="1"/>
              </a:ext>
            </a:extLst>
          </p:cNvPr>
          <p:cNvGrpSpPr/>
          <p:nvPr userDrawn="1"/>
        </p:nvGrpSpPr>
        <p:grpSpPr>
          <a:xfrm rot="16200000">
            <a:off x="8694173" y="3293901"/>
            <a:ext cx="5555655" cy="1218288"/>
            <a:chOff x="6605345" y="5523287"/>
            <a:chExt cx="5555655" cy="1218288"/>
          </a:xfrm>
        </p:grpSpPr>
        <p:pic>
          <p:nvPicPr>
            <p:cNvPr id="25" name="Picture 24" descr="A green logo with black background&#10;&#10;Description automatically generated">
              <a:extLst>
                <a:ext uri="{FF2B5EF4-FFF2-40B4-BE49-F238E27FC236}">
                  <a16:creationId xmlns:a16="http://schemas.microsoft.com/office/drawing/2014/main" id="{A59904CC-471C-9708-245C-9F67554CA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8" name="Picture 27" descr="A green flower with a black background&#10;&#10;Description automatically generated">
              <a:extLst>
                <a:ext uri="{FF2B5EF4-FFF2-40B4-BE49-F238E27FC236}">
                  <a16:creationId xmlns:a16="http://schemas.microsoft.com/office/drawing/2014/main" id="{31999334-A125-6CF1-A645-64900533DA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34" name="Picture 33" descr="A green logo with black background&#10;&#10;Description automatically generated">
              <a:extLst>
                <a:ext uri="{FF2B5EF4-FFF2-40B4-BE49-F238E27FC236}">
                  <a16:creationId xmlns:a16="http://schemas.microsoft.com/office/drawing/2014/main" id="{C90F7178-7239-A3CA-C3A4-E74FF92C4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35" name="Picture 34" descr="A green flower with a black background&#10;&#10;Description automatically generated">
              <a:extLst>
                <a:ext uri="{FF2B5EF4-FFF2-40B4-BE49-F238E27FC236}">
                  <a16:creationId xmlns:a16="http://schemas.microsoft.com/office/drawing/2014/main" id="{F512DCBE-8044-1625-0D0D-C6FFC7612C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36" name="Picture 35" descr="A green flower with a black background&#10;&#10;Description automatically generated">
              <a:extLst>
                <a:ext uri="{FF2B5EF4-FFF2-40B4-BE49-F238E27FC236}">
                  <a16:creationId xmlns:a16="http://schemas.microsoft.com/office/drawing/2014/main" id="{5D8FC576-EDCD-CAEE-E942-2C332EF0F5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710592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 y="0"/>
            <a:ext cx="12192000"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24672CC9-A32F-7059-CC7D-C5FC87565616}"/>
              </a:ext>
              <a:ext uri="{C183D7F6-B498-43B3-948B-1728B52AA6E4}">
                <adec:decorative xmlns:adec="http://schemas.microsoft.com/office/drawing/2017/decorative" val="1"/>
              </a:ext>
            </a:extLst>
          </p:cNvPr>
          <p:cNvGrpSpPr/>
          <p:nvPr userDrawn="1"/>
        </p:nvGrpSpPr>
        <p:grpSpPr>
          <a:xfrm rot="16200000">
            <a:off x="-2095201" y="3324046"/>
            <a:ext cx="5555655" cy="1218288"/>
            <a:chOff x="6605345" y="5523287"/>
            <a:chExt cx="5555655" cy="1218288"/>
          </a:xfrm>
        </p:grpSpPr>
        <p:pic>
          <p:nvPicPr>
            <p:cNvPr id="3" name="Picture 2" descr="A green logo with black background&#10;&#10;Description automatically generated">
              <a:extLst>
                <a:ext uri="{FF2B5EF4-FFF2-40B4-BE49-F238E27FC236}">
                  <a16:creationId xmlns:a16="http://schemas.microsoft.com/office/drawing/2014/main" id="{E6D4A491-4892-5DBD-ED07-280212852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4" name="Picture 3" descr="A green flower with a black background&#10;&#10;Description automatically generated">
              <a:extLst>
                <a:ext uri="{FF2B5EF4-FFF2-40B4-BE49-F238E27FC236}">
                  <a16:creationId xmlns:a16="http://schemas.microsoft.com/office/drawing/2014/main" id="{B088C488-3167-30D1-0860-7268063349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6" name="Picture 5" descr="A green logo with black background&#10;&#10;Description automatically generated">
              <a:extLst>
                <a:ext uri="{FF2B5EF4-FFF2-40B4-BE49-F238E27FC236}">
                  <a16:creationId xmlns:a16="http://schemas.microsoft.com/office/drawing/2014/main" id="{64BA9C8D-1B45-D9CD-5A7F-426982E9E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7" name="Picture 6" descr="A green flower with a black background&#10;&#10;Description automatically generated">
              <a:extLst>
                <a:ext uri="{FF2B5EF4-FFF2-40B4-BE49-F238E27FC236}">
                  <a16:creationId xmlns:a16="http://schemas.microsoft.com/office/drawing/2014/main" id="{C1002029-EFA8-C685-F308-A43D9AE6CE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8" name="Picture 7" descr="A green flower with a black background&#10;&#10;Description automatically generated">
              <a:extLst>
                <a:ext uri="{FF2B5EF4-FFF2-40B4-BE49-F238E27FC236}">
                  <a16:creationId xmlns:a16="http://schemas.microsoft.com/office/drawing/2014/main" id="{7836FB27-157E-D91F-F3F8-43AC44FF55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2024318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6C8AD065-133B-DB34-AC6A-4BB9BE552043}"/>
              </a:ext>
              <a:ext uri="{C183D7F6-B498-43B3-948B-1728B52AA6E4}">
                <adec:decorative xmlns:adec="http://schemas.microsoft.com/office/drawing/2017/decorative" val="1"/>
              </a:ext>
            </a:extLst>
          </p:cNvPr>
          <p:cNvGrpSpPr/>
          <p:nvPr userDrawn="1"/>
        </p:nvGrpSpPr>
        <p:grpSpPr>
          <a:xfrm>
            <a:off x="10903" y="5623767"/>
            <a:ext cx="12150097" cy="1218288"/>
            <a:chOff x="10903" y="5523287"/>
            <a:chExt cx="12150097" cy="1218288"/>
          </a:xfrm>
        </p:grpSpPr>
        <p:pic>
          <p:nvPicPr>
            <p:cNvPr id="20" name="Picture 19" descr="A green logo with black background&#10;&#10;Description automatically generated">
              <a:extLst>
                <a:ext uri="{FF2B5EF4-FFF2-40B4-BE49-F238E27FC236}">
                  <a16:creationId xmlns:a16="http://schemas.microsoft.com/office/drawing/2014/main" id="{90AF440B-7F25-A56A-B9D8-F47EED4B3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21" name="Picture 20" descr="A green flower with a black background&#10;&#10;Description automatically generated">
              <a:extLst>
                <a:ext uri="{FF2B5EF4-FFF2-40B4-BE49-F238E27FC236}">
                  <a16:creationId xmlns:a16="http://schemas.microsoft.com/office/drawing/2014/main" id="{A390BC2B-DE7E-1D7A-D47C-D3A6EC2EC7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22" name="Picture 21" descr="A green flower with a black background&#10;&#10;Description automatically generated">
              <a:extLst>
                <a:ext uri="{FF2B5EF4-FFF2-40B4-BE49-F238E27FC236}">
                  <a16:creationId xmlns:a16="http://schemas.microsoft.com/office/drawing/2014/main" id="{3B4F375E-48D1-4B22-2DF8-9014E5DBB3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23" name="Picture 22" descr="A green logo with black background&#10;&#10;Description automatically generated">
              <a:extLst>
                <a:ext uri="{FF2B5EF4-FFF2-40B4-BE49-F238E27FC236}">
                  <a16:creationId xmlns:a16="http://schemas.microsoft.com/office/drawing/2014/main" id="{C6047676-5BAC-FD58-B729-20418F35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24" name="Picture 23" descr="A green flower with a black background&#10;&#10;Description automatically generated">
              <a:extLst>
                <a:ext uri="{FF2B5EF4-FFF2-40B4-BE49-F238E27FC236}">
                  <a16:creationId xmlns:a16="http://schemas.microsoft.com/office/drawing/2014/main" id="{B918560A-331F-2C26-8D98-D744E09FD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25" name="Picture 24" descr="A green flower with a black background&#10;&#10;Description automatically generated">
              <a:extLst>
                <a:ext uri="{FF2B5EF4-FFF2-40B4-BE49-F238E27FC236}">
                  <a16:creationId xmlns:a16="http://schemas.microsoft.com/office/drawing/2014/main" id="{7DC2F9DA-E25A-39EC-E8CA-262ED4E521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26" name="Picture 25" descr="A green logo with black background&#10;&#10;Description automatically generated">
              <a:extLst>
                <a:ext uri="{FF2B5EF4-FFF2-40B4-BE49-F238E27FC236}">
                  <a16:creationId xmlns:a16="http://schemas.microsoft.com/office/drawing/2014/main" id="{45A1AC88-9CEB-F612-F942-FCDB04F482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7" name="Picture 26" descr="A green flower with a black background&#10;&#10;Description automatically generated">
              <a:extLst>
                <a:ext uri="{FF2B5EF4-FFF2-40B4-BE49-F238E27FC236}">
                  <a16:creationId xmlns:a16="http://schemas.microsoft.com/office/drawing/2014/main" id="{F28E5E72-4F1A-36B7-D813-713186C45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28" name="Picture 27" descr="A green logo with black background&#10;&#10;Description automatically generated">
              <a:extLst>
                <a:ext uri="{FF2B5EF4-FFF2-40B4-BE49-F238E27FC236}">
                  <a16:creationId xmlns:a16="http://schemas.microsoft.com/office/drawing/2014/main" id="{CB240FA0-C3CA-C8DC-6975-34E04D4980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29" name="Picture 28" descr="A green flower with a black background&#10;&#10;Description automatically generated">
              <a:extLst>
                <a:ext uri="{FF2B5EF4-FFF2-40B4-BE49-F238E27FC236}">
                  <a16:creationId xmlns:a16="http://schemas.microsoft.com/office/drawing/2014/main" id="{7FDF7B10-79B8-BE9E-F073-DCC39E985F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30" name="Picture 29" descr="A green flower with a black background&#10;&#10;Description automatically generated">
              <a:extLst>
                <a:ext uri="{FF2B5EF4-FFF2-40B4-BE49-F238E27FC236}">
                  <a16:creationId xmlns:a16="http://schemas.microsoft.com/office/drawing/2014/main" id="{E0377FFA-16AA-964A-CF0D-3223AE5E2F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3789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5972A24E-8140-AFE6-E6DE-DA1FEF35CC6B}"/>
              </a:ext>
              <a:ext uri="{C183D7F6-B498-43B3-948B-1728B52AA6E4}">
                <adec:decorative xmlns:adec="http://schemas.microsoft.com/office/drawing/2017/decorative" val="1"/>
              </a:ext>
            </a:extLst>
          </p:cNvPr>
          <p:cNvGrpSpPr/>
          <p:nvPr userDrawn="1"/>
        </p:nvGrpSpPr>
        <p:grpSpPr>
          <a:xfrm rot="16200000">
            <a:off x="8694173" y="3293901"/>
            <a:ext cx="5555655" cy="1218288"/>
            <a:chOff x="6605345" y="5523287"/>
            <a:chExt cx="5555655" cy="1218288"/>
          </a:xfrm>
        </p:grpSpPr>
        <p:pic>
          <p:nvPicPr>
            <p:cNvPr id="8" name="Picture 7" descr="A green logo with black background&#10;&#10;Description automatically generated">
              <a:extLst>
                <a:ext uri="{FF2B5EF4-FFF2-40B4-BE49-F238E27FC236}">
                  <a16:creationId xmlns:a16="http://schemas.microsoft.com/office/drawing/2014/main" id="{79464CB9-26F4-70C8-1D2A-8A24EE7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9" name="Picture 8" descr="A green flower with a black background&#10;&#10;Description automatically generated">
              <a:extLst>
                <a:ext uri="{FF2B5EF4-FFF2-40B4-BE49-F238E27FC236}">
                  <a16:creationId xmlns:a16="http://schemas.microsoft.com/office/drawing/2014/main" id="{65CEDA48-B89B-95D2-C27F-83F5A938A6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10" name="Picture 9" descr="A green logo with black background&#10;&#10;Description automatically generated">
              <a:extLst>
                <a:ext uri="{FF2B5EF4-FFF2-40B4-BE49-F238E27FC236}">
                  <a16:creationId xmlns:a16="http://schemas.microsoft.com/office/drawing/2014/main" id="{7A01C8D0-56DE-33C5-33E7-F32F6486B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11" name="Picture 10" descr="A green flower with a black background&#10;&#10;Description automatically generated">
              <a:extLst>
                <a:ext uri="{FF2B5EF4-FFF2-40B4-BE49-F238E27FC236}">
                  <a16:creationId xmlns:a16="http://schemas.microsoft.com/office/drawing/2014/main" id="{A652BD3E-855C-8446-E7BF-C93EDF89A0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12" name="Picture 11" descr="A green flower with a black background&#10;&#10;Description automatically generated">
              <a:extLst>
                <a:ext uri="{FF2B5EF4-FFF2-40B4-BE49-F238E27FC236}">
                  <a16:creationId xmlns:a16="http://schemas.microsoft.com/office/drawing/2014/main" id="{5F4D9B57-A2A3-0E6A-D8AB-9684DB6AEB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380202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A1C00B4-AED3-4BA9-959E-3DB24FFF28BB}"/>
              </a:ext>
              <a:ext uri="{C183D7F6-B498-43B3-948B-1728B52AA6E4}">
                <adec:decorative xmlns:adec="http://schemas.microsoft.com/office/drawing/2017/decorative" val="1"/>
              </a:ext>
            </a:extLst>
          </p:cNvPr>
          <p:cNvGrpSpPr/>
          <p:nvPr userDrawn="1"/>
        </p:nvGrpSpPr>
        <p:grpSpPr>
          <a:xfrm>
            <a:off x="10903" y="5623767"/>
            <a:ext cx="12150097" cy="1218288"/>
            <a:chOff x="10903" y="5523287"/>
            <a:chExt cx="12150097" cy="1218288"/>
          </a:xfrm>
        </p:grpSpPr>
        <p:pic>
          <p:nvPicPr>
            <p:cNvPr id="5" name="Picture 4" descr="A green logo with black background&#10;&#10;Description automatically generated">
              <a:extLst>
                <a:ext uri="{FF2B5EF4-FFF2-40B4-BE49-F238E27FC236}">
                  <a16:creationId xmlns:a16="http://schemas.microsoft.com/office/drawing/2014/main" id="{F7532076-4156-5964-3A72-9325A4B42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19" name="Picture 18" descr="A green flower with a black background&#10;&#10;Description automatically generated">
              <a:extLst>
                <a:ext uri="{FF2B5EF4-FFF2-40B4-BE49-F238E27FC236}">
                  <a16:creationId xmlns:a16="http://schemas.microsoft.com/office/drawing/2014/main" id="{54FC26B0-00C7-7413-249C-97DC913C5F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20" name="Picture 19" descr="A green flower with a black background&#10;&#10;Description automatically generated">
              <a:extLst>
                <a:ext uri="{FF2B5EF4-FFF2-40B4-BE49-F238E27FC236}">
                  <a16:creationId xmlns:a16="http://schemas.microsoft.com/office/drawing/2014/main" id="{C4313CF3-EFA6-7552-9878-E4A9AFC6E4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21" name="Picture 20" descr="A green logo with black background&#10;&#10;Description automatically generated">
              <a:extLst>
                <a:ext uri="{FF2B5EF4-FFF2-40B4-BE49-F238E27FC236}">
                  <a16:creationId xmlns:a16="http://schemas.microsoft.com/office/drawing/2014/main" id="{2218A3DC-0B7A-6AF4-4917-8505FECF3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22" name="Picture 21" descr="A green flower with a black background&#10;&#10;Description automatically generated">
              <a:extLst>
                <a:ext uri="{FF2B5EF4-FFF2-40B4-BE49-F238E27FC236}">
                  <a16:creationId xmlns:a16="http://schemas.microsoft.com/office/drawing/2014/main" id="{CE94964C-F6E9-36D9-DE28-CBFB5E7F0F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23" name="Picture 22" descr="A green flower with a black background&#10;&#10;Description automatically generated">
              <a:extLst>
                <a:ext uri="{FF2B5EF4-FFF2-40B4-BE49-F238E27FC236}">
                  <a16:creationId xmlns:a16="http://schemas.microsoft.com/office/drawing/2014/main" id="{66A5F450-F2EE-9859-D238-40871A0355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24" name="Picture 23" descr="A green logo with black background&#10;&#10;Description automatically generated">
              <a:extLst>
                <a:ext uri="{FF2B5EF4-FFF2-40B4-BE49-F238E27FC236}">
                  <a16:creationId xmlns:a16="http://schemas.microsoft.com/office/drawing/2014/main" id="{C805017D-D1E5-C49C-8176-DDF436C6C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5" name="Picture 24" descr="A green flower with a black background&#10;&#10;Description automatically generated">
              <a:extLst>
                <a:ext uri="{FF2B5EF4-FFF2-40B4-BE49-F238E27FC236}">
                  <a16:creationId xmlns:a16="http://schemas.microsoft.com/office/drawing/2014/main" id="{353F7C63-2336-DAEE-866D-AE5E70ACF4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26" name="Picture 25" descr="A green logo with black background&#10;&#10;Description automatically generated">
              <a:extLst>
                <a:ext uri="{FF2B5EF4-FFF2-40B4-BE49-F238E27FC236}">
                  <a16:creationId xmlns:a16="http://schemas.microsoft.com/office/drawing/2014/main" id="{BA5042CC-024E-B9DC-D0B5-A26292307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27" name="Picture 26" descr="A green flower with a black background&#10;&#10;Description automatically generated">
              <a:extLst>
                <a:ext uri="{FF2B5EF4-FFF2-40B4-BE49-F238E27FC236}">
                  <a16:creationId xmlns:a16="http://schemas.microsoft.com/office/drawing/2014/main" id="{B36E3AB8-0D04-AD98-6941-9FF6DA8A8D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28" name="Picture 27" descr="A green flower with a black background&#10;&#10;Description automatically generated">
              <a:extLst>
                <a:ext uri="{FF2B5EF4-FFF2-40B4-BE49-F238E27FC236}">
                  <a16:creationId xmlns:a16="http://schemas.microsoft.com/office/drawing/2014/main" id="{2C85D706-1BB1-5477-3189-26FC542D1F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68718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6901C7-24B7-8EFA-F1DE-48F4B2133957}"/>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2" name="Text Placeholder 2">
            <a:extLst>
              <a:ext uri="{FF2B5EF4-FFF2-40B4-BE49-F238E27FC236}">
                <a16:creationId xmlns:a16="http://schemas.microsoft.com/office/drawing/2014/main" id="{ACFCB54E-AE56-F9FE-B8E8-AB0C418AC2CE}"/>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553795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199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CD4581C-4E36-D7D2-1171-E587853AF1DF}"/>
              </a:ext>
              <a:ext uri="{C183D7F6-B498-43B3-948B-1728B52AA6E4}">
                <adec:decorative xmlns:adec="http://schemas.microsoft.com/office/drawing/2017/decorative" val="1"/>
              </a:ext>
            </a:extLst>
          </p:cNvPr>
          <p:cNvGrpSpPr/>
          <p:nvPr userDrawn="1"/>
        </p:nvGrpSpPr>
        <p:grpSpPr>
          <a:xfrm rot="16200000">
            <a:off x="8694173" y="3293901"/>
            <a:ext cx="5555655" cy="1218288"/>
            <a:chOff x="6605345" y="5523287"/>
            <a:chExt cx="5555655" cy="1218288"/>
          </a:xfrm>
        </p:grpSpPr>
        <p:pic>
          <p:nvPicPr>
            <p:cNvPr id="5" name="Picture 4" descr="A green logo with black background&#10;&#10;Description automatically generated">
              <a:extLst>
                <a:ext uri="{FF2B5EF4-FFF2-40B4-BE49-F238E27FC236}">
                  <a16:creationId xmlns:a16="http://schemas.microsoft.com/office/drawing/2014/main" id="{1AA5FBB3-5F3E-152F-2DD6-62F5B6072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7" name="Picture 6" descr="A green flower with a black background&#10;&#10;Description automatically generated">
              <a:extLst>
                <a:ext uri="{FF2B5EF4-FFF2-40B4-BE49-F238E27FC236}">
                  <a16:creationId xmlns:a16="http://schemas.microsoft.com/office/drawing/2014/main" id="{54315458-2A10-24DF-6B73-44A2E6CC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8" name="Picture 7" descr="A green logo with black background&#10;&#10;Description automatically generated">
              <a:extLst>
                <a:ext uri="{FF2B5EF4-FFF2-40B4-BE49-F238E27FC236}">
                  <a16:creationId xmlns:a16="http://schemas.microsoft.com/office/drawing/2014/main" id="{1164E37B-1016-0C28-2D2A-574B0E7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9" name="Picture 8" descr="A green flower with a black background&#10;&#10;Description automatically generated">
              <a:extLst>
                <a:ext uri="{FF2B5EF4-FFF2-40B4-BE49-F238E27FC236}">
                  <a16:creationId xmlns:a16="http://schemas.microsoft.com/office/drawing/2014/main" id="{12540AF2-8BB3-30D3-AB15-C485CDE33C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10" name="Picture 9" descr="A green flower with a black background&#10;&#10;Description automatically generated">
              <a:extLst>
                <a:ext uri="{FF2B5EF4-FFF2-40B4-BE49-F238E27FC236}">
                  <a16:creationId xmlns:a16="http://schemas.microsoft.com/office/drawing/2014/main" id="{5C308BAC-6ABB-C0EB-9F25-0D8C23A782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2594325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4F0DB362-8CE9-F6FC-EA4C-6BE65035AEFD}"/>
              </a:ext>
              <a:ext uri="{C183D7F6-B498-43B3-948B-1728B52AA6E4}">
                <adec:decorative xmlns:adec="http://schemas.microsoft.com/office/drawing/2017/decorative" val="1"/>
              </a:ext>
            </a:extLst>
          </p:cNvPr>
          <p:cNvGrpSpPr/>
          <p:nvPr userDrawn="1"/>
        </p:nvGrpSpPr>
        <p:grpSpPr>
          <a:xfrm rot="16200000">
            <a:off x="8805029" y="2810330"/>
            <a:ext cx="5555655" cy="1218288"/>
            <a:chOff x="6605345" y="5523287"/>
            <a:chExt cx="5555655" cy="1218288"/>
          </a:xfrm>
        </p:grpSpPr>
        <p:pic>
          <p:nvPicPr>
            <p:cNvPr id="5" name="Picture 4" descr="A green logo with black background&#10;&#10;Description automatically generated">
              <a:extLst>
                <a:ext uri="{FF2B5EF4-FFF2-40B4-BE49-F238E27FC236}">
                  <a16:creationId xmlns:a16="http://schemas.microsoft.com/office/drawing/2014/main" id="{28B1CBC7-9B7D-6CED-39A9-51D4559BF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6" name="Picture 5" descr="A green flower with a black background&#10;&#10;Description automatically generated">
              <a:extLst>
                <a:ext uri="{FF2B5EF4-FFF2-40B4-BE49-F238E27FC236}">
                  <a16:creationId xmlns:a16="http://schemas.microsoft.com/office/drawing/2014/main" id="{36D80B9B-FD68-525B-5C1B-482AABE4C3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7" name="Picture 6" descr="A green logo with black background&#10;&#10;Description automatically generated">
              <a:extLst>
                <a:ext uri="{FF2B5EF4-FFF2-40B4-BE49-F238E27FC236}">
                  <a16:creationId xmlns:a16="http://schemas.microsoft.com/office/drawing/2014/main" id="{234C4C56-A2A0-273B-59E3-6D79F9ACC6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8" name="Picture 7" descr="A green flower with a black background&#10;&#10;Description automatically generated">
              <a:extLst>
                <a:ext uri="{FF2B5EF4-FFF2-40B4-BE49-F238E27FC236}">
                  <a16:creationId xmlns:a16="http://schemas.microsoft.com/office/drawing/2014/main" id="{05FBCF1C-702A-7E01-E1DC-AAB50CFA6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9" name="Picture 8" descr="A green flower with a black background&#10;&#10;Description automatically generated">
              <a:extLst>
                <a:ext uri="{FF2B5EF4-FFF2-40B4-BE49-F238E27FC236}">
                  <a16:creationId xmlns:a16="http://schemas.microsoft.com/office/drawing/2014/main" id="{68066B55-3F7F-5241-262F-08207C8C74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56216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ransition">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38AAA16-F293-3A8A-5417-99654BA7C763}"/>
              </a:ext>
              <a:ext uri="{C183D7F6-B498-43B3-948B-1728B52AA6E4}">
                <adec:decorative xmlns:adec="http://schemas.microsoft.com/office/drawing/2017/decorative" val="1"/>
              </a:ext>
            </a:extLst>
          </p:cNvPr>
          <p:cNvGrpSpPr/>
          <p:nvPr userDrawn="1"/>
        </p:nvGrpSpPr>
        <p:grpSpPr>
          <a:xfrm>
            <a:off x="271559" y="535508"/>
            <a:ext cx="1440000" cy="5800474"/>
            <a:chOff x="827603" y="1260000"/>
            <a:chExt cx="1440000" cy="5800474"/>
          </a:xfrm>
        </p:grpSpPr>
        <p:pic>
          <p:nvPicPr>
            <p:cNvPr id="5" name="Picture 4" descr="A pink flower with black background&#10;&#10;Description automatically generated">
              <a:extLst>
                <a:ext uri="{FF2B5EF4-FFF2-40B4-BE49-F238E27FC236}">
                  <a16:creationId xmlns:a16="http://schemas.microsoft.com/office/drawing/2014/main" id="{3BA0FA61-F760-30A1-65F3-3ACCF0DF12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603" y="2713491"/>
              <a:ext cx="1440000" cy="1440000"/>
            </a:xfrm>
            <a:prstGeom prst="rect">
              <a:avLst/>
            </a:prstGeom>
          </p:spPr>
        </p:pic>
        <p:pic>
          <p:nvPicPr>
            <p:cNvPr id="11" name="Picture 10" descr="A green logo with black background&#10;&#10;Description automatically generated">
              <a:extLst>
                <a:ext uri="{FF2B5EF4-FFF2-40B4-BE49-F238E27FC236}">
                  <a16:creationId xmlns:a16="http://schemas.microsoft.com/office/drawing/2014/main" id="{0E24D3EF-9C49-72E0-A6CF-5BE24EC912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03" y="5620474"/>
              <a:ext cx="1440000" cy="1440000"/>
            </a:xfrm>
            <a:prstGeom prst="rect">
              <a:avLst/>
            </a:prstGeom>
          </p:spPr>
        </p:pic>
        <p:pic>
          <p:nvPicPr>
            <p:cNvPr id="14" name="Picture 13" descr="A blue flower with black background&#10;&#10;Description automatically generated">
              <a:extLst>
                <a:ext uri="{FF2B5EF4-FFF2-40B4-BE49-F238E27FC236}">
                  <a16:creationId xmlns:a16="http://schemas.microsoft.com/office/drawing/2014/main" id="{03A199A6-8D7D-1750-90E5-CD34ECD9A5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03" y="1260000"/>
              <a:ext cx="1440000" cy="1440000"/>
            </a:xfrm>
            <a:prstGeom prst="rect">
              <a:avLst/>
            </a:prstGeom>
          </p:spPr>
        </p:pic>
        <p:pic>
          <p:nvPicPr>
            <p:cNvPr id="18" name="Picture 17" descr="A yellow flower with four leaves&#10;&#10;Description automatically generated">
              <a:extLst>
                <a:ext uri="{FF2B5EF4-FFF2-40B4-BE49-F238E27FC236}">
                  <a16:creationId xmlns:a16="http://schemas.microsoft.com/office/drawing/2014/main" id="{AA3C2FA8-0292-B116-AE82-A06AAB2BC7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03" y="4166982"/>
              <a:ext cx="1440000" cy="1440000"/>
            </a:xfrm>
            <a:prstGeom prst="rect">
              <a:avLst/>
            </a:prstGeom>
          </p:spPr>
        </p:pic>
      </p:grpSp>
      <p:grpSp>
        <p:nvGrpSpPr>
          <p:cNvPr id="20" name="Group 19">
            <a:extLst>
              <a:ext uri="{FF2B5EF4-FFF2-40B4-BE49-F238E27FC236}">
                <a16:creationId xmlns:a16="http://schemas.microsoft.com/office/drawing/2014/main" id="{DC8A0530-8EFD-CEDA-9419-80C1B8AF6A7E}"/>
              </a:ext>
              <a:ext uri="{C183D7F6-B498-43B3-948B-1728B52AA6E4}">
                <adec:decorative xmlns:adec="http://schemas.microsoft.com/office/drawing/2017/decorative" val="1"/>
              </a:ext>
            </a:extLst>
          </p:cNvPr>
          <p:cNvGrpSpPr/>
          <p:nvPr userDrawn="1"/>
        </p:nvGrpSpPr>
        <p:grpSpPr>
          <a:xfrm>
            <a:off x="10422095" y="535508"/>
            <a:ext cx="1440000" cy="5800474"/>
            <a:chOff x="827603" y="1260000"/>
            <a:chExt cx="1440000" cy="5800474"/>
          </a:xfrm>
        </p:grpSpPr>
        <p:pic>
          <p:nvPicPr>
            <p:cNvPr id="21" name="Picture 20" descr="A pink flower with black background&#10;&#10;Description automatically generated">
              <a:extLst>
                <a:ext uri="{FF2B5EF4-FFF2-40B4-BE49-F238E27FC236}">
                  <a16:creationId xmlns:a16="http://schemas.microsoft.com/office/drawing/2014/main" id="{92708CF9-5F0E-3F70-8E1D-E30315846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603" y="2713491"/>
              <a:ext cx="1440000" cy="1440000"/>
            </a:xfrm>
            <a:prstGeom prst="rect">
              <a:avLst/>
            </a:prstGeom>
          </p:spPr>
        </p:pic>
        <p:pic>
          <p:nvPicPr>
            <p:cNvPr id="22" name="Picture 21" descr="A green logo with black background&#10;&#10;Description automatically generated">
              <a:extLst>
                <a:ext uri="{FF2B5EF4-FFF2-40B4-BE49-F238E27FC236}">
                  <a16:creationId xmlns:a16="http://schemas.microsoft.com/office/drawing/2014/main" id="{EBC285DE-5EAC-470E-B554-36537B104D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03" y="5620474"/>
              <a:ext cx="1440000" cy="1440000"/>
            </a:xfrm>
            <a:prstGeom prst="rect">
              <a:avLst/>
            </a:prstGeom>
          </p:spPr>
        </p:pic>
        <p:pic>
          <p:nvPicPr>
            <p:cNvPr id="23" name="Picture 22" descr="A blue flower with black background&#10;&#10;Description automatically generated">
              <a:extLst>
                <a:ext uri="{FF2B5EF4-FFF2-40B4-BE49-F238E27FC236}">
                  <a16:creationId xmlns:a16="http://schemas.microsoft.com/office/drawing/2014/main" id="{87BDE5F5-5502-D514-4330-04D8AC7338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03" y="1260000"/>
              <a:ext cx="1440000" cy="1440000"/>
            </a:xfrm>
            <a:prstGeom prst="rect">
              <a:avLst/>
            </a:prstGeom>
          </p:spPr>
        </p:pic>
        <p:pic>
          <p:nvPicPr>
            <p:cNvPr id="24" name="Picture 23" descr="A yellow flower with four leaves&#10;&#10;Description automatically generated">
              <a:extLst>
                <a:ext uri="{FF2B5EF4-FFF2-40B4-BE49-F238E27FC236}">
                  <a16:creationId xmlns:a16="http://schemas.microsoft.com/office/drawing/2014/main" id="{3A5AD8B0-3A4F-7F5C-3C91-42F4BB2A94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03" y="4166982"/>
              <a:ext cx="1440000" cy="1440000"/>
            </a:xfrm>
            <a:prstGeom prst="rect">
              <a:avLst/>
            </a:prstGeom>
          </p:spPr>
        </p:pic>
      </p:grpSp>
      <p:sp>
        <p:nvSpPr>
          <p:cNvPr id="2" name="Title 1">
            <a:extLst>
              <a:ext uri="{FF2B5EF4-FFF2-40B4-BE49-F238E27FC236}">
                <a16:creationId xmlns:a16="http://schemas.microsoft.com/office/drawing/2014/main" id="{7A08B17A-AB3C-EEBB-967A-BE121BFB6A6D}"/>
              </a:ext>
            </a:extLst>
          </p:cNvPr>
          <p:cNvSpPr>
            <a:spLocks noGrp="1"/>
          </p:cNvSpPr>
          <p:nvPr>
            <p:ph type="title"/>
          </p:nvPr>
        </p:nvSpPr>
        <p:spPr>
          <a:xfrm>
            <a:off x="2313460" y="1253765"/>
            <a:ext cx="7560000" cy="2700000"/>
          </a:xfrm>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1056355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6" name="Group 25">
            <a:extLst>
              <a:ext uri="{FF2B5EF4-FFF2-40B4-BE49-F238E27FC236}">
                <a16:creationId xmlns:a16="http://schemas.microsoft.com/office/drawing/2014/main" id="{3201F0A4-D003-9205-968B-86832B569E0F}"/>
              </a:ext>
              <a:ext uri="{C183D7F6-B498-43B3-948B-1728B52AA6E4}">
                <adec:decorative xmlns:adec="http://schemas.microsoft.com/office/drawing/2017/decorative" val="1"/>
              </a:ext>
            </a:extLst>
          </p:cNvPr>
          <p:cNvGrpSpPr/>
          <p:nvPr userDrawn="1"/>
        </p:nvGrpSpPr>
        <p:grpSpPr>
          <a:xfrm>
            <a:off x="13738" y="5644839"/>
            <a:ext cx="12122208" cy="1216800"/>
            <a:chOff x="13738" y="5644839"/>
            <a:chExt cx="12122208" cy="1216800"/>
          </a:xfrm>
        </p:grpSpPr>
        <p:pic>
          <p:nvPicPr>
            <p:cNvPr id="4" name="Picture 3" descr="A yellow flower with black background&#10;&#10;Description automatically generated">
              <a:extLst>
                <a:ext uri="{FF2B5EF4-FFF2-40B4-BE49-F238E27FC236}">
                  <a16:creationId xmlns:a16="http://schemas.microsoft.com/office/drawing/2014/main" id="{FD078AD0-64E0-845D-C062-CB963DA69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5" name="Picture 4" descr="A yellow flower with black background&#10;&#10;Description automatically generated">
              <a:extLst>
                <a:ext uri="{FF2B5EF4-FFF2-40B4-BE49-F238E27FC236}">
                  <a16:creationId xmlns:a16="http://schemas.microsoft.com/office/drawing/2014/main" id="{378025A8-363F-30C1-80A2-17A15A736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7600" y="5644839"/>
              <a:ext cx="1216800" cy="1216800"/>
            </a:xfrm>
            <a:prstGeom prst="rect">
              <a:avLst/>
            </a:prstGeom>
          </p:spPr>
        </p:pic>
        <p:pic>
          <p:nvPicPr>
            <p:cNvPr id="6" name="Picture 5" descr="A yellow flower with black background&#10;&#10;Description automatically generated">
              <a:extLst>
                <a:ext uri="{FF2B5EF4-FFF2-40B4-BE49-F238E27FC236}">
                  <a16:creationId xmlns:a16="http://schemas.microsoft.com/office/drawing/2014/main" id="{DE9B30C0-01AB-EEDE-AC5A-627C72050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4082" y="5644839"/>
              <a:ext cx="1216800" cy="1216800"/>
            </a:xfrm>
            <a:prstGeom prst="rect">
              <a:avLst/>
            </a:prstGeom>
          </p:spPr>
        </p:pic>
        <p:pic>
          <p:nvPicPr>
            <p:cNvPr id="9" name="Picture 8">
              <a:extLst>
                <a:ext uri="{FF2B5EF4-FFF2-40B4-BE49-F238E27FC236}">
                  <a16:creationId xmlns:a16="http://schemas.microsoft.com/office/drawing/2014/main" id="{207F8926-450A-2359-C18B-5473DBDB07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889" y="5686239"/>
              <a:ext cx="1134000" cy="1134000"/>
            </a:xfrm>
            <a:prstGeom prst="rect">
              <a:avLst/>
            </a:prstGeom>
          </p:spPr>
        </p:pic>
        <p:pic>
          <p:nvPicPr>
            <p:cNvPr id="13" name="Picture 12">
              <a:extLst>
                <a:ext uri="{FF2B5EF4-FFF2-40B4-BE49-F238E27FC236}">
                  <a16:creationId xmlns:a16="http://schemas.microsoft.com/office/drawing/2014/main" id="{E04CF557-3BA0-25BE-76AB-C8A0DBF259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825" y="5686239"/>
              <a:ext cx="1134000" cy="1134000"/>
            </a:xfrm>
            <a:prstGeom prst="rect">
              <a:avLst/>
            </a:prstGeom>
          </p:spPr>
        </p:pic>
        <p:pic>
          <p:nvPicPr>
            <p:cNvPr id="15" name="Picture 14">
              <a:extLst>
                <a:ext uri="{FF2B5EF4-FFF2-40B4-BE49-F238E27FC236}">
                  <a16:creationId xmlns:a16="http://schemas.microsoft.com/office/drawing/2014/main" id="{3B73ADE7-4D6B-9B4F-012C-7844690215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6" name="Picture 15">
              <a:extLst>
                <a:ext uri="{FF2B5EF4-FFF2-40B4-BE49-F238E27FC236}">
                  <a16:creationId xmlns:a16="http://schemas.microsoft.com/office/drawing/2014/main" id="{EC1D8AA5-AD63-BDE7-58A9-D27FD327F2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21" name="Picture 20" descr="A blue flower with a black center&#10;&#10;Description automatically generated">
              <a:extLst>
                <a:ext uri="{FF2B5EF4-FFF2-40B4-BE49-F238E27FC236}">
                  <a16:creationId xmlns:a16="http://schemas.microsoft.com/office/drawing/2014/main" id="{50AED4FD-E9E1-8DB4-ACCD-98C6366CF2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22" name="Picture 21" descr="A blue flower with a black center&#10;&#10;Description automatically generated">
              <a:extLst>
                <a:ext uri="{FF2B5EF4-FFF2-40B4-BE49-F238E27FC236}">
                  <a16:creationId xmlns:a16="http://schemas.microsoft.com/office/drawing/2014/main" id="{4886F1B3-2757-1847-45C5-28385A5F40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pic>
          <p:nvPicPr>
            <p:cNvPr id="23" name="Picture 22" descr="A blue flower with a black center&#10;&#10;Description automatically generated">
              <a:extLst>
                <a:ext uri="{FF2B5EF4-FFF2-40B4-BE49-F238E27FC236}">
                  <a16:creationId xmlns:a16="http://schemas.microsoft.com/office/drawing/2014/main" id="{531C082B-A14F-EED9-291F-1F1F34033F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8531" y="5659239"/>
              <a:ext cx="1188000" cy="1188000"/>
            </a:xfrm>
            <a:prstGeom prst="rect">
              <a:avLst/>
            </a:prstGeom>
          </p:spPr>
        </p:pic>
        <p:pic>
          <p:nvPicPr>
            <p:cNvPr id="24" name="Picture 23" descr="A blue flower with a black center&#10;&#10;Description automatically generated">
              <a:extLst>
                <a:ext uri="{FF2B5EF4-FFF2-40B4-BE49-F238E27FC236}">
                  <a16:creationId xmlns:a16="http://schemas.microsoft.com/office/drawing/2014/main" id="{A6EDE2F0-A352-EA13-3F43-E60F1453E1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7946" y="5659239"/>
              <a:ext cx="1188000" cy="1188000"/>
            </a:xfrm>
            <a:prstGeom prst="rect">
              <a:avLst/>
            </a:prstGeom>
          </p:spPr>
        </p:pic>
      </p:grpSp>
    </p:spTree>
    <p:extLst>
      <p:ext uri="{BB962C8B-B14F-4D97-AF65-F5344CB8AC3E}">
        <p14:creationId xmlns:p14="http://schemas.microsoft.com/office/powerpoint/2010/main" val="1898446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001591"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9" name="Group 8">
            <a:extLst>
              <a:ext uri="{FF2B5EF4-FFF2-40B4-BE49-F238E27FC236}">
                <a16:creationId xmlns:a16="http://schemas.microsoft.com/office/drawing/2014/main" id="{49741326-0BCC-4178-8691-5745B8E891C6}"/>
              </a:ext>
              <a:ext uri="{C183D7F6-B498-43B3-948B-1728B52AA6E4}">
                <adec:decorative xmlns:adec="http://schemas.microsoft.com/office/drawing/2017/decorative" val="1"/>
              </a:ext>
            </a:extLst>
          </p:cNvPr>
          <p:cNvGrpSpPr/>
          <p:nvPr userDrawn="1"/>
        </p:nvGrpSpPr>
        <p:grpSpPr>
          <a:xfrm rot="5400000">
            <a:off x="8721558" y="3311606"/>
            <a:ext cx="5500883" cy="1216800"/>
            <a:chOff x="13738" y="5644839"/>
            <a:chExt cx="5500883" cy="1216800"/>
          </a:xfrm>
        </p:grpSpPr>
        <p:pic>
          <p:nvPicPr>
            <p:cNvPr id="2" name="Picture 1" descr="A yellow flower with black background&#10;&#10;Description automatically generated">
              <a:extLst>
                <a:ext uri="{FF2B5EF4-FFF2-40B4-BE49-F238E27FC236}">
                  <a16:creationId xmlns:a16="http://schemas.microsoft.com/office/drawing/2014/main" id="{CF1BF977-CC2C-F2D1-449A-E02E79892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4" name="Picture 3">
              <a:extLst>
                <a:ext uri="{FF2B5EF4-FFF2-40B4-BE49-F238E27FC236}">
                  <a16:creationId xmlns:a16="http://schemas.microsoft.com/office/drawing/2014/main" id="{7EAC777E-5834-9AB7-D5A4-798155284E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5" name="Picture 4">
              <a:extLst>
                <a:ext uri="{FF2B5EF4-FFF2-40B4-BE49-F238E27FC236}">
                  <a16:creationId xmlns:a16="http://schemas.microsoft.com/office/drawing/2014/main" id="{407F058D-57AD-0CA7-562F-FE040E78C2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6" name="Picture 5" descr="A blue flower with a black center&#10;&#10;Description automatically generated">
              <a:extLst>
                <a:ext uri="{FF2B5EF4-FFF2-40B4-BE49-F238E27FC236}">
                  <a16:creationId xmlns:a16="http://schemas.microsoft.com/office/drawing/2014/main" id="{AC784E4B-3ECA-43E8-91EC-1D4A0EDADF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8" name="Picture 7" descr="A blue flower with a black center&#10;&#10;Description automatically generated">
              <a:extLst>
                <a:ext uri="{FF2B5EF4-FFF2-40B4-BE49-F238E27FC236}">
                  <a16:creationId xmlns:a16="http://schemas.microsoft.com/office/drawing/2014/main" id="{5AF84BB3-9E21-8274-B57C-2E11AC7524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3087885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 y="0"/>
            <a:ext cx="12192000"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45972FFA-7DFB-A1F5-FA9C-047D7D749C28}"/>
              </a:ext>
              <a:ext uri="{C183D7F6-B498-43B3-948B-1728B52AA6E4}">
                <adec:decorative xmlns:adec="http://schemas.microsoft.com/office/drawing/2017/decorative" val="1"/>
              </a:ext>
            </a:extLst>
          </p:cNvPr>
          <p:cNvGrpSpPr/>
          <p:nvPr userDrawn="1"/>
        </p:nvGrpSpPr>
        <p:grpSpPr>
          <a:xfrm rot="5400000">
            <a:off x="-2142042" y="3222041"/>
            <a:ext cx="5500883" cy="1216800"/>
            <a:chOff x="13738" y="5644839"/>
            <a:chExt cx="5500883" cy="1216800"/>
          </a:xfrm>
        </p:grpSpPr>
        <p:pic>
          <p:nvPicPr>
            <p:cNvPr id="9" name="Picture 8" descr="A yellow flower with black background&#10;&#10;Description automatically generated">
              <a:extLst>
                <a:ext uri="{FF2B5EF4-FFF2-40B4-BE49-F238E27FC236}">
                  <a16:creationId xmlns:a16="http://schemas.microsoft.com/office/drawing/2014/main" id="{E5836B38-D993-B276-A7E3-5EA2862AF7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10" name="Picture 9">
              <a:extLst>
                <a:ext uri="{FF2B5EF4-FFF2-40B4-BE49-F238E27FC236}">
                  <a16:creationId xmlns:a16="http://schemas.microsoft.com/office/drawing/2014/main" id="{A790EB9F-523F-B129-23EF-BF7D6927F0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1" name="Picture 10">
              <a:extLst>
                <a:ext uri="{FF2B5EF4-FFF2-40B4-BE49-F238E27FC236}">
                  <a16:creationId xmlns:a16="http://schemas.microsoft.com/office/drawing/2014/main" id="{32B607CE-F190-A22C-B3B6-EB29B40A99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2" name="Picture 11" descr="A blue flower with a black center&#10;&#10;Description automatically generated">
              <a:extLst>
                <a:ext uri="{FF2B5EF4-FFF2-40B4-BE49-F238E27FC236}">
                  <a16:creationId xmlns:a16="http://schemas.microsoft.com/office/drawing/2014/main" id="{5B877385-E1DA-3814-9E6A-FBAC73F119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3" name="Picture 12" descr="A blue flower with a black center&#10;&#10;Description automatically generated">
              <a:extLst>
                <a:ext uri="{FF2B5EF4-FFF2-40B4-BE49-F238E27FC236}">
                  <a16:creationId xmlns:a16="http://schemas.microsoft.com/office/drawing/2014/main" id="{E6EA5970-6EB7-015D-8FA9-C556B0F86E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2252097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0D7FC57-F6DA-596A-7815-E42B24EB4FE4}"/>
              </a:ext>
              <a:ext uri="{C183D7F6-B498-43B3-948B-1728B52AA6E4}">
                <adec:decorative xmlns:adec="http://schemas.microsoft.com/office/drawing/2017/decorative" val="1"/>
              </a:ext>
            </a:extLst>
          </p:cNvPr>
          <p:cNvGrpSpPr/>
          <p:nvPr userDrawn="1"/>
        </p:nvGrpSpPr>
        <p:grpSpPr>
          <a:xfrm>
            <a:off x="13738" y="5644839"/>
            <a:ext cx="12122208" cy="1216800"/>
            <a:chOff x="13738" y="5644839"/>
            <a:chExt cx="12122208" cy="1216800"/>
          </a:xfrm>
        </p:grpSpPr>
        <p:pic>
          <p:nvPicPr>
            <p:cNvPr id="8" name="Picture 7" descr="A yellow flower with black background&#10;&#10;Description automatically generated">
              <a:extLst>
                <a:ext uri="{FF2B5EF4-FFF2-40B4-BE49-F238E27FC236}">
                  <a16:creationId xmlns:a16="http://schemas.microsoft.com/office/drawing/2014/main" id="{FB5723B4-FFEF-2B49-58FB-FF3C491F2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9" name="Picture 8" descr="A yellow flower with black background&#10;&#10;Description automatically generated">
              <a:extLst>
                <a:ext uri="{FF2B5EF4-FFF2-40B4-BE49-F238E27FC236}">
                  <a16:creationId xmlns:a16="http://schemas.microsoft.com/office/drawing/2014/main" id="{A69702D1-EDB6-A338-505C-C5EAE5EE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7600" y="5644839"/>
              <a:ext cx="1216800" cy="1216800"/>
            </a:xfrm>
            <a:prstGeom prst="rect">
              <a:avLst/>
            </a:prstGeom>
          </p:spPr>
        </p:pic>
        <p:pic>
          <p:nvPicPr>
            <p:cNvPr id="10" name="Picture 9" descr="A yellow flower with black background&#10;&#10;Description automatically generated">
              <a:extLst>
                <a:ext uri="{FF2B5EF4-FFF2-40B4-BE49-F238E27FC236}">
                  <a16:creationId xmlns:a16="http://schemas.microsoft.com/office/drawing/2014/main" id="{7932D0FC-71AC-5DFD-E5C1-79EDC06B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4082" y="5644839"/>
              <a:ext cx="1216800" cy="1216800"/>
            </a:xfrm>
            <a:prstGeom prst="rect">
              <a:avLst/>
            </a:prstGeom>
          </p:spPr>
        </p:pic>
        <p:pic>
          <p:nvPicPr>
            <p:cNvPr id="11" name="Picture 10">
              <a:extLst>
                <a:ext uri="{FF2B5EF4-FFF2-40B4-BE49-F238E27FC236}">
                  <a16:creationId xmlns:a16="http://schemas.microsoft.com/office/drawing/2014/main" id="{ECCEB44C-86D9-1E84-C797-DB8D81B726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889" y="5686239"/>
              <a:ext cx="1134000" cy="1134000"/>
            </a:xfrm>
            <a:prstGeom prst="rect">
              <a:avLst/>
            </a:prstGeom>
          </p:spPr>
        </p:pic>
        <p:pic>
          <p:nvPicPr>
            <p:cNvPr id="12" name="Picture 11">
              <a:extLst>
                <a:ext uri="{FF2B5EF4-FFF2-40B4-BE49-F238E27FC236}">
                  <a16:creationId xmlns:a16="http://schemas.microsoft.com/office/drawing/2014/main" id="{CB0407F6-6CB9-2AD4-5D11-846022C5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825" y="5686239"/>
              <a:ext cx="1134000" cy="1134000"/>
            </a:xfrm>
            <a:prstGeom prst="rect">
              <a:avLst/>
            </a:prstGeom>
          </p:spPr>
        </p:pic>
        <p:pic>
          <p:nvPicPr>
            <p:cNvPr id="13" name="Picture 12">
              <a:extLst>
                <a:ext uri="{FF2B5EF4-FFF2-40B4-BE49-F238E27FC236}">
                  <a16:creationId xmlns:a16="http://schemas.microsoft.com/office/drawing/2014/main" id="{E43C9A27-4A97-924A-1E9D-EC29DC5C1D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4" name="Picture 13">
              <a:extLst>
                <a:ext uri="{FF2B5EF4-FFF2-40B4-BE49-F238E27FC236}">
                  <a16:creationId xmlns:a16="http://schemas.microsoft.com/office/drawing/2014/main" id="{359EB5CB-FA17-030B-2B5E-3A71A82D04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A660B50A-B634-228F-809E-B728E357B8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30F94078-5F34-FB0D-15B0-D7FC74F311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pic>
          <p:nvPicPr>
            <p:cNvPr id="17" name="Picture 16" descr="A blue flower with a black center&#10;&#10;Description automatically generated">
              <a:extLst>
                <a:ext uri="{FF2B5EF4-FFF2-40B4-BE49-F238E27FC236}">
                  <a16:creationId xmlns:a16="http://schemas.microsoft.com/office/drawing/2014/main" id="{268A6872-87C8-8B72-C9D0-CC1F9311F0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8531" y="5659239"/>
              <a:ext cx="1188000" cy="1188000"/>
            </a:xfrm>
            <a:prstGeom prst="rect">
              <a:avLst/>
            </a:prstGeom>
          </p:spPr>
        </p:pic>
        <p:pic>
          <p:nvPicPr>
            <p:cNvPr id="18" name="Picture 17" descr="A blue flower with a black center&#10;&#10;Description automatically generated">
              <a:extLst>
                <a:ext uri="{FF2B5EF4-FFF2-40B4-BE49-F238E27FC236}">
                  <a16:creationId xmlns:a16="http://schemas.microsoft.com/office/drawing/2014/main" id="{51739046-2B58-6528-A0EF-9DC06AA901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7946" y="5659239"/>
              <a:ext cx="1188000" cy="1188000"/>
            </a:xfrm>
            <a:prstGeom prst="rect">
              <a:avLst/>
            </a:prstGeom>
          </p:spPr>
        </p:pic>
      </p:grpSp>
    </p:spTree>
    <p:extLst>
      <p:ext uri="{BB962C8B-B14F-4D97-AF65-F5344CB8AC3E}">
        <p14:creationId xmlns:p14="http://schemas.microsoft.com/office/powerpoint/2010/main" val="2406998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8" name="Group 17">
            <a:extLst>
              <a:ext uri="{FF2B5EF4-FFF2-40B4-BE49-F238E27FC236}">
                <a16:creationId xmlns:a16="http://schemas.microsoft.com/office/drawing/2014/main" id="{B426C7EE-DBDD-6BD9-9168-C9003F3E71EB}"/>
              </a:ext>
              <a:ext uri="{C183D7F6-B498-43B3-948B-1728B52AA6E4}">
                <adec:decorative xmlns:adec="http://schemas.microsoft.com/office/drawing/2017/decorative" val="1"/>
              </a:ext>
            </a:extLst>
          </p:cNvPr>
          <p:cNvGrpSpPr/>
          <p:nvPr userDrawn="1"/>
        </p:nvGrpSpPr>
        <p:grpSpPr>
          <a:xfrm rot="5400000">
            <a:off x="8721558" y="3311606"/>
            <a:ext cx="5500883" cy="1216800"/>
            <a:chOff x="13738" y="5644839"/>
            <a:chExt cx="5500883" cy="1216800"/>
          </a:xfrm>
        </p:grpSpPr>
        <p:pic>
          <p:nvPicPr>
            <p:cNvPr id="19" name="Picture 18" descr="A yellow flower with black background&#10;&#10;Description automatically generated">
              <a:extLst>
                <a:ext uri="{FF2B5EF4-FFF2-40B4-BE49-F238E27FC236}">
                  <a16:creationId xmlns:a16="http://schemas.microsoft.com/office/drawing/2014/main" id="{72EC87E1-730A-BCEC-100D-0939C1412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20" name="Picture 19">
              <a:extLst>
                <a:ext uri="{FF2B5EF4-FFF2-40B4-BE49-F238E27FC236}">
                  <a16:creationId xmlns:a16="http://schemas.microsoft.com/office/drawing/2014/main" id="{D6EB7068-9903-9FD4-E6B9-DDC26BFB2C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21" name="Picture 20">
              <a:extLst>
                <a:ext uri="{FF2B5EF4-FFF2-40B4-BE49-F238E27FC236}">
                  <a16:creationId xmlns:a16="http://schemas.microsoft.com/office/drawing/2014/main" id="{A63EBA6E-C29B-DC48-1637-E2042FAAB5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22" name="Picture 21" descr="A blue flower with a black center&#10;&#10;Description automatically generated">
              <a:extLst>
                <a:ext uri="{FF2B5EF4-FFF2-40B4-BE49-F238E27FC236}">
                  <a16:creationId xmlns:a16="http://schemas.microsoft.com/office/drawing/2014/main" id="{18B79AE6-DCBC-5BC3-D498-7967722A06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24" name="Picture 23" descr="A blue flower with a black center&#10;&#10;Description automatically generated">
              <a:extLst>
                <a:ext uri="{FF2B5EF4-FFF2-40B4-BE49-F238E27FC236}">
                  <a16:creationId xmlns:a16="http://schemas.microsoft.com/office/drawing/2014/main" id="{ED149BEC-1280-9598-B423-685EC1C099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2088670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884F12BF-BE35-3CFE-122B-094F32AD7399}"/>
              </a:ext>
              <a:ext uri="{C183D7F6-B498-43B3-948B-1728B52AA6E4}">
                <adec:decorative xmlns:adec="http://schemas.microsoft.com/office/drawing/2017/decorative" val="1"/>
              </a:ext>
            </a:extLst>
          </p:cNvPr>
          <p:cNvGrpSpPr/>
          <p:nvPr userDrawn="1"/>
        </p:nvGrpSpPr>
        <p:grpSpPr>
          <a:xfrm>
            <a:off x="13738" y="5644839"/>
            <a:ext cx="12122208" cy="1216800"/>
            <a:chOff x="13738" y="5644839"/>
            <a:chExt cx="12122208" cy="1216800"/>
          </a:xfrm>
        </p:grpSpPr>
        <p:pic>
          <p:nvPicPr>
            <p:cNvPr id="8" name="Picture 7" descr="A yellow flower with black background&#10;&#10;Description automatically generated">
              <a:extLst>
                <a:ext uri="{FF2B5EF4-FFF2-40B4-BE49-F238E27FC236}">
                  <a16:creationId xmlns:a16="http://schemas.microsoft.com/office/drawing/2014/main" id="{09D60BD2-B0BD-EB27-84A3-414457532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9" name="Picture 8" descr="A yellow flower with black background&#10;&#10;Description automatically generated">
              <a:extLst>
                <a:ext uri="{FF2B5EF4-FFF2-40B4-BE49-F238E27FC236}">
                  <a16:creationId xmlns:a16="http://schemas.microsoft.com/office/drawing/2014/main" id="{08C3390C-3D79-60A1-9D71-B892E945D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7600" y="5644839"/>
              <a:ext cx="1216800" cy="1216800"/>
            </a:xfrm>
            <a:prstGeom prst="rect">
              <a:avLst/>
            </a:prstGeom>
          </p:spPr>
        </p:pic>
        <p:pic>
          <p:nvPicPr>
            <p:cNvPr id="10" name="Picture 9" descr="A yellow flower with black background&#10;&#10;Description automatically generated">
              <a:extLst>
                <a:ext uri="{FF2B5EF4-FFF2-40B4-BE49-F238E27FC236}">
                  <a16:creationId xmlns:a16="http://schemas.microsoft.com/office/drawing/2014/main" id="{3FA4AD85-EB5D-11C8-02BC-C7BFDB8392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4082" y="5644839"/>
              <a:ext cx="1216800" cy="1216800"/>
            </a:xfrm>
            <a:prstGeom prst="rect">
              <a:avLst/>
            </a:prstGeom>
          </p:spPr>
        </p:pic>
        <p:pic>
          <p:nvPicPr>
            <p:cNvPr id="11" name="Picture 10">
              <a:extLst>
                <a:ext uri="{FF2B5EF4-FFF2-40B4-BE49-F238E27FC236}">
                  <a16:creationId xmlns:a16="http://schemas.microsoft.com/office/drawing/2014/main" id="{E508DA32-A135-5632-1377-19587939F7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889" y="5686239"/>
              <a:ext cx="1134000" cy="1134000"/>
            </a:xfrm>
            <a:prstGeom prst="rect">
              <a:avLst/>
            </a:prstGeom>
          </p:spPr>
        </p:pic>
        <p:pic>
          <p:nvPicPr>
            <p:cNvPr id="12" name="Picture 11">
              <a:extLst>
                <a:ext uri="{FF2B5EF4-FFF2-40B4-BE49-F238E27FC236}">
                  <a16:creationId xmlns:a16="http://schemas.microsoft.com/office/drawing/2014/main" id="{67CCB49A-443A-740D-9736-5E00DFCA44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825" y="5686239"/>
              <a:ext cx="1134000" cy="1134000"/>
            </a:xfrm>
            <a:prstGeom prst="rect">
              <a:avLst/>
            </a:prstGeom>
          </p:spPr>
        </p:pic>
        <p:pic>
          <p:nvPicPr>
            <p:cNvPr id="13" name="Picture 12">
              <a:extLst>
                <a:ext uri="{FF2B5EF4-FFF2-40B4-BE49-F238E27FC236}">
                  <a16:creationId xmlns:a16="http://schemas.microsoft.com/office/drawing/2014/main" id="{BF767B18-46BE-0C52-3376-ADBF0A3D85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4" name="Picture 13">
              <a:extLst>
                <a:ext uri="{FF2B5EF4-FFF2-40B4-BE49-F238E27FC236}">
                  <a16:creationId xmlns:a16="http://schemas.microsoft.com/office/drawing/2014/main" id="{7E4575EF-A461-3CC6-C4B3-6B1117F6E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1FB18291-94FA-794B-3380-F069349061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D0D633DE-998F-5D54-AC67-4CAB0D6667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pic>
          <p:nvPicPr>
            <p:cNvPr id="17" name="Picture 16" descr="A blue flower with a black center&#10;&#10;Description automatically generated">
              <a:extLst>
                <a:ext uri="{FF2B5EF4-FFF2-40B4-BE49-F238E27FC236}">
                  <a16:creationId xmlns:a16="http://schemas.microsoft.com/office/drawing/2014/main" id="{84A7DF30-1D43-CBA8-206A-270276962A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8531" y="5659239"/>
              <a:ext cx="1188000" cy="1188000"/>
            </a:xfrm>
            <a:prstGeom prst="rect">
              <a:avLst/>
            </a:prstGeom>
          </p:spPr>
        </p:pic>
        <p:pic>
          <p:nvPicPr>
            <p:cNvPr id="18" name="Picture 17" descr="A blue flower with a black center&#10;&#10;Description automatically generated">
              <a:extLst>
                <a:ext uri="{FF2B5EF4-FFF2-40B4-BE49-F238E27FC236}">
                  <a16:creationId xmlns:a16="http://schemas.microsoft.com/office/drawing/2014/main" id="{833D878C-3C44-AB24-419B-12C0E8E658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7946" y="5659239"/>
              <a:ext cx="1188000" cy="1188000"/>
            </a:xfrm>
            <a:prstGeom prst="rect">
              <a:avLst/>
            </a:prstGeom>
          </p:spPr>
        </p:pic>
      </p:grpSp>
    </p:spTree>
    <p:extLst>
      <p:ext uri="{BB962C8B-B14F-4D97-AF65-F5344CB8AC3E}">
        <p14:creationId xmlns:p14="http://schemas.microsoft.com/office/powerpoint/2010/main" val="1971462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199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6A3D9AD4-58BC-DB70-D1FC-BF27178CE4AF}"/>
              </a:ext>
              <a:ext uri="{C183D7F6-B498-43B3-948B-1728B52AA6E4}">
                <adec:decorative xmlns:adec="http://schemas.microsoft.com/office/drawing/2017/decorative" val="1"/>
              </a:ext>
            </a:extLst>
          </p:cNvPr>
          <p:cNvGrpSpPr/>
          <p:nvPr userDrawn="1"/>
        </p:nvGrpSpPr>
        <p:grpSpPr>
          <a:xfrm rot="5400000">
            <a:off x="8721558" y="3311606"/>
            <a:ext cx="5500883" cy="1216800"/>
            <a:chOff x="13738" y="5644839"/>
            <a:chExt cx="5500883" cy="1216800"/>
          </a:xfrm>
        </p:grpSpPr>
        <p:pic>
          <p:nvPicPr>
            <p:cNvPr id="12" name="Picture 11" descr="A yellow flower with black background&#10;&#10;Description automatically generated">
              <a:extLst>
                <a:ext uri="{FF2B5EF4-FFF2-40B4-BE49-F238E27FC236}">
                  <a16:creationId xmlns:a16="http://schemas.microsoft.com/office/drawing/2014/main" id="{C01F25AD-8ABF-9C58-6CFE-D1E132177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13" name="Picture 12">
              <a:extLst>
                <a:ext uri="{FF2B5EF4-FFF2-40B4-BE49-F238E27FC236}">
                  <a16:creationId xmlns:a16="http://schemas.microsoft.com/office/drawing/2014/main" id="{7C474C6D-29C7-08F2-1851-4A95931003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4" name="Picture 13">
              <a:extLst>
                <a:ext uri="{FF2B5EF4-FFF2-40B4-BE49-F238E27FC236}">
                  <a16:creationId xmlns:a16="http://schemas.microsoft.com/office/drawing/2014/main" id="{F1FE916A-1361-201E-A462-4CD7A0165D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003E7CDF-092E-C459-B321-6E0101648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A47AC1B3-9455-C089-EA38-FFC8C943B3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17176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6901C7-24B7-8EFA-F1DE-48F4B2133957}"/>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2" name="Text Placeholder 2">
            <a:extLst>
              <a:ext uri="{FF2B5EF4-FFF2-40B4-BE49-F238E27FC236}">
                <a16:creationId xmlns:a16="http://schemas.microsoft.com/office/drawing/2014/main" id="{ACFCB54E-AE56-F9FE-B8E8-AB0C418AC2CE}"/>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87435778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0" name="Group 9">
            <a:extLst>
              <a:ext uri="{FF2B5EF4-FFF2-40B4-BE49-F238E27FC236}">
                <a16:creationId xmlns:a16="http://schemas.microsoft.com/office/drawing/2014/main" id="{A22F463C-3B6B-D3AC-30F5-DEBBC4A92110}"/>
              </a:ext>
              <a:ext uri="{C183D7F6-B498-43B3-948B-1728B52AA6E4}">
                <adec:decorative xmlns:adec="http://schemas.microsoft.com/office/drawing/2017/decorative" val="1"/>
              </a:ext>
            </a:extLst>
          </p:cNvPr>
          <p:cNvGrpSpPr/>
          <p:nvPr userDrawn="1"/>
        </p:nvGrpSpPr>
        <p:grpSpPr>
          <a:xfrm rot="5400000">
            <a:off x="8750371" y="2820600"/>
            <a:ext cx="5500883" cy="1216800"/>
            <a:chOff x="13738" y="5644839"/>
            <a:chExt cx="5500883" cy="1216800"/>
          </a:xfrm>
        </p:grpSpPr>
        <p:pic>
          <p:nvPicPr>
            <p:cNvPr id="11" name="Picture 10" descr="A yellow flower with black background&#10;&#10;Description automatically generated">
              <a:extLst>
                <a:ext uri="{FF2B5EF4-FFF2-40B4-BE49-F238E27FC236}">
                  <a16:creationId xmlns:a16="http://schemas.microsoft.com/office/drawing/2014/main" id="{C069C216-DD69-7065-D7C8-FBA4B4CBA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12" name="Picture 11">
              <a:extLst>
                <a:ext uri="{FF2B5EF4-FFF2-40B4-BE49-F238E27FC236}">
                  <a16:creationId xmlns:a16="http://schemas.microsoft.com/office/drawing/2014/main" id="{892BF5CB-61DC-084A-3BDA-E6B85A2AD3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3" name="Picture 12">
              <a:extLst>
                <a:ext uri="{FF2B5EF4-FFF2-40B4-BE49-F238E27FC236}">
                  <a16:creationId xmlns:a16="http://schemas.microsoft.com/office/drawing/2014/main" id="{3F611258-E8FD-D2C6-92DD-FBE080E5A8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81EDF392-840A-4CBB-058F-650444E5D3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65C4ED6A-F46B-A813-8EF2-2EAE9B993F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2386045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ransition">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81A32FCE-9096-E37B-A6C0-9DFB7EF9CB95}"/>
              </a:ext>
              <a:ext uri="{C183D7F6-B498-43B3-948B-1728B52AA6E4}">
                <adec:decorative xmlns:adec="http://schemas.microsoft.com/office/drawing/2017/decorative" val="1"/>
              </a:ext>
            </a:extLst>
          </p:cNvPr>
          <p:cNvGrpSpPr/>
          <p:nvPr userDrawn="1"/>
        </p:nvGrpSpPr>
        <p:grpSpPr>
          <a:xfrm>
            <a:off x="145356" y="121935"/>
            <a:ext cx="11901285" cy="6614126"/>
            <a:chOff x="145358" y="139347"/>
            <a:chExt cx="11901285" cy="6614126"/>
          </a:xfrm>
        </p:grpSpPr>
        <p:grpSp>
          <p:nvGrpSpPr>
            <p:cNvPr id="2" name="Group 1">
              <a:extLst>
                <a:ext uri="{FF2B5EF4-FFF2-40B4-BE49-F238E27FC236}">
                  <a16:creationId xmlns:a16="http://schemas.microsoft.com/office/drawing/2014/main" id="{A6D85895-3025-79AC-DADE-FA8ED15AE3B6}"/>
                </a:ext>
              </a:extLst>
            </p:cNvPr>
            <p:cNvGrpSpPr>
              <a:grpSpLocks noChangeAspect="1"/>
            </p:cNvGrpSpPr>
            <p:nvPr userDrawn="1"/>
          </p:nvGrpSpPr>
          <p:grpSpPr>
            <a:xfrm rot="5400000">
              <a:off x="8076497" y="2783327"/>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4D5FFBF9-B785-3FF2-098F-FACC741338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B515ED48-4C76-DF4E-2664-E4BEB7DC1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65795B64-071F-4D3C-0F7C-6C616AA10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ABF97ACA-FCC1-C2C4-3745-F206BBB1B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A4375F80-49DD-8F32-A5D2-C166193C4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9" name="Group 8">
              <a:extLst>
                <a:ext uri="{FF2B5EF4-FFF2-40B4-BE49-F238E27FC236}">
                  <a16:creationId xmlns:a16="http://schemas.microsoft.com/office/drawing/2014/main" id="{D8071212-891D-421D-B312-8C2ECC00F182}"/>
                </a:ext>
              </a:extLst>
            </p:cNvPr>
            <p:cNvGrpSpPr>
              <a:grpSpLocks noChangeAspect="1"/>
            </p:cNvGrpSpPr>
            <p:nvPr userDrawn="1"/>
          </p:nvGrpSpPr>
          <p:grpSpPr>
            <a:xfrm rot="5400000">
              <a:off x="-2492788" y="2783327"/>
              <a:ext cx="6608291" cy="1332000"/>
              <a:chOff x="938084" y="4219645"/>
              <a:chExt cx="6251085" cy="1260000"/>
            </a:xfrm>
          </p:grpSpPr>
          <p:pic>
            <p:nvPicPr>
              <p:cNvPr id="10" name="Picture 9" descr="A black and pink flower&#10;&#10;Description automatically generated">
                <a:extLst>
                  <a:ext uri="{FF2B5EF4-FFF2-40B4-BE49-F238E27FC236}">
                    <a16:creationId xmlns:a16="http://schemas.microsoft.com/office/drawing/2014/main" id="{3847AEB4-6C71-53B4-5C3B-DCC2BC648A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29ADEF39-F82D-6C84-B4AC-5525E9E4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E3E3B16-3688-0F5F-860D-A5D70D5386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AEC374F0-A561-BF62-E354-39F64EA66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C10AC1B6-0E7F-0EDE-F26F-476B7E39B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17" name="Group 16">
              <a:extLst>
                <a:ext uri="{FF2B5EF4-FFF2-40B4-BE49-F238E27FC236}">
                  <a16:creationId xmlns:a16="http://schemas.microsoft.com/office/drawing/2014/main" id="{C803A20D-60FE-338B-E6D8-BF889A4DDDC2}"/>
                </a:ext>
              </a:extLst>
            </p:cNvPr>
            <p:cNvGrpSpPr>
              <a:grpSpLocks noChangeAspect="1"/>
            </p:cNvGrpSpPr>
            <p:nvPr userDrawn="1"/>
          </p:nvGrpSpPr>
          <p:grpSpPr>
            <a:xfrm>
              <a:off x="1471524" y="5421473"/>
              <a:ext cx="9248955" cy="1332000"/>
              <a:chOff x="2187047" y="4219645"/>
              <a:chExt cx="8749011" cy="1260000"/>
            </a:xfrm>
          </p:grpSpPr>
          <p:pic>
            <p:nvPicPr>
              <p:cNvPr id="26" name="Picture 25" descr="A black and pink flower&#10;&#10;Description automatically generated">
                <a:extLst>
                  <a:ext uri="{FF2B5EF4-FFF2-40B4-BE49-F238E27FC236}">
                    <a16:creationId xmlns:a16="http://schemas.microsoft.com/office/drawing/2014/main" id="{D05DED10-7A41-7474-B23B-EC976A2EB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27" name="Picture 26" descr="A black and pink flower&#10;&#10;Description automatically generated">
                <a:extLst>
                  <a:ext uri="{FF2B5EF4-FFF2-40B4-BE49-F238E27FC236}">
                    <a16:creationId xmlns:a16="http://schemas.microsoft.com/office/drawing/2014/main" id="{2A16DBCD-B383-69DE-912D-4F887577C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28" name="Picture 27" descr="A black and pink flower&#10;&#10;Description automatically generated">
                <a:extLst>
                  <a:ext uri="{FF2B5EF4-FFF2-40B4-BE49-F238E27FC236}">
                    <a16:creationId xmlns:a16="http://schemas.microsoft.com/office/drawing/2014/main" id="{0C4F8B01-5C99-EE63-F887-D718311AC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29" name="Picture 28" descr="A black and pink flower&#10;&#10;Description automatically generated">
                <a:extLst>
                  <a:ext uri="{FF2B5EF4-FFF2-40B4-BE49-F238E27FC236}">
                    <a16:creationId xmlns:a16="http://schemas.microsoft.com/office/drawing/2014/main" id="{39710512-FD06-ADA9-73D5-84B1A4F847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30" name="Picture 29" descr="A black and pink flower&#10;&#10;Description automatically generated">
                <a:extLst>
                  <a:ext uri="{FF2B5EF4-FFF2-40B4-BE49-F238E27FC236}">
                    <a16:creationId xmlns:a16="http://schemas.microsoft.com/office/drawing/2014/main" id="{97BF81D3-698B-DD14-88DC-A72259CC8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33" name="Picture 32" descr="A black and pink flower&#10;&#10;Description automatically generated">
                <a:extLst>
                  <a:ext uri="{FF2B5EF4-FFF2-40B4-BE49-F238E27FC236}">
                    <a16:creationId xmlns:a16="http://schemas.microsoft.com/office/drawing/2014/main" id="{E87333AC-E07C-ACED-34E2-A3B73B0C4B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34" name="Picture 33" descr="A black and pink flower&#10;&#10;Description automatically generated">
                <a:extLst>
                  <a:ext uri="{FF2B5EF4-FFF2-40B4-BE49-F238E27FC236}">
                    <a16:creationId xmlns:a16="http://schemas.microsoft.com/office/drawing/2014/main" id="{608662F6-9118-F0EB-00EF-76DAB0238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47" name="Group 46">
              <a:extLst>
                <a:ext uri="{FF2B5EF4-FFF2-40B4-BE49-F238E27FC236}">
                  <a16:creationId xmlns:a16="http://schemas.microsoft.com/office/drawing/2014/main" id="{903744D6-DE57-7FDE-D7E2-7A973E13954C}"/>
                </a:ext>
              </a:extLst>
            </p:cNvPr>
            <p:cNvGrpSpPr>
              <a:grpSpLocks noChangeAspect="1"/>
            </p:cNvGrpSpPr>
            <p:nvPr userDrawn="1"/>
          </p:nvGrpSpPr>
          <p:grpSpPr>
            <a:xfrm>
              <a:off x="1471523" y="139347"/>
              <a:ext cx="9248955" cy="1332000"/>
              <a:chOff x="2187047" y="4219645"/>
              <a:chExt cx="8749011" cy="1260000"/>
            </a:xfrm>
          </p:grpSpPr>
          <p:pic>
            <p:nvPicPr>
              <p:cNvPr id="48" name="Picture 47" descr="A black and pink flower&#10;&#10;Description automatically generated">
                <a:extLst>
                  <a:ext uri="{FF2B5EF4-FFF2-40B4-BE49-F238E27FC236}">
                    <a16:creationId xmlns:a16="http://schemas.microsoft.com/office/drawing/2014/main" id="{B59BA50F-A363-73CC-49DE-3A4A0495D9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9" name="Picture 48" descr="A black and pink flower&#10;&#10;Description automatically generated">
                <a:extLst>
                  <a:ext uri="{FF2B5EF4-FFF2-40B4-BE49-F238E27FC236}">
                    <a16:creationId xmlns:a16="http://schemas.microsoft.com/office/drawing/2014/main" id="{2C1C9BBE-9ED8-60E2-C26C-287EB894E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50" name="Picture 49" descr="A black and pink flower&#10;&#10;Description automatically generated">
                <a:extLst>
                  <a:ext uri="{FF2B5EF4-FFF2-40B4-BE49-F238E27FC236}">
                    <a16:creationId xmlns:a16="http://schemas.microsoft.com/office/drawing/2014/main" id="{86242F3E-9E42-B638-3B35-2ED0F1A27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51" name="Picture 50" descr="A black and pink flower&#10;&#10;Description automatically generated">
                <a:extLst>
                  <a:ext uri="{FF2B5EF4-FFF2-40B4-BE49-F238E27FC236}">
                    <a16:creationId xmlns:a16="http://schemas.microsoft.com/office/drawing/2014/main" id="{EDF152AD-B74D-3342-B678-F173A856B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52" name="Picture 51" descr="A black and pink flower&#10;&#10;Description automatically generated">
                <a:extLst>
                  <a:ext uri="{FF2B5EF4-FFF2-40B4-BE49-F238E27FC236}">
                    <a16:creationId xmlns:a16="http://schemas.microsoft.com/office/drawing/2014/main" id="{315C7D39-E109-B92F-E2E0-EC24BE52A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53" name="Picture 52" descr="A black and pink flower&#10;&#10;Description automatically generated">
                <a:extLst>
                  <a:ext uri="{FF2B5EF4-FFF2-40B4-BE49-F238E27FC236}">
                    <a16:creationId xmlns:a16="http://schemas.microsoft.com/office/drawing/2014/main" id="{B4286C0B-526B-9779-0308-4DEF912DE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54" name="Picture 53" descr="A black and pink flower&#10;&#10;Description automatically generated">
                <a:extLst>
                  <a:ext uri="{FF2B5EF4-FFF2-40B4-BE49-F238E27FC236}">
                    <a16:creationId xmlns:a16="http://schemas.microsoft.com/office/drawing/2014/main" id="{83788381-6763-FB61-5E9F-552132055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sp>
        <p:nvSpPr>
          <p:cNvPr id="5" name="Title 1">
            <a:extLst>
              <a:ext uri="{FF2B5EF4-FFF2-40B4-BE49-F238E27FC236}">
                <a16:creationId xmlns:a16="http://schemas.microsoft.com/office/drawing/2014/main" id="{C06075A5-6516-B2AD-A063-89421432FC9C}"/>
              </a:ext>
            </a:extLst>
          </p:cNvPr>
          <p:cNvSpPr>
            <a:spLocks noGrp="1"/>
          </p:cNvSpPr>
          <p:nvPr>
            <p:ph type="title"/>
          </p:nvPr>
        </p:nvSpPr>
        <p:spPr>
          <a:xfrm>
            <a:off x="2315998" y="2079000"/>
            <a:ext cx="7560000" cy="2700000"/>
          </a:xfrm>
          <a:noFill/>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4223862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0486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5" name="Group 24">
            <a:extLst>
              <a:ext uri="{FF2B5EF4-FFF2-40B4-BE49-F238E27FC236}">
                <a16:creationId xmlns:a16="http://schemas.microsoft.com/office/drawing/2014/main" id="{D2681FAB-0A02-B568-1F84-2E029481BAAD}"/>
              </a:ext>
              <a:ext uri="{C183D7F6-B498-43B3-948B-1728B52AA6E4}">
                <adec:decorative xmlns:adec="http://schemas.microsoft.com/office/drawing/2017/decorative" val="1"/>
              </a:ext>
            </a:extLst>
          </p:cNvPr>
          <p:cNvGrpSpPr>
            <a:grpSpLocks noChangeAspect="1"/>
          </p:cNvGrpSpPr>
          <p:nvPr userDrawn="1"/>
        </p:nvGrpSpPr>
        <p:grpSpPr>
          <a:xfrm>
            <a:off x="151192" y="5421472"/>
            <a:ext cx="11889616" cy="1332000"/>
            <a:chOff x="938084" y="4219645"/>
            <a:chExt cx="11246934" cy="1260000"/>
          </a:xfrm>
        </p:grpSpPr>
        <p:pic>
          <p:nvPicPr>
            <p:cNvPr id="15" name="Picture 14" descr="A black and pink flower&#10;&#10;Description automatically generated">
              <a:extLst>
                <a:ext uri="{FF2B5EF4-FFF2-40B4-BE49-F238E27FC236}">
                  <a16:creationId xmlns:a16="http://schemas.microsoft.com/office/drawing/2014/main" id="{BE0A944B-16CF-FE2C-B87A-DDDF2F0A3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A5C9C6B9-8149-BEAB-F407-735C07AC1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62F81424-1118-259A-081C-AF55F2077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9" name="Picture 18" descr="A black and pink flower&#10;&#10;Description automatically generated">
              <a:extLst>
                <a:ext uri="{FF2B5EF4-FFF2-40B4-BE49-F238E27FC236}">
                  <a16:creationId xmlns:a16="http://schemas.microsoft.com/office/drawing/2014/main" id="{5A309FDD-108A-DF86-DFB7-01A1F1FB76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20" name="Picture 19" descr="A black and pink flower&#10;&#10;Description automatically generated">
              <a:extLst>
                <a:ext uri="{FF2B5EF4-FFF2-40B4-BE49-F238E27FC236}">
                  <a16:creationId xmlns:a16="http://schemas.microsoft.com/office/drawing/2014/main" id="{B1293458-A33E-43FA-0182-440548B0B4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21" name="Picture 20" descr="A black and pink flower&#10;&#10;Description automatically generated">
              <a:extLst>
                <a:ext uri="{FF2B5EF4-FFF2-40B4-BE49-F238E27FC236}">
                  <a16:creationId xmlns:a16="http://schemas.microsoft.com/office/drawing/2014/main" id="{DE000BDC-5E30-5484-2F7F-19B1583546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22" name="Picture 21" descr="A black and pink flower&#10;&#10;Description automatically generated">
              <a:extLst>
                <a:ext uri="{FF2B5EF4-FFF2-40B4-BE49-F238E27FC236}">
                  <a16:creationId xmlns:a16="http://schemas.microsoft.com/office/drawing/2014/main" id="{ED67B513-8C56-714E-5C46-D42C35D76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23" name="Picture 22" descr="A black and pink flower&#10;&#10;Description automatically generated">
              <a:extLst>
                <a:ext uri="{FF2B5EF4-FFF2-40B4-BE49-F238E27FC236}">
                  <a16:creationId xmlns:a16="http://schemas.microsoft.com/office/drawing/2014/main" id="{575C6B22-9EEE-C8E1-DBB7-8F6ED9A9C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24" name="Picture 23" descr="A black and pink flower&#10;&#10;Description automatically generated">
              <a:extLst>
                <a:ext uri="{FF2B5EF4-FFF2-40B4-BE49-F238E27FC236}">
                  <a16:creationId xmlns:a16="http://schemas.microsoft.com/office/drawing/2014/main" id="{7A63B782-F924-EF98-F206-F33B62C20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542070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722736"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026736"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DCDAD1A3-B33C-9C0B-B330-735191AE87F9}"/>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B02FA912-6879-8C77-94C2-27DEC3199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5" name="Picture 4" descr="A black and pink flower&#10;&#10;Description automatically generated">
              <a:extLst>
                <a:ext uri="{FF2B5EF4-FFF2-40B4-BE49-F238E27FC236}">
                  <a16:creationId xmlns:a16="http://schemas.microsoft.com/office/drawing/2014/main" id="{7B3B0BD5-A8DB-DD2F-7027-4CA6830BD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BA38361A-3073-77A8-F744-E7B43B72A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9918EA4A-9D53-07E7-6AE1-C2B83DD7C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FD21F24E-905E-A270-E431-DD17E15CD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173293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16D8570E-2E5A-47F9-DA99-B101AFB19DED}"/>
              </a:ext>
              <a:ext uri="{C183D7F6-B498-43B3-948B-1728B52AA6E4}">
                <adec:decorative xmlns:adec="http://schemas.microsoft.com/office/drawing/2017/decorative" val="1"/>
              </a:ext>
            </a:extLst>
          </p:cNvPr>
          <p:cNvGrpSpPr>
            <a:grpSpLocks noChangeAspect="1"/>
          </p:cNvGrpSpPr>
          <p:nvPr userDrawn="1"/>
        </p:nvGrpSpPr>
        <p:grpSpPr>
          <a:xfrm rot="5400000">
            <a:off x="-2641381" y="2762999"/>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0B26FB32-99F0-8C5A-8AEF-39E7BBFA6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57754B79-50AD-9B06-BF6F-8A967A37A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1A46D0B1-E2F9-9715-A7DA-71F357D55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B3689B-5194-4DB8-AF26-F19748425B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9F38F668-CCFF-D322-372D-11D55F920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728451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3429CD2B-A25F-B2BA-3B64-3905D31C7424}"/>
              </a:ext>
              <a:ext uri="{C183D7F6-B498-43B3-948B-1728B52AA6E4}">
                <adec:decorative xmlns:adec="http://schemas.microsoft.com/office/drawing/2017/decorative" val="1"/>
              </a:ext>
            </a:extLst>
          </p:cNvPr>
          <p:cNvGrpSpPr/>
          <p:nvPr userDrawn="1"/>
        </p:nvGrpSpPr>
        <p:grpSpPr>
          <a:xfrm>
            <a:off x="32153" y="5598000"/>
            <a:ext cx="12127693" cy="1188000"/>
            <a:chOff x="37696" y="4063679"/>
            <a:chExt cx="12127693" cy="1188000"/>
          </a:xfrm>
        </p:grpSpPr>
        <p:pic>
          <p:nvPicPr>
            <p:cNvPr id="20" name="Picture 19" descr="A yellow flower with black background&#10;&#10;Description automatically generated">
              <a:extLst>
                <a:ext uri="{FF2B5EF4-FFF2-40B4-BE49-F238E27FC236}">
                  <a16:creationId xmlns:a16="http://schemas.microsoft.com/office/drawing/2014/main" id="{190595CB-4634-7E18-B561-11785454A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B137327F-9E46-6548-A6A3-32014B282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0F0FC66C-1C53-B7B6-1D36-BC5F16D5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9A342097-C386-9797-E25D-E8D6B0339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CF6BDDBF-2A1A-B89D-C507-D349F530D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14950546-C27E-000A-0EC8-F536A17F3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7793409F-3DCD-AE1A-25FA-0E412C6E7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828E4D41-AD55-B725-5B13-15E4B9B5F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E7C8AB5A-1953-4E23-C429-7AC405DD2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23F13EC0-24E0-88E8-C40A-E4E529290C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E240155A-F2CA-2205-0211-5EDF610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grpSp>
        <p:nvGrpSpPr>
          <p:cNvPr id="7" name="Group 6">
            <a:extLst>
              <a:ext uri="{FF2B5EF4-FFF2-40B4-BE49-F238E27FC236}">
                <a16:creationId xmlns:a16="http://schemas.microsoft.com/office/drawing/2014/main" id="{FFC8BCA8-35BA-7C77-E07F-1D9F9D027AD3}"/>
              </a:ext>
              <a:ext uri="{C183D7F6-B498-43B3-948B-1728B52AA6E4}">
                <adec:decorative xmlns:adec="http://schemas.microsoft.com/office/drawing/2017/decorative" val="1"/>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5D1BE3A6-AF63-2419-8E9A-9966B5C357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630BBBE1-0109-BBD1-1698-5415F5CB01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963786F8-5D32-61C8-F6B9-6098E87857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B4F7351B-43E7-9ACA-0111-F20FE6D8E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E837AE1A-2AC4-9A2B-0959-C3D2FCD5EE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2207EDFD-DF72-7FFC-D446-CF93CBAC72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DE4363BE-4D7D-50C9-E40A-11B6A4C9F7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85E49967-8F8A-4E97-87B4-0589E2A7B8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8A24A0CC-B398-E19B-3865-01B8CD1AEE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803497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4881738"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4881738"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95C15A14-BA4A-DD08-03C5-0C55270504A0}"/>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1480FC19-9C4F-4B84-9451-8DB2DECAB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BCE39365-1EE2-F988-27AA-D666A230E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2E952CFC-0AEC-A1D8-CDA9-7DC4FD9BC9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F56AF9F3-22A5-79E6-6393-39D73A5F29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8" name="Picture 17" descr="A black and pink flower&#10;&#10;Description automatically generated">
              <a:extLst>
                <a:ext uri="{FF2B5EF4-FFF2-40B4-BE49-F238E27FC236}">
                  <a16:creationId xmlns:a16="http://schemas.microsoft.com/office/drawing/2014/main" id="{47073F36-2799-DBDC-2DE5-27ACED35B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752511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2558937-C17C-041C-1E76-E25986135E6B}"/>
              </a:ext>
              <a:ext uri="{C183D7F6-B498-43B3-948B-1728B52AA6E4}">
                <adec:decorative xmlns:adec="http://schemas.microsoft.com/office/drawing/2017/decorative" val="1"/>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DE725027-868F-3A5B-BA20-1A296CA97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9B706ABF-CDA9-832C-3BF2-248ADF372C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59A3FCBA-CF67-EBB8-0C3C-FB3AD5F292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7B5F1347-A264-8BD3-F08B-5E98D3F8E7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8CDE5AD2-CA10-81B4-EB3C-B90975711B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02354ED-84B0-BC9F-75F8-A2F6E362FA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86C5795F-2303-F536-B65D-8E8001C89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79DDE0D0-8C6F-B252-24C4-1ECC5E3B3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D83DCDA4-C130-95AA-983E-07033F44E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650479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75287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81BD5E3D-0287-5E88-2A10-17BDDCB73886}"/>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13" name="Picture 12" descr="A black and pink flower&#10;&#10;Description automatically generated">
              <a:extLst>
                <a:ext uri="{FF2B5EF4-FFF2-40B4-BE49-F238E27FC236}">
                  <a16:creationId xmlns:a16="http://schemas.microsoft.com/office/drawing/2014/main" id="{902773E0-23F5-5357-FB06-3BCEF4041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9C55CC04-41E9-C25A-88C4-28E95B688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9EB1C419-2643-74B9-4E69-94E939328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5AC27887-E31F-1A4E-09FB-649CCFDA0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1179B9D2-895D-D429-C931-5C7B78D7A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605031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1" y="571500"/>
            <a:ext cx="4636900"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202FE4C-AA98-110C-0BF7-57856EEB56A7}"/>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E9E34B63-533A-7839-6854-E2A6329C5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DFFF54C2-688E-CA1A-E686-35CC375F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E25CAE-BE56-BC69-26B0-5D2BCFC3F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4E90D9C9-9808-55A8-BA9A-DA2C462A1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BE4B24BB-5A37-5D64-0376-FD8EF368E9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54389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Title Only">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C1FD84C-E010-9285-3C9B-E8C8FCAF609C}"/>
              </a:ext>
              <a:ext uri="{C183D7F6-B498-43B3-948B-1728B52AA6E4}">
                <adec:decorative xmlns:adec="http://schemas.microsoft.com/office/drawing/2017/decorative" val="1"/>
              </a:ext>
            </a:extLst>
          </p:cNvPr>
          <p:cNvGrpSpPr>
            <a:grpSpLocks noChangeAspect="1"/>
          </p:cNvGrpSpPr>
          <p:nvPr userDrawn="1"/>
        </p:nvGrpSpPr>
        <p:grpSpPr>
          <a:xfrm>
            <a:off x="155486" y="5687028"/>
            <a:ext cx="11881028" cy="1080000"/>
            <a:chOff x="-297246" y="5643486"/>
            <a:chExt cx="12277062" cy="1116000"/>
          </a:xfrm>
          <a:solidFill>
            <a:schemeClr val="tx2">
              <a:lumMod val="20000"/>
              <a:lumOff val="80000"/>
            </a:schemeClr>
          </a:solidFill>
        </p:grpSpPr>
        <p:pic>
          <p:nvPicPr>
            <p:cNvPr id="22" name="Picture 21" descr="A blue and black logo&#10;&#10;Description automatically generated">
              <a:extLst>
                <a:ext uri="{FF2B5EF4-FFF2-40B4-BE49-F238E27FC236}">
                  <a16:creationId xmlns:a16="http://schemas.microsoft.com/office/drawing/2014/main" id="{41DFFF03-C340-CC6E-1873-D30D9F676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a:solidFill>
              <a:schemeClr val="bg1"/>
            </a:solidFill>
          </p:spPr>
        </p:pic>
        <p:pic>
          <p:nvPicPr>
            <p:cNvPr id="23" name="Picture 22" descr="A blue and black logo&#10;&#10;Description automatically generated">
              <a:extLst>
                <a:ext uri="{FF2B5EF4-FFF2-40B4-BE49-F238E27FC236}">
                  <a16:creationId xmlns:a16="http://schemas.microsoft.com/office/drawing/2014/main" id="{2ABBE659-D994-7A3A-FC88-534EF1C094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a:solidFill>
              <a:schemeClr val="bg1"/>
            </a:solidFill>
          </p:spPr>
        </p:pic>
        <p:pic>
          <p:nvPicPr>
            <p:cNvPr id="24" name="Picture 23" descr="A blue and black logo&#10;&#10;Description automatically generated">
              <a:extLst>
                <a:ext uri="{FF2B5EF4-FFF2-40B4-BE49-F238E27FC236}">
                  <a16:creationId xmlns:a16="http://schemas.microsoft.com/office/drawing/2014/main" id="{5756F55F-0B40-40A4-464C-EFDA39753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a:solidFill>
              <a:schemeClr val="bg1"/>
            </a:solidFill>
          </p:spPr>
        </p:pic>
        <p:pic>
          <p:nvPicPr>
            <p:cNvPr id="25" name="Picture 24" descr="A blue and black logo&#10;&#10;Description automatically generated">
              <a:extLst>
                <a:ext uri="{FF2B5EF4-FFF2-40B4-BE49-F238E27FC236}">
                  <a16:creationId xmlns:a16="http://schemas.microsoft.com/office/drawing/2014/main" id="{3A29E9E1-A297-D2CD-C788-F3EE34A7A0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a:solidFill>
              <a:schemeClr val="bg1"/>
            </a:solidFill>
          </p:spPr>
        </p:pic>
        <p:pic>
          <p:nvPicPr>
            <p:cNvPr id="26" name="Picture 25" descr="A blue and black logo&#10;&#10;Description automatically generated">
              <a:extLst>
                <a:ext uri="{FF2B5EF4-FFF2-40B4-BE49-F238E27FC236}">
                  <a16:creationId xmlns:a16="http://schemas.microsoft.com/office/drawing/2014/main" id="{9978B41C-8D11-6FDE-673E-844C6C1F3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a:solidFill>
              <a:schemeClr val="bg1"/>
            </a:solidFill>
          </p:spPr>
        </p:pic>
        <p:pic>
          <p:nvPicPr>
            <p:cNvPr id="27" name="Picture 26" descr="A blue and black logo&#10;&#10;Description automatically generated">
              <a:extLst>
                <a:ext uri="{FF2B5EF4-FFF2-40B4-BE49-F238E27FC236}">
                  <a16:creationId xmlns:a16="http://schemas.microsoft.com/office/drawing/2014/main" id="{E68E68A0-F88A-702C-6EA5-2CF71D058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a:solidFill>
              <a:schemeClr val="bg1"/>
            </a:solidFill>
          </p:spPr>
        </p:pic>
        <p:pic>
          <p:nvPicPr>
            <p:cNvPr id="28" name="Picture 27" descr="A blue and black logo&#10;&#10;Description automatically generated">
              <a:extLst>
                <a:ext uri="{FF2B5EF4-FFF2-40B4-BE49-F238E27FC236}">
                  <a16:creationId xmlns:a16="http://schemas.microsoft.com/office/drawing/2014/main" id="{F7F0EEAC-4006-AC3B-03E9-541E61A9D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a:solidFill>
              <a:schemeClr val="bg1"/>
            </a:solidFill>
          </p:spPr>
        </p:pic>
        <p:pic>
          <p:nvPicPr>
            <p:cNvPr id="29" name="Picture 28" descr="A blue and black logo&#10;&#10;Description automatically generated">
              <a:extLst>
                <a:ext uri="{FF2B5EF4-FFF2-40B4-BE49-F238E27FC236}">
                  <a16:creationId xmlns:a16="http://schemas.microsoft.com/office/drawing/2014/main" id="{EF02FC94-1546-5559-FF37-B023A7B86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a:solidFill>
              <a:schemeClr val="bg1"/>
            </a:solidFill>
          </p:spPr>
        </p:pic>
        <p:pic>
          <p:nvPicPr>
            <p:cNvPr id="30" name="Picture 29" descr="A blue and black logo&#10;&#10;Description automatically generated">
              <a:extLst>
                <a:ext uri="{FF2B5EF4-FFF2-40B4-BE49-F238E27FC236}">
                  <a16:creationId xmlns:a16="http://schemas.microsoft.com/office/drawing/2014/main" id="{EACB4FFA-8167-1D98-56D0-F7577BADA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a:solidFill>
              <a:schemeClr val="bg1"/>
            </a:solidFill>
          </p:spPr>
        </p:pic>
        <p:pic>
          <p:nvPicPr>
            <p:cNvPr id="31" name="Picture 30" descr="A blue and black logo&#10;&#10;Description automatically generated">
              <a:extLst>
                <a:ext uri="{FF2B5EF4-FFF2-40B4-BE49-F238E27FC236}">
                  <a16:creationId xmlns:a16="http://schemas.microsoft.com/office/drawing/2014/main" id="{71B6D575-CEAD-0350-089C-B0431892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a:solidFill>
              <a:schemeClr val="bg1"/>
            </a:solidFill>
          </p:spPr>
        </p:pic>
        <p:pic>
          <p:nvPicPr>
            <p:cNvPr id="32" name="Picture 31" descr="A blue and black logo&#10;&#10;Description automatically generated">
              <a:extLst>
                <a:ext uri="{FF2B5EF4-FFF2-40B4-BE49-F238E27FC236}">
                  <a16:creationId xmlns:a16="http://schemas.microsoft.com/office/drawing/2014/main" id="{515D6917-504E-2803-8309-EEFFAEEBC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a:solidFill>
              <a:schemeClr val="bg1"/>
            </a:solidFill>
          </p:spPr>
        </p:pic>
      </p:grpSp>
      <p:sp>
        <p:nvSpPr>
          <p:cNvPr id="6" name="Title 5">
            <a:extLst>
              <a:ext uri="{FF2B5EF4-FFF2-40B4-BE49-F238E27FC236}">
                <a16:creationId xmlns:a16="http://schemas.microsoft.com/office/drawing/2014/main" id="{493B1C9B-0014-8982-FFAC-FBA7445FE806}"/>
              </a:ext>
            </a:extLst>
          </p:cNvPr>
          <p:cNvSpPr>
            <a:spLocks noGrp="1"/>
          </p:cNvSpPr>
          <p:nvPr>
            <p:ph type="title" hasCustomPrompt="1"/>
          </p:nvPr>
        </p:nvSpPr>
        <p:spPr>
          <a:xfrm>
            <a:off x="1425019" y="1402673"/>
            <a:ext cx="9341962" cy="2026328"/>
          </a:xfrm>
          <a:solidFill>
            <a:schemeClr val="bg1"/>
          </a:solidFill>
        </p:spPr>
        <p:txBody>
          <a:bodyPr/>
          <a:lstStyle>
            <a:lvl1pPr marL="0" indent="0" algn="ctr">
              <a:tabLst/>
              <a:defRPr/>
            </a:lvl1pPr>
          </a:lstStyle>
          <a:p>
            <a:r>
              <a:rPr lang="en-GB" dirty="0"/>
              <a:t>Title</a:t>
            </a:r>
            <a:endParaRPr lang="en-AU" dirty="0"/>
          </a:p>
        </p:txBody>
      </p:sp>
    </p:spTree>
    <p:extLst>
      <p:ext uri="{BB962C8B-B14F-4D97-AF65-F5344CB8AC3E}">
        <p14:creationId xmlns:p14="http://schemas.microsoft.com/office/powerpoint/2010/main" val="37507944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ransition">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81A32FCE-9096-E37B-A6C0-9DFB7EF9CB95}"/>
              </a:ext>
              <a:ext uri="{C183D7F6-B498-43B3-948B-1728B52AA6E4}">
                <adec:decorative xmlns:adec="http://schemas.microsoft.com/office/drawing/2017/decorative" val="1"/>
              </a:ext>
            </a:extLst>
          </p:cNvPr>
          <p:cNvGrpSpPr/>
          <p:nvPr userDrawn="1"/>
        </p:nvGrpSpPr>
        <p:grpSpPr>
          <a:xfrm>
            <a:off x="145356" y="121935"/>
            <a:ext cx="11901285" cy="6614126"/>
            <a:chOff x="145358" y="139347"/>
            <a:chExt cx="11901285" cy="6614126"/>
          </a:xfrm>
        </p:grpSpPr>
        <p:grpSp>
          <p:nvGrpSpPr>
            <p:cNvPr id="2" name="Group 1">
              <a:extLst>
                <a:ext uri="{FF2B5EF4-FFF2-40B4-BE49-F238E27FC236}">
                  <a16:creationId xmlns:a16="http://schemas.microsoft.com/office/drawing/2014/main" id="{A6D85895-3025-79AC-DADE-FA8ED15AE3B6}"/>
                </a:ext>
              </a:extLst>
            </p:cNvPr>
            <p:cNvGrpSpPr>
              <a:grpSpLocks noChangeAspect="1"/>
            </p:cNvGrpSpPr>
            <p:nvPr userDrawn="1"/>
          </p:nvGrpSpPr>
          <p:grpSpPr>
            <a:xfrm rot="5400000">
              <a:off x="8076497" y="2783327"/>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4D5FFBF9-B785-3FF2-098F-FACC7413380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B515ED48-4C76-DF4E-2664-E4BEB7DC165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65795B64-071F-4D3C-0F7C-6C616AA10F9A}"/>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ABF97ACA-FCC1-C2C4-3745-F206BBB1B3C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A4375F80-49DD-8F32-A5D2-C166193C4D5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9" name="Group 8">
              <a:extLst>
                <a:ext uri="{FF2B5EF4-FFF2-40B4-BE49-F238E27FC236}">
                  <a16:creationId xmlns:a16="http://schemas.microsoft.com/office/drawing/2014/main" id="{D8071212-891D-421D-B312-8C2ECC00F182}"/>
                </a:ext>
              </a:extLst>
            </p:cNvPr>
            <p:cNvGrpSpPr>
              <a:grpSpLocks noChangeAspect="1"/>
            </p:cNvGrpSpPr>
            <p:nvPr userDrawn="1"/>
          </p:nvGrpSpPr>
          <p:grpSpPr>
            <a:xfrm rot="5400000">
              <a:off x="-2492788" y="2783327"/>
              <a:ext cx="6608291" cy="1332000"/>
              <a:chOff x="938084" y="4219645"/>
              <a:chExt cx="6251085" cy="1260000"/>
            </a:xfrm>
          </p:grpSpPr>
          <p:pic>
            <p:nvPicPr>
              <p:cNvPr id="10" name="Picture 9" descr="A black and pink flower&#10;&#10;Description automatically generated">
                <a:extLst>
                  <a:ext uri="{FF2B5EF4-FFF2-40B4-BE49-F238E27FC236}">
                    <a16:creationId xmlns:a16="http://schemas.microsoft.com/office/drawing/2014/main" id="{3847AEB4-6C71-53B4-5C3B-DCC2BC648A6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29ADEF39-F82D-6C84-B4AC-5525E9E465E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E3E3B16-3688-0F5F-860D-A5D70D53867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AEC374F0-A561-BF62-E354-39F64EA66F8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C10AC1B6-0E7F-0EDE-F26F-476B7E39B18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17" name="Group 16">
              <a:extLst>
                <a:ext uri="{FF2B5EF4-FFF2-40B4-BE49-F238E27FC236}">
                  <a16:creationId xmlns:a16="http://schemas.microsoft.com/office/drawing/2014/main" id="{C803A20D-60FE-338B-E6D8-BF889A4DDDC2}"/>
                </a:ext>
              </a:extLst>
            </p:cNvPr>
            <p:cNvGrpSpPr>
              <a:grpSpLocks noChangeAspect="1"/>
            </p:cNvGrpSpPr>
            <p:nvPr userDrawn="1"/>
          </p:nvGrpSpPr>
          <p:grpSpPr>
            <a:xfrm>
              <a:off x="1471524" y="5421473"/>
              <a:ext cx="9248955" cy="1332000"/>
              <a:chOff x="2187047" y="4219645"/>
              <a:chExt cx="8749011" cy="1260000"/>
            </a:xfrm>
          </p:grpSpPr>
          <p:pic>
            <p:nvPicPr>
              <p:cNvPr id="26" name="Picture 25" descr="A black and pink flower&#10;&#10;Description automatically generated">
                <a:extLst>
                  <a:ext uri="{FF2B5EF4-FFF2-40B4-BE49-F238E27FC236}">
                    <a16:creationId xmlns:a16="http://schemas.microsoft.com/office/drawing/2014/main" id="{D05DED10-7A41-7474-B23B-EC976A2EBF4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27" name="Picture 26" descr="A black and pink flower&#10;&#10;Description automatically generated">
                <a:extLst>
                  <a:ext uri="{FF2B5EF4-FFF2-40B4-BE49-F238E27FC236}">
                    <a16:creationId xmlns:a16="http://schemas.microsoft.com/office/drawing/2014/main" id="{2A16DBCD-B383-69DE-912D-4F887577CEE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28" name="Picture 27" descr="A black and pink flower&#10;&#10;Description automatically generated">
                <a:extLst>
                  <a:ext uri="{FF2B5EF4-FFF2-40B4-BE49-F238E27FC236}">
                    <a16:creationId xmlns:a16="http://schemas.microsoft.com/office/drawing/2014/main" id="{0C4F8B01-5C99-EE63-F887-D718311AC29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29" name="Picture 28" descr="A black and pink flower&#10;&#10;Description automatically generated">
                <a:extLst>
                  <a:ext uri="{FF2B5EF4-FFF2-40B4-BE49-F238E27FC236}">
                    <a16:creationId xmlns:a16="http://schemas.microsoft.com/office/drawing/2014/main" id="{39710512-FD06-ADA9-73D5-84B1A4F8474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30" name="Picture 29" descr="A black and pink flower&#10;&#10;Description automatically generated">
                <a:extLst>
                  <a:ext uri="{FF2B5EF4-FFF2-40B4-BE49-F238E27FC236}">
                    <a16:creationId xmlns:a16="http://schemas.microsoft.com/office/drawing/2014/main" id="{97BF81D3-698B-DD14-88DC-A72259CC8DB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33" name="Picture 32" descr="A black and pink flower&#10;&#10;Description automatically generated">
                <a:extLst>
                  <a:ext uri="{FF2B5EF4-FFF2-40B4-BE49-F238E27FC236}">
                    <a16:creationId xmlns:a16="http://schemas.microsoft.com/office/drawing/2014/main" id="{E87333AC-E07C-ACED-34E2-A3B73B0C4B9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34" name="Picture 33" descr="A black and pink flower&#10;&#10;Description automatically generated">
                <a:extLst>
                  <a:ext uri="{FF2B5EF4-FFF2-40B4-BE49-F238E27FC236}">
                    <a16:creationId xmlns:a16="http://schemas.microsoft.com/office/drawing/2014/main" id="{608662F6-9118-F0EB-00EF-76DAB0238DE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47" name="Group 46">
              <a:extLst>
                <a:ext uri="{FF2B5EF4-FFF2-40B4-BE49-F238E27FC236}">
                  <a16:creationId xmlns:a16="http://schemas.microsoft.com/office/drawing/2014/main" id="{903744D6-DE57-7FDE-D7E2-7A973E13954C}"/>
                </a:ext>
              </a:extLst>
            </p:cNvPr>
            <p:cNvGrpSpPr>
              <a:grpSpLocks noChangeAspect="1"/>
            </p:cNvGrpSpPr>
            <p:nvPr userDrawn="1"/>
          </p:nvGrpSpPr>
          <p:grpSpPr>
            <a:xfrm>
              <a:off x="1471523" y="139347"/>
              <a:ext cx="9248955" cy="1332000"/>
              <a:chOff x="2187047" y="4219645"/>
              <a:chExt cx="8749011" cy="1260000"/>
            </a:xfrm>
          </p:grpSpPr>
          <p:pic>
            <p:nvPicPr>
              <p:cNvPr id="48" name="Picture 47" descr="A black and pink flower&#10;&#10;Description automatically generated">
                <a:extLst>
                  <a:ext uri="{FF2B5EF4-FFF2-40B4-BE49-F238E27FC236}">
                    <a16:creationId xmlns:a16="http://schemas.microsoft.com/office/drawing/2014/main" id="{B59BA50F-A363-73CC-49DE-3A4A0495D9D9}"/>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9" name="Picture 48" descr="A black and pink flower&#10;&#10;Description automatically generated">
                <a:extLst>
                  <a:ext uri="{FF2B5EF4-FFF2-40B4-BE49-F238E27FC236}">
                    <a16:creationId xmlns:a16="http://schemas.microsoft.com/office/drawing/2014/main" id="{2C1C9BBE-9ED8-60E2-C26C-287EB894E62C}"/>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50" name="Picture 49" descr="A black and pink flower&#10;&#10;Description automatically generated">
                <a:extLst>
                  <a:ext uri="{FF2B5EF4-FFF2-40B4-BE49-F238E27FC236}">
                    <a16:creationId xmlns:a16="http://schemas.microsoft.com/office/drawing/2014/main" id="{86242F3E-9E42-B638-3B35-2ED0F1A2757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51" name="Picture 50" descr="A black and pink flower&#10;&#10;Description automatically generated">
                <a:extLst>
                  <a:ext uri="{FF2B5EF4-FFF2-40B4-BE49-F238E27FC236}">
                    <a16:creationId xmlns:a16="http://schemas.microsoft.com/office/drawing/2014/main" id="{EDF152AD-B74D-3342-B678-F173A856BF6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52" name="Picture 51" descr="A black and pink flower&#10;&#10;Description automatically generated">
                <a:extLst>
                  <a:ext uri="{FF2B5EF4-FFF2-40B4-BE49-F238E27FC236}">
                    <a16:creationId xmlns:a16="http://schemas.microsoft.com/office/drawing/2014/main" id="{315C7D39-E109-B92F-E2E0-EC24BE52A99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53" name="Picture 52" descr="A black and pink flower&#10;&#10;Description automatically generated">
                <a:extLst>
                  <a:ext uri="{FF2B5EF4-FFF2-40B4-BE49-F238E27FC236}">
                    <a16:creationId xmlns:a16="http://schemas.microsoft.com/office/drawing/2014/main" id="{B4286C0B-526B-9779-0308-4DEF912DE6F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54" name="Picture 53" descr="A black and pink flower&#10;&#10;Description automatically generated">
                <a:extLst>
                  <a:ext uri="{FF2B5EF4-FFF2-40B4-BE49-F238E27FC236}">
                    <a16:creationId xmlns:a16="http://schemas.microsoft.com/office/drawing/2014/main" id="{83788381-6763-FB61-5E9F-5521320557A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sp>
        <p:nvSpPr>
          <p:cNvPr id="5" name="Title 1">
            <a:extLst>
              <a:ext uri="{FF2B5EF4-FFF2-40B4-BE49-F238E27FC236}">
                <a16:creationId xmlns:a16="http://schemas.microsoft.com/office/drawing/2014/main" id="{DAED35AF-7346-7FA3-3354-6773B6CE4DB2}"/>
              </a:ext>
            </a:extLst>
          </p:cNvPr>
          <p:cNvSpPr>
            <a:spLocks noGrp="1"/>
          </p:cNvSpPr>
          <p:nvPr>
            <p:ph type="title"/>
          </p:nvPr>
        </p:nvSpPr>
        <p:spPr>
          <a:xfrm>
            <a:off x="2315998" y="2079000"/>
            <a:ext cx="7560000" cy="2700000"/>
          </a:xfrm>
          <a:noFill/>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2446987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0486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5" name="Group 24">
            <a:extLst>
              <a:ext uri="{FF2B5EF4-FFF2-40B4-BE49-F238E27FC236}">
                <a16:creationId xmlns:a16="http://schemas.microsoft.com/office/drawing/2014/main" id="{D2681FAB-0A02-B568-1F84-2E029481BAAD}"/>
              </a:ext>
              <a:ext uri="{C183D7F6-B498-43B3-948B-1728B52AA6E4}">
                <adec:decorative xmlns:adec="http://schemas.microsoft.com/office/drawing/2017/decorative" val="1"/>
              </a:ext>
            </a:extLst>
          </p:cNvPr>
          <p:cNvGrpSpPr>
            <a:grpSpLocks noChangeAspect="1"/>
          </p:cNvGrpSpPr>
          <p:nvPr userDrawn="1"/>
        </p:nvGrpSpPr>
        <p:grpSpPr>
          <a:xfrm>
            <a:off x="151192" y="5421472"/>
            <a:ext cx="11889616" cy="1332000"/>
            <a:chOff x="938084" y="4219645"/>
            <a:chExt cx="11246934" cy="1260000"/>
          </a:xfrm>
        </p:grpSpPr>
        <p:pic>
          <p:nvPicPr>
            <p:cNvPr id="15" name="Picture 14" descr="A black and pink flower&#10;&#10;Description automatically generated">
              <a:extLst>
                <a:ext uri="{FF2B5EF4-FFF2-40B4-BE49-F238E27FC236}">
                  <a16:creationId xmlns:a16="http://schemas.microsoft.com/office/drawing/2014/main" id="{BE0A944B-16CF-FE2C-B87A-DDDF2F0A3B9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A5C9C6B9-8149-BEAB-F407-735C07AC171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62F81424-1118-259A-081C-AF55F207744B}"/>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9" name="Picture 18" descr="A black and pink flower&#10;&#10;Description automatically generated">
              <a:extLst>
                <a:ext uri="{FF2B5EF4-FFF2-40B4-BE49-F238E27FC236}">
                  <a16:creationId xmlns:a16="http://schemas.microsoft.com/office/drawing/2014/main" id="{5A309FDD-108A-DF86-DFB7-01A1F1FB765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20" name="Picture 19" descr="A black and pink flower&#10;&#10;Description automatically generated">
              <a:extLst>
                <a:ext uri="{FF2B5EF4-FFF2-40B4-BE49-F238E27FC236}">
                  <a16:creationId xmlns:a16="http://schemas.microsoft.com/office/drawing/2014/main" id="{B1293458-A33E-43FA-0182-440548B0B44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21" name="Picture 20" descr="A black and pink flower&#10;&#10;Description automatically generated">
              <a:extLst>
                <a:ext uri="{FF2B5EF4-FFF2-40B4-BE49-F238E27FC236}">
                  <a16:creationId xmlns:a16="http://schemas.microsoft.com/office/drawing/2014/main" id="{DE000BDC-5E30-5484-2F7F-19B15835466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22" name="Picture 21" descr="A black and pink flower&#10;&#10;Description automatically generated">
              <a:extLst>
                <a:ext uri="{FF2B5EF4-FFF2-40B4-BE49-F238E27FC236}">
                  <a16:creationId xmlns:a16="http://schemas.microsoft.com/office/drawing/2014/main" id="{ED67B513-8C56-714E-5C46-D42C35D76FE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23" name="Picture 22" descr="A black and pink flower&#10;&#10;Description automatically generated">
              <a:extLst>
                <a:ext uri="{FF2B5EF4-FFF2-40B4-BE49-F238E27FC236}">
                  <a16:creationId xmlns:a16="http://schemas.microsoft.com/office/drawing/2014/main" id="{575C6B22-9EEE-C8E1-DBB7-8F6ED9A9C26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24" name="Picture 23" descr="A black and pink flower&#10;&#10;Description automatically generated">
              <a:extLst>
                <a:ext uri="{FF2B5EF4-FFF2-40B4-BE49-F238E27FC236}">
                  <a16:creationId xmlns:a16="http://schemas.microsoft.com/office/drawing/2014/main" id="{7A63B782-F924-EF98-F206-F33B62C2067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336578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722736"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026736"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DCDAD1A3-B33C-9C0B-B330-735191AE87F9}"/>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B02FA912-6879-8C77-94C2-27DEC319934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5" name="Picture 4" descr="A black and pink flower&#10;&#10;Description automatically generated">
              <a:extLst>
                <a:ext uri="{FF2B5EF4-FFF2-40B4-BE49-F238E27FC236}">
                  <a16:creationId xmlns:a16="http://schemas.microsoft.com/office/drawing/2014/main" id="{7B3B0BD5-A8DB-DD2F-7027-4CA6830BD8C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BA38361A-3073-77A8-F744-E7B43B72A04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9918EA4A-9D53-07E7-6AE1-C2B83DD7C4B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FD21F24E-905E-A270-E431-DD17E15CDB0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1331079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16D8570E-2E5A-47F9-DA99-B101AFB19DED}"/>
              </a:ext>
              <a:ext uri="{C183D7F6-B498-43B3-948B-1728B52AA6E4}">
                <adec:decorative xmlns:adec="http://schemas.microsoft.com/office/drawing/2017/decorative" val="1"/>
              </a:ext>
            </a:extLst>
          </p:cNvPr>
          <p:cNvGrpSpPr>
            <a:grpSpLocks noChangeAspect="1"/>
          </p:cNvGrpSpPr>
          <p:nvPr userDrawn="1"/>
        </p:nvGrpSpPr>
        <p:grpSpPr>
          <a:xfrm rot="5400000">
            <a:off x="-2641381" y="2762999"/>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0B26FB32-99F0-8C5A-8AEF-39E7BBFA600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57754B79-50AD-9B06-BF6F-8A967A37AE5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1A46D0B1-E2F9-9715-A7DA-71F357D55FBA}"/>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B3689B-5194-4DB8-AF26-F19748425B5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9F38F668-CCFF-D322-372D-11D55F9207B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521036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3429CD2B-A25F-B2BA-3B64-3905D31C7424}"/>
              </a:ext>
              <a:ext uri="{C183D7F6-B498-43B3-948B-1728B52AA6E4}">
                <adec:decorative xmlns:adec="http://schemas.microsoft.com/office/drawing/2017/decorative" val="1"/>
              </a:ext>
            </a:extLst>
          </p:cNvPr>
          <p:cNvGrpSpPr/>
          <p:nvPr userDrawn="1"/>
        </p:nvGrpSpPr>
        <p:grpSpPr>
          <a:xfrm>
            <a:off x="32153" y="5598000"/>
            <a:ext cx="12127693" cy="1188000"/>
            <a:chOff x="37696" y="4063679"/>
            <a:chExt cx="12127693" cy="1188000"/>
          </a:xfrm>
        </p:grpSpPr>
        <p:pic>
          <p:nvPicPr>
            <p:cNvPr id="20" name="Picture 19" descr="A yellow flower with black background&#10;&#10;Description automatically generated">
              <a:extLst>
                <a:ext uri="{FF2B5EF4-FFF2-40B4-BE49-F238E27FC236}">
                  <a16:creationId xmlns:a16="http://schemas.microsoft.com/office/drawing/2014/main" id="{190595CB-4634-7E18-B561-11785454A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B137327F-9E46-6548-A6A3-32014B282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0F0FC66C-1C53-B7B6-1D36-BC5F16D5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9A342097-C386-9797-E25D-E8D6B0339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CF6BDDBF-2A1A-B89D-C507-D349F530D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14950546-C27E-000A-0EC8-F536A17F3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7793409F-3DCD-AE1A-25FA-0E412C6E7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828E4D41-AD55-B725-5B13-15E4B9B5F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E7C8AB5A-1953-4E23-C429-7AC405DD2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23F13EC0-24E0-88E8-C40A-E4E529290C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E240155A-F2CA-2205-0211-5EDF610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grpSp>
        <p:nvGrpSpPr>
          <p:cNvPr id="7" name="Group 6">
            <a:extLst>
              <a:ext uri="{FF2B5EF4-FFF2-40B4-BE49-F238E27FC236}">
                <a16:creationId xmlns:a16="http://schemas.microsoft.com/office/drawing/2014/main" id="{FFC8BCA8-35BA-7C77-E07F-1D9F9D027AD3}"/>
              </a:ext>
              <a:ext uri="{C183D7F6-B498-43B3-948B-1728B52AA6E4}">
                <adec:decorative xmlns:adec="http://schemas.microsoft.com/office/drawing/2017/decorative" val="1"/>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5D1BE3A6-AF63-2419-8E9A-9966B5C357CE}"/>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630BBBE1-0109-BBD1-1698-5415F5CB01B6}"/>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963786F8-5D32-61C8-F6B9-6098E87857D9}"/>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B4F7351B-43E7-9ACA-0111-F20FE6D8E05D}"/>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E837AE1A-2AC4-9A2B-0959-C3D2FCD5EEF5}"/>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2207EDFD-DF72-7FFC-D446-CF93CBAC72D9}"/>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DE4363BE-4D7D-50C9-E40A-11B6A4C9F792}"/>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85E49967-8F8A-4E97-87B4-0589E2A7B8AA}"/>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8A24A0CC-B398-E19B-3865-01B8CD1AEEDA}"/>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580253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4881738"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4881738"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95C15A14-BA4A-DD08-03C5-0C55270504A0}"/>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1480FC19-9C4F-4B84-9451-8DB2DECAB9B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BCE39365-1EE2-F988-27AA-D666A230EC8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2E952CFC-0AEC-A1D8-CDA9-7DC4FD9BC949}"/>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F56AF9F3-22A5-79E6-6393-39D73A5F294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8" name="Picture 17" descr="A black and pink flower&#10;&#10;Description automatically generated">
              <a:extLst>
                <a:ext uri="{FF2B5EF4-FFF2-40B4-BE49-F238E27FC236}">
                  <a16:creationId xmlns:a16="http://schemas.microsoft.com/office/drawing/2014/main" id="{47073F36-2799-DBDC-2DE5-27ACED35B69C}"/>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925804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2558937-C17C-041C-1E76-E25986135E6B}"/>
              </a:ext>
              <a:ext uri="{C183D7F6-B498-43B3-948B-1728B52AA6E4}">
                <adec:decorative xmlns:adec="http://schemas.microsoft.com/office/drawing/2017/decorative" val="1"/>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DE725027-868F-3A5B-BA20-1A296CA9736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9B706ABF-CDA9-832C-3BF2-248ADF372C7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59A3FCBA-CF67-EBB8-0C3C-FB3AD5F292F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7B5F1347-A264-8BD3-F08B-5E98D3F8E7B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8CDE5AD2-CA10-81B4-EB3C-B90975711B6C}"/>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02354ED-84B0-BC9F-75F8-A2F6E362FAE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86C5795F-2303-F536-B65D-8E8001C89F8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79DDE0D0-8C6F-B252-24C4-1ECC5E3B369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D83DCDA4-C130-95AA-983E-07033F44E88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2424626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75287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81BD5E3D-0287-5E88-2A10-17BDDCB73886}"/>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13" name="Picture 12" descr="A black and pink flower&#10;&#10;Description automatically generated">
              <a:extLst>
                <a:ext uri="{FF2B5EF4-FFF2-40B4-BE49-F238E27FC236}">
                  <a16:creationId xmlns:a16="http://schemas.microsoft.com/office/drawing/2014/main" id="{902773E0-23F5-5357-FB06-3BCEF404140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9C55CC04-41E9-C25A-88C4-28E95B688AE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9EB1C419-2643-74B9-4E69-94E93932802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5AC27887-E31F-1A4E-09FB-649CCFDA0AD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1179B9D2-895D-D429-C931-5C7B78D7A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8433925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1" y="571500"/>
            <a:ext cx="4636900"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202FE4C-AA98-110C-0BF7-57856EEB56A7}"/>
              </a:ext>
              <a:ext uri="{C183D7F6-B498-43B3-948B-1728B52AA6E4}">
                <adec:decorative xmlns:adec="http://schemas.microsoft.com/office/drawing/2017/decorative" val="1"/>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E9E34B63-533A-7839-6854-E2A6329C5DA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DFFF54C2-688E-CA1A-E686-35CC375FBEA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E25CAE-BE56-BC69-26B0-5D2BCFC3FA7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4E90D9C9-9808-55A8-BA9A-DA2C462A1AC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BE4B24BB-5A37-5D64-0376-FD8EF368E9A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853511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ransition">
    <p:bg>
      <p:bgPr>
        <a:solidFill>
          <a:schemeClr val="bg1"/>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C6566E3A-5935-8D4B-9C34-C5201C358702}"/>
              </a:ext>
              <a:ext uri="{C183D7F6-B498-43B3-948B-1728B52AA6E4}">
                <adec:decorative xmlns:adec="http://schemas.microsoft.com/office/drawing/2017/decorative" val="1"/>
              </a:ext>
            </a:extLst>
          </p:cNvPr>
          <p:cNvGrpSpPr/>
          <p:nvPr userDrawn="1"/>
        </p:nvGrpSpPr>
        <p:grpSpPr>
          <a:xfrm>
            <a:off x="429003" y="364452"/>
            <a:ext cx="11333991" cy="6129095"/>
            <a:chOff x="207054" y="347434"/>
            <a:chExt cx="11333991" cy="6129095"/>
          </a:xfrm>
        </p:grpSpPr>
        <p:pic>
          <p:nvPicPr>
            <p:cNvPr id="23" name="Picture 22" descr="A pink flower on a black background&#10;&#10;Description automatically generated">
              <a:extLst>
                <a:ext uri="{FF2B5EF4-FFF2-40B4-BE49-F238E27FC236}">
                  <a16:creationId xmlns:a16="http://schemas.microsoft.com/office/drawing/2014/main" id="{BE3A634C-C432-5D04-5D19-D3B6CD8000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3223" y="5451297"/>
              <a:ext cx="1004186" cy="1008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ED460592-DE4C-7FCD-5194-88035C8C5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8766" y="5451297"/>
              <a:ext cx="1009279" cy="1008000"/>
            </a:xfrm>
            <a:prstGeom prst="rect">
              <a:avLst/>
            </a:prstGeom>
          </p:spPr>
        </p:pic>
        <p:pic>
          <p:nvPicPr>
            <p:cNvPr id="32" name="Picture 31" descr="A green and black logo&#10;&#10;Description automatically generated">
              <a:extLst>
                <a:ext uri="{FF2B5EF4-FFF2-40B4-BE49-F238E27FC236}">
                  <a16:creationId xmlns:a16="http://schemas.microsoft.com/office/drawing/2014/main" id="{3DE3B57B-EE77-4B22-994A-BF10333AB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7187" y="5451297"/>
              <a:ext cx="1009279" cy="1008000"/>
            </a:xfrm>
            <a:prstGeom prst="rect">
              <a:avLst/>
            </a:prstGeom>
          </p:spPr>
        </p:pic>
        <p:pic>
          <p:nvPicPr>
            <p:cNvPr id="36" name="Picture 35" descr="A yellow and black flower&#10;&#10;Description automatically generated">
              <a:extLst>
                <a:ext uri="{FF2B5EF4-FFF2-40B4-BE49-F238E27FC236}">
                  <a16:creationId xmlns:a16="http://schemas.microsoft.com/office/drawing/2014/main" id="{3E6C142C-0957-7FF6-DE4D-045C6C74A8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69867" y="5468529"/>
              <a:ext cx="1004186" cy="1008000"/>
            </a:xfrm>
            <a:prstGeom prst="rect">
              <a:avLst/>
            </a:prstGeom>
          </p:spPr>
        </p:pic>
        <p:pic>
          <p:nvPicPr>
            <p:cNvPr id="61" name="Picture 60" descr="A blue and black logo&#10;&#10;Description automatically generated">
              <a:extLst>
                <a:ext uri="{FF2B5EF4-FFF2-40B4-BE49-F238E27FC236}">
                  <a16:creationId xmlns:a16="http://schemas.microsoft.com/office/drawing/2014/main" id="{44150B08-DB29-7484-7C74-2E9EADAFC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1103" y="5463791"/>
              <a:ext cx="1009279" cy="1008000"/>
            </a:xfrm>
            <a:prstGeom prst="rect">
              <a:avLst/>
            </a:prstGeom>
          </p:spPr>
        </p:pic>
        <p:pic>
          <p:nvPicPr>
            <p:cNvPr id="62" name="Picture 61" descr="A black and gold logo&#10;&#10;Description automatically generated">
              <a:extLst>
                <a:ext uri="{FF2B5EF4-FFF2-40B4-BE49-F238E27FC236}">
                  <a16:creationId xmlns:a16="http://schemas.microsoft.com/office/drawing/2014/main" id="{3BC34062-6BDC-02C1-C178-EC77A15632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69037" y="5451297"/>
              <a:ext cx="1009279" cy="1008000"/>
            </a:xfrm>
            <a:prstGeom prst="rect">
              <a:avLst/>
            </a:prstGeom>
          </p:spPr>
        </p:pic>
        <p:pic>
          <p:nvPicPr>
            <p:cNvPr id="63" name="Picture 62" descr="A green and black logo&#10;&#10;Description automatically generated">
              <a:extLst>
                <a:ext uri="{FF2B5EF4-FFF2-40B4-BE49-F238E27FC236}">
                  <a16:creationId xmlns:a16="http://schemas.microsoft.com/office/drawing/2014/main" id="{91ADA823-D5AC-46C2-4E35-A4CA80D2FE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4757" y="5451297"/>
              <a:ext cx="1009279" cy="1008000"/>
            </a:xfrm>
            <a:prstGeom prst="rect">
              <a:avLst/>
            </a:prstGeom>
          </p:spPr>
        </p:pic>
        <p:pic>
          <p:nvPicPr>
            <p:cNvPr id="64" name="Picture 63" descr="A red flower on a black background&#10;&#10;Description automatically generated">
              <a:extLst>
                <a:ext uri="{FF2B5EF4-FFF2-40B4-BE49-F238E27FC236}">
                  <a16:creationId xmlns:a16="http://schemas.microsoft.com/office/drawing/2014/main" id="{EC3D36FA-3921-1F95-EF96-19BFAD0708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99486" y="5451297"/>
              <a:ext cx="1004186" cy="1008000"/>
            </a:xfrm>
            <a:prstGeom prst="rect">
              <a:avLst/>
            </a:prstGeom>
          </p:spPr>
        </p:pic>
        <p:pic>
          <p:nvPicPr>
            <p:cNvPr id="65" name="Picture 64" descr="A yellow and black flower&#10;&#10;Description automatically generated">
              <a:extLst>
                <a:ext uri="{FF2B5EF4-FFF2-40B4-BE49-F238E27FC236}">
                  <a16:creationId xmlns:a16="http://schemas.microsoft.com/office/drawing/2014/main" id="{9FE9F85B-2F7B-6A04-A0B1-3120B5110E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7234" y="5451297"/>
              <a:ext cx="1004186" cy="1008000"/>
            </a:xfrm>
            <a:prstGeom prst="rect">
              <a:avLst/>
            </a:prstGeom>
          </p:spPr>
        </p:pic>
        <p:pic>
          <p:nvPicPr>
            <p:cNvPr id="66" name="Picture 65" descr="A pink flower on a black background&#10;&#10;Description automatically generated">
              <a:extLst>
                <a:ext uri="{FF2B5EF4-FFF2-40B4-BE49-F238E27FC236}">
                  <a16:creationId xmlns:a16="http://schemas.microsoft.com/office/drawing/2014/main" id="{63CE292B-958F-6C68-D524-EFDE2DE62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530379" y="5465698"/>
              <a:ext cx="1004186" cy="1008000"/>
            </a:xfrm>
            <a:prstGeom prst="rect">
              <a:avLst/>
            </a:prstGeom>
          </p:spPr>
        </p:pic>
        <p:pic>
          <p:nvPicPr>
            <p:cNvPr id="67" name="Picture 66" descr="A black and gold logo&#10;&#10;Description automatically generated">
              <a:extLst>
                <a:ext uri="{FF2B5EF4-FFF2-40B4-BE49-F238E27FC236}">
                  <a16:creationId xmlns:a16="http://schemas.microsoft.com/office/drawing/2014/main" id="{A144E04F-B4ED-706C-B4D1-C208C0630C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10530382" y="4443936"/>
              <a:ext cx="1009279" cy="1008000"/>
            </a:xfrm>
            <a:prstGeom prst="rect">
              <a:avLst/>
            </a:prstGeom>
          </p:spPr>
        </p:pic>
        <p:pic>
          <p:nvPicPr>
            <p:cNvPr id="68" name="Picture 67" descr="A green and black logo&#10;&#10;Description automatically generated">
              <a:extLst>
                <a:ext uri="{FF2B5EF4-FFF2-40B4-BE49-F238E27FC236}">
                  <a16:creationId xmlns:a16="http://schemas.microsoft.com/office/drawing/2014/main" id="{1197EC6B-BCAF-6C99-CF62-7C5E577F58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0530382" y="2415441"/>
              <a:ext cx="1009279" cy="1008000"/>
            </a:xfrm>
            <a:prstGeom prst="rect">
              <a:avLst/>
            </a:prstGeom>
          </p:spPr>
        </p:pic>
        <p:pic>
          <p:nvPicPr>
            <p:cNvPr id="69" name="Picture 68" descr="A red flower on a black background&#10;&#10;Description automatically generated">
              <a:extLst>
                <a:ext uri="{FF2B5EF4-FFF2-40B4-BE49-F238E27FC236}">
                  <a16:creationId xmlns:a16="http://schemas.microsoft.com/office/drawing/2014/main" id="{5A0F552E-CDD6-D2EE-D6B9-D35E19B6203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6200000">
              <a:off x="10534952" y="3437204"/>
              <a:ext cx="1004186" cy="1008000"/>
            </a:xfrm>
            <a:prstGeom prst="rect">
              <a:avLst/>
            </a:prstGeom>
          </p:spPr>
        </p:pic>
        <p:pic>
          <p:nvPicPr>
            <p:cNvPr id="70" name="Picture 69" descr="A yellow and black flower&#10;&#10;Description automatically generated">
              <a:extLst>
                <a:ext uri="{FF2B5EF4-FFF2-40B4-BE49-F238E27FC236}">
                  <a16:creationId xmlns:a16="http://schemas.microsoft.com/office/drawing/2014/main" id="{E36C32FE-7923-5DDF-65A6-0A1377E72FB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0532928" y="1382470"/>
              <a:ext cx="1004186" cy="1008000"/>
            </a:xfrm>
            <a:prstGeom prst="rect">
              <a:avLst/>
            </a:prstGeom>
          </p:spPr>
        </p:pic>
        <p:grpSp>
          <p:nvGrpSpPr>
            <p:cNvPr id="83" name="Group 82">
              <a:extLst>
                <a:ext uri="{FF2B5EF4-FFF2-40B4-BE49-F238E27FC236}">
                  <a16:creationId xmlns:a16="http://schemas.microsoft.com/office/drawing/2014/main" id="{8EBD6440-A166-06D7-32FB-EB14483889A9}"/>
                </a:ext>
              </a:extLst>
            </p:cNvPr>
            <p:cNvGrpSpPr/>
            <p:nvPr userDrawn="1"/>
          </p:nvGrpSpPr>
          <p:grpSpPr>
            <a:xfrm>
              <a:off x="1230782" y="353225"/>
              <a:ext cx="10308879" cy="1008001"/>
              <a:chOff x="1230782" y="353225"/>
              <a:chExt cx="10308879" cy="1008001"/>
            </a:xfrm>
          </p:grpSpPr>
          <p:pic>
            <p:nvPicPr>
              <p:cNvPr id="46" name="Picture 45" descr="A pink flower on a black background&#10;&#10;Description automatically generated">
                <a:extLst>
                  <a:ext uri="{FF2B5EF4-FFF2-40B4-BE49-F238E27FC236}">
                    <a16:creationId xmlns:a16="http://schemas.microsoft.com/office/drawing/2014/main" id="{B60C97C9-8319-49BF-7C0E-58EEC4EB3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301951" y="353225"/>
                <a:ext cx="1004187" cy="1008000"/>
              </a:xfrm>
              <a:prstGeom prst="rect">
                <a:avLst/>
              </a:prstGeom>
            </p:spPr>
          </p:pic>
          <p:pic>
            <p:nvPicPr>
              <p:cNvPr id="59" name="Picture 58" descr="A red flower on a black background&#10;&#10;Description automatically generated">
                <a:extLst>
                  <a:ext uri="{FF2B5EF4-FFF2-40B4-BE49-F238E27FC236}">
                    <a16:creationId xmlns:a16="http://schemas.microsoft.com/office/drawing/2014/main" id="{7AE4F4FD-FAF3-DAF6-D288-91DBF0A467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6200000">
                <a:off x="1232689" y="353226"/>
                <a:ext cx="1004186" cy="1008000"/>
              </a:xfrm>
              <a:prstGeom prst="rect">
                <a:avLst/>
              </a:prstGeom>
            </p:spPr>
          </p:pic>
          <p:pic>
            <p:nvPicPr>
              <p:cNvPr id="72" name="Picture 71" descr="A pink flower on a black background&#10;&#10;Description automatically generated">
                <a:extLst>
                  <a:ext uri="{FF2B5EF4-FFF2-40B4-BE49-F238E27FC236}">
                    <a16:creationId xmlns:a16="http://schemas.microsoft.com/office/drawing/2014/main" id="{1FCCB6D4-C6AD-F8E4-E41C-C2E5E692D0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9500206" y="353226"/>
                <a:ext cx="1004186" cy="1008000"/>
              </a:xfrm>
              <a:prstGeom prst="rect">
                <a:avLst/>
              </a:prstGeom>
            </p:spPr>
          </p:pic>
          <p:pic>
            <p:nvPicPr>
              <p:cNvPr id="73" name="Picture 72" descr="A blue and black logo&#10;&#10;Description automatically generated">
                <a:extLst>
                  <a:ext uri="{FF2B5EF4-FFF2-40B4-BE49-F238E27FC236}">
                    <a16:creationId xmlns:a16="http://schemas.microsoft.com/office/drawing/2014/main" id="{3D268B69-D715-8AEE-17C1-C845DBB834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0530382" y="353225"/>
                <a:ext cx="1009279" cy="1008000"/>
              </a:xfrm>
              <a:prstGeom prst="rect">
                <a:avLst/>
              </a:prstGeom>
            </p:spPr>
          </p:pic>
          <p:pic>
            <p:nvPicPr>
              <p:cNvPr id="74" name="Picture 73" descr="A blue and black logo&#10;&#10;Description automatically generated">
                <a:extLst>
                  <a:ext uri="{FF2B5EF4-FFF2-40B4-BE49-F238E27FC236}">
                    <a16:creationId xmlns:a16="http://schemas.microsoft.com/office/drawing/2014/main" id="{DA6DA3E7-3DA5-1584-C20E-710D4C17CC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4334037" y="353225"/>
                <a:ext cx="1009279" cy="1008000"/>
              </a:xfrm>
              <a:prstGeom prst="rect">
                <a:avLst/>
              </a:prstGeom>
            </p:spPr>
          </p:pic>
          <p:pic>
            <p:nvPicPr>
              <p:cNvPr id="75" name="Picture 74" descr="A black and gold logo&#10;&#10;Description automatically generated">
                <a:extLst>
                  <a:ext uri="{FF2B5EF4-FFF2-40B4-BE49-F238E27FC236}">
                    <a16:creationId xmlns:a16="http://schemas.microsoft.com/office/drawing/2014/main" id="{FBCA4C8B-A5F2-87FF-D627-1F5CED7A830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8464935" y="353225"/>
                <a:ext cx="1009279" cy="1008000"/>
              </a:xfrm>
              <a:prstGeom prst="rect">
                <a:avLst/>
              </a:prstGeom>
            </p:spPr>
          </p:pic>
          <p:pic>
            <p:nvPicPr>
              <p:cNvPr id="76" name="Picture 75" descr="A green and black logo&#10;&#10;Description automatically generated">
                <a:extLst>
                  <a:ext uri="{FF2B5EF4-FFF2-40B4-BE49-F238E27FC236}">
                    <a16:creationId xmlns:a16="http://schemas.microsoft.com/office/drawing/2014/main" id="{55E72762-7EE3-D6B5-AC64-6F22CEB6E2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6399486" y="353226"/>
                <a:ext cx="1009279" cy="1008000"/>
              </a:xfrm>
              <a:prstGeom prst="rect">
                <a:avLst/>
              </a:prstGeom>
            </p:spPr>
          </p:pic>
          <p:pic>
            <p:nvPicPr>
              <p:cNvPr id="77" name="Picture 76" descr="A red flower on a black background&#10;&#10;Description automatically generated">
                <a:extLst>
                  <a:ext uri="{FF2B5EF4-FFF2-40B4-BE49-F238E27FC236}">
                    <a16:creationId xmlns:a16="http://schemas.microsoft.com/office/drawing/2014/main" id="{8ECBB998-CBAF-F1D2-0699-9921B71A58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a:off x="7434757" y="353225"/>
                <a:ext cx="1004186" cy="1008000"/>
              </a:xfrm>
              <a:prstGeom prst="rect">
                <a:avLst/>
              </a:prstGeom>
            </p:spPr>
          </p:pic>
          <p:pic>
            <p:nvPicPr>
              <p:cNvPr id="78" name="Picture 77" descr="A yellow and black flower&#10;&#10;Description automatically generated">
                <a:extLst>
                  <a:ext uri="{FF2B5EF4-FFF2-40B4-BE49-F238E27FC236}">
                    <a16:creationId xmlns:a16="http://schemas.microsoft.com/office/drawing/2014/main" id="{FFFB740D-A558-EDAA-9FC6-FE1C2CBCBA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369308" y="353225"/>
                <a:ext cx="1004186" cy="1008000"/>
              </a:xfrm>
              <a:prstGeom prst="rect">
                <a:avLst/>
              </a:prstGeom>
            </p:spPr>
          </p:pic>
          <p:pic>
            <p:nvPicPr>
              <p:cNvPr id="80" name="Picture 79" descr="A black and gold logo&#10;&#10;Description automatically generated">
                <a:extLst>
                  <a:ext uri="{FF2B5EF4-FFF2-40B4-BE49-F238E27FC236}">
                    <a16:creationId xmlns:a16="http://schemas.microsoft.com/office/drawing/2014/main" id="{78B54CDA-2D58-90B6-3326-23C5F1E4961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64774" y="353225"/>
                <a:ext cx="1009279" cy="1008000"/>
              </a:xfrm>
              <a:prstGeom prst="rect">
                <a:avLst/>
              </a:prstGeom>
            </p:spPr>
          </p:pic>
        </p:grpSp>
        <p:grpSp>
          <p:nvGrpSpPr>
            <p:cNvPr id="84" name="Group 83">
              <a:extLst>
                <a:ext uri="{FF2B5EF4-FFF2-40B4-BE49-F238E27FC236}">
                  <a16:creationId xmlns:a16="http://schemas.microsoft.com/office/drawing/2014/main" id="{3B61136C-1334-6F86-946F-AB75A3E3787D}"/>
                </a:ext>
              </a:extLst>
            </p:cNvPr>
            <p:cNvGrpSpPr/>
            <p:nvPr userDrawn="1"/>
          </p:nvGrpSpPr>
          <p:grpSpPr>
            <a:xfrm>
              <a:off x="207054" y="347434"/>
              <a:ext cx="1009279" cy="6129095"/>
              <a:chOff x="207054" y="367530"/>
              <a:chExt cx="1009279" cy="6129095"/>
            </a:xfrm>
          </p:grpSpPr>
          <p:pic>
            <p:nvPicPr>
              <p:cNvPr id="35" name="Picture 34" descr="A red flower on a black background&#10;&#10;Description automatically generated">
                <a:extLst>
                  <a:ext uri="{FF2B5EF4-FFF2-40B4-BE49-F238E27FC236}">
                    <a16:creationId xmlns:a16="http://schemas.microsoft.com/office/drawing/2014/main" id="{6F58F851-0708-7EA2-D7E1-088C4FBBEC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9600" y="5488625"/>
                <a:ext cx="1004186" cy="1008000"/>
              </a:xfrm>
              <a:prstGeom prst="rect">
                <a:avLst/>
              </a:prstGeom>
            </p:spPr>
          </p:pic>
          <p:pic>
            <p:nvPicPr>
              <p:cNvPr id="56" name="Picture 55" descr="A blue and black logo&#10;&#10;Description automatically generated">
                <a:extLst>
                  <a:ext uri="{FF2B5EF4-FFF2-40B4-BE49-F238E27FC236}">
                    <a16:creationId xmlns:a16="http://schemas.microsoft.com/office/drawing/2014/main" id="{D8D3DC08-49E8-91D2-68AB-44DFB701F6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207054" y="2416101"/>
                <a:ext cx="1009279" cy="1008000"/>
              </a:xfrm>
              <a:prstGeom prst="rect">
                <a:avLst/>
              </a:prstGeom>
            </p:spPr>
          </p:pic>
          <p:pic>
            <p:nvPicPr>
              <p:cNvPr id="58" name="Picture 57" descr="A green and black logo&#10;&#10;Description automatically generated">
                <a:extLst>
                  <a:ext uri="{FF2B5EF4-FFF2-40B4-BE49-F238E27FC236}">
                    <a16:creationId xmlns:a16="http://schemas.microsoft.com/office/drawing/2014/main" id="{C592627A-CAE5-FCEF-DD12-A477E01370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054" y="368170"/>
                <a:ext cx="1009279" cy="1008000"/>
              </a:xfrm>
              <a:prstGeom prst="rect">
                <a:avLst/>
              </a:prstGeom>
            </p:spPr>
          </p:pic>
          <p:pic>
            <p:nvPicPr>
              <p:cNvPr id="60" name="Picture 59" descr="A yellow and black flower&#10;&#10;Description automatically generated">
                <a:extLst>
                  <a:ext uri="{FF2B5EF4-FFF2-40B4-BE49-F238E27FC236}">
                    <a16:creationId xmlns:a16="http://schemas.microsoft.com/office/drawing/2014/main" id="{A6E5E5F0-D90D-157B-2C76-609ACB91500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209600" y="1392135"/>
                <a:ext cx="1004186" cy="1008000"/>
              </a:xfrm>
              <a:prstGeom prst="rect">
                <a:avLst/>
              </a:prstGeom>
            </p:spPr>
          </p:pic>
          <p:pic>
            <p:nvPicPr>
              <p:cNvPr id="81" name="Picture 80" descr="A pink flower on a black background&#10;&#10;Description automatically generated">
                <a:extLst>
                  <a:ext uri="{FF2B5EF4-FFF2-40B4-BE49-F238E27FC236}">
                    <a16:creationId xmlns:a16="http://schemas.microsoft.com/office/drawing/2014/main" id="{95978F8F-94C3-F977-8071-4DA1943BDB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09600" y="3440067"/>
                <a:ext cx="1004187" cy="1008000"/>
              </a:xfrm>
              <a:prstGeom prst="rect">
                <a:avLst/>
              </a:prstGeom>
            </p:spPr>
          </p:pic>
          <p:pic>
            <p:nvPicPr>
              <p:cNvPr id="82" name="Picture 81" descr="A black and gold logo&#10;&#10;Description automatically generated">
                <a:extLst>
                  <a:ext uri="{FF2B5EF4-FFF2-40B4-BE49-F238E27FC236}">
                    <a16:creationId xmlns:a16="http://schemas.microsoft.com/office/drawing/2014/main" id="{669E7428-F7B1-BC83-436F-44E7C362EDB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7054" y="4463393"/>
                <a:ext cx="1009279" cy="1008000"/>
              </a:xfrm>
              <a:prstGeom prst="rect">
                <a:avLst/>
              </a:prstGeom>
            </p:spPr>
          </p:pic>
        </p:grpSp>
      </p:grpSp>
      <p:sp>
        <p:nvSpPr>
          <p:cNvPr id="2" name="Title 1">
            <a:extLst>
              <a:ext uri="{FF2B5EF4-FFF2-40B4-BE49-F238E27FC236}">
                <a16:creationId xmlns:a16="http://schemas.microsoft.com/office/drawing/2014/main" id="{E35860B7-AE81-E3DB-DB23-8FB2FE2A80D3}"/>
              </a:ext>
            </a:extLst>
          </p:cNvPr>
          <p:cNvSpPr>
            <a:spLocks noGrp="1"/>
          </p:cNvSpPr>
          <p:nvPr>
            <p:ph type="title"/>
          </p:nvPr>
        </p:nvSpPr>
        <p:spPr>
          <a:xfrm>
            <a:off x="2315998" y="2079000"/>
            <a:ext cx="7560000" cy="2700000"/>
          </a:xfrm>
          <a:noFill/>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328814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3" name="Group 32">
            <a:extLst>
              <a:ext uri="{FF2B5EF4-FFF2-40B4-BE49-F238E27FC236}">
                <a16:creationId xmlns:a16="http://schemas.microsoft.com/office/drawing/2014/main" id="{2C1FD84C-E010-9285-3C9B-E8C8FCAF609C}"/>
              </a:ext>
              <a:ext uri="{C183D7F6-B498-43B3-948B-1728B52AA6E4}">
                <adec:decorative xmlns:adec="http://schemas.microsoft.com/office/drawing/2017/decorative" val="1"/>
              </a:ext>
            </a:extLst>
          </p:cNvPr>
          <p:cNvGrpSpPr>
            <a:grpSpLocks noChangeAspect="1"/>
          </p:cNvGrpSpPr>
          <p:nvPr userDrawn="1"/>
        </p:nvGrpSpPr>
        <p:grpSpPr>
          <a:xfrm>
            <a:off x="155486" y="5687028"/>
            <a:ext cx="11881028" cy="1080000"/>
            <a:chOff x="-297246" y="5643486"/>
            <a:chExt cx="12277062" cy="1116000"/>
          </a:xfrm>
        </p:grpSpPr>
        <p:pic>
          <p:nvPicPr>
            <p:cNvPr id="22" name="Picture 21" descr="A blue and black logo&#10;&#10;Description automatically generated">
              <a:extLst>
                <a:ext uri="{FF2B5EF4-FFF2-40B4-BE49-F238E27FC236}">
                  <a16:creationId xmlns:a16="http://schemas.microsoft.com/office/drawing/2014/main" id="{41DFFF03-C340-CC6E-1873-D30D9F676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23" name="Picture 22" descr="A blue and black logo&#10;&#10;Description automatically generated">
              <a:extLst>
                <a:ext uri="{FF2B5EF4-FFF2-40B4-BE49-F238E27FC236}">
                  <a16:creationId xmlns:a16="http://schemas.microsoft.com/office/drawing/2014/main" id="{2ABBE659-D994-7A3A-FC88-534EF1C094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5756F55F-0B40-40A4-464C-EFDA39753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p:spPr>
        </p:pic>
        <p:pic>
          <p:nvPicPr>
            <p:cNvPr id="25" name="Picture 24" descr="A blue and black logo&#10;&#10;Description automatically generated">
              <a:extLst>
                <a:ext uri="{FF2B5EF4-FFF2-40B4-BE49-F238E27FC236}">
                  <a16:creationId xmlns:a16="http://schemas.microsoft.com/office/drawing/2014/main" id="{3A29E9E1-A297-D2CD-C788-F3EE34A7A0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9978B41C-8D11-6FDE-673E-844C6C1F3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E68E68A0-F88A-702C-6EA5-2CF71D058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F7F0EEAC-4006-AC3B-03E9-541E61A9D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EF02FC94-1546-5559-FF37-B023A7B86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30" name="Picture 29" descr="A blue and black logo&#10;&#10;Description automatically generated">
              <a:extLst>
                <a:ext uri="{FF2B5EF4-FFF2-40B4-BE49-F238E27FC236}">
                  <a16:creationId xmlns:a16="http://schemas.microsoft.com/office/drawing/2014/main" id="{EACB4FFA-8167-1D98-56D0-F7577BADA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31" name="Picture 30" descr="A blue and black logo&#10;&#10;Description automatically generated">
              <a:extLst>
                <a:ext uri="{FF2B5EF4-FFF2-40B4-BE49-F238E27FC236}">
                  <a16:creationId xmlns:a16="http://schemas.microsoft.com/office/drawing/2014/main" id="{71B6D575-CEAD-0350-089C-B0431892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32" name="Picture 31" descr="A blue and black logo&#10;&#10;Description automatically generated">
              <a:extLst>
                <a:ext uri="{FF2B5EF4-FFF2-40B4-BE49-F238E27FC236}">
                  <a16:creationId xmlns:a16="http://schemas.microsoft.com/office/drawing/2014/main" id="{515D6917-504E-2803-8309-EEFFAEEBC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1319490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5" name="Group 34">
            <a:extLst>
              <a:ext uri="{FF2B5EF4-FFF2-40B4-BE49-F238E27FC236}">
                <a16:creationId xmlns:a16="http://schemas.microsoft.com/office/drawing/2014/main" id="{397D94E8-04E4-71A6-FA81-B8D4947708F0}"/>
              </a:ext>
              <a:ext uri="{C183D7F6-B498-43B3-948B-1728B52AA6E4}">
                <adec:decorative xmlns:adec="http://schemas.microsoft.com/office/drawing/2017/decorative" val="1"/>
              </a:ext>
            </a:extLst>
          </p:cNvPr>
          <p:cNvGrpSpPr>
            <a:grpSpLocks noChangeAspect="1"/>
          </p:cNvGrpSpPr>
          <p:nvPr userDrawn="1"/>
        </p:nvGrpSpPr>
        <p:grpSpPr>
          <a:xfrm>
            <a:off x="143820" y="5650224"/>
            <a:ext cx="11904359" cy="1080000"/>
            <a:chOff x="1" y="5651886"/>
            <a:chExt cx="11110735" cy="1008000"/>
          </a:xfrm>
        </p:grpSpPr>
        <p:grpSp>
          <p:nvGrpSpPr>
            <p:cNvPr id="27" name="Group 26">
              <a:extLst>
                <a:ext uri="{FF2B5EF4-FFF2-40B4-BE49-F238E27FC236}">
                  <a16:creationId xmlns:a16="http://schemas.microsoft.com/office/drawing/2014/main" id="{62EE034C-E9DC-EB4F-A40B-2BCBFF31705C}"/>
                </a:ext>
              </a:extLst>
            </p:cNvPr>
            <p:cNvGrpSpPr>
              <a:grpSpLocks noChangeAspect="1"/>
            </p:cNvGrpSpPr>
            <p:nvPr userDrawn="1"/>
          </p:nvGrpSpPr>
          <p:grpSpPr>
            <a:xfrm>
              <a:off x="1" y="5651886"/>
              <a:ext cx="6060007" cy="1008000"/>
              <a:chOff x="177945" y="5453407"/>
              <a:chExt cx="8224297" cy="1368000"/>
            </a:xfrm>
          </p:grpSpPr>
          <p:pic>
            <p:nvPicPr>
              <p:cNvPr id="3" name="Picture 2" descr="A pink flower on a black background&#10;&#10;Description automatically generated">
                <a:extLst>
                  <a:ext uri="{FF2B5EF4-FFF2-40B4-BE49-F238E27FC236}">
                    <a16:creationId xmlns:a16="http://schemas.microsoft.com/office/drawing/2014/main" id="{318EFFD4-CD05-559A-CC9D-600B67C474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8" name="Picture 7" descr="A blue and black logo&#10;&#10;Description automatically generated">
                <a:extLst>
                  <a:ext uri="{FF2B5EF4-FFF2-40B4-BE49-F238E27FC236}">
                    <a16:creationId xmlns:a16="http://schemas.microsoft.com/office/drawing/2014/main" id="{645002EB-32A2-AA10-17F3-BC469E4C64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11" name="Picture 10" descr="A black and gold logo&#10;&#10;Description automatically generated">
                <a:extLst>
                  <a:ext uri="{FF2B5EF4-FFF2-40B4-BE49-F238E27FC236}">
                    <a16:creationId xmlns:a16="http://schemas.microsoft.com/office/drawing/2014/main" id="{58D9EF89-8B5F-1485-B142-5172B9D112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4C272581-D4B9-5D5B-7BBB-E78E9D9DDC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0" name="Picture 19" descr="A red flower on a black background&#10;&#10;Description automatically generated">
                <a:extLst>
                  <a:ext uri="{FF2B5EF4-FFF2-40B4-BE49-F238E27FC236}">
                    <a16:creationId xmlns:a16="http://schemas.microsoft.com/office/drawing/2014/main" id="{6B9B985C-B3F3-F11E-20AE-A487D33FD9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6" name="Picture 25" descr="A yellow and black flower&#10;&#10;Description automatically generated">
                <a:extLst>
                  <a:ext uri="{FF2B5EF4-FFF2-40B4-BE49-F238E27FC236}">
                    <a16:creationId xmlns:a16="http://schemas.microsoft.com/office/drawing/2014/main" id="{2E21ACC1-96F7-A320-8A4D-31868F895D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nvGrpSpPr>
            <p:cNvPr id="28" name="Group 27">
              <a:extLst>
                <a:ext uri="{FF2B5EF4-FFF2-40B4-BE49-F238E27FC236}">
                  <a16:creationId xmlns:a16="http://schemas.microsoft.com/office/drawing/2014/main" id="{D7374335-3ED9-6A7E-15CC-02F917FD54D9}"/>
                </a:ext>
              </a:extLst>
            </p:cNvPr>
            <p:cNvGrpSpPr>
              <a:grpSpLocks noChangeAspect="1"/>
            </p:cNvGrpSpPr>
            <p:nvPr userDrawn="1"/>
          </p:nvGrpSpPr>
          <p:grpSpPr>
            <a:xfrm flipH="1">
              <a:off x="6060008" y="5651886"/>
              <a:ext cx="5050728" cy="1008000"/>
              <a:chOff x="177945" y="5453407"/>
              <a:chExt cx="6854561" cy="1368000"/>
            </a:xfrm>
          </p:grpSpPr>
          <p:pic>
            <p:nvPicPr>
              <p:cNvPr id="30" name="Picture 29" descr="A blue and black logo&#10;&#10;Description automatically generated">
                <a:extLst>
                  <a:ext uri="{FF2B5EF4-FFF2-40B4-BE49-F238E27FC236}">
                    <a16:creationId xmlns:a16="http://schemas.microsoft.com/office/drawing/2014/main" id="{108F4704-3DAB-6EFD-8C81-D969E3A2C5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31" name="Picture 30" descr="A black and gold logo&#10;&#10;Description automatically generated">
                <a:extLst>
                  <a:ext uri="{FF2B5EF4-FFF2-40B4-BE49-F238E27FC236}">
                    <a16:creationId xmlns:a16="http://schemas.microsoft.com/office/drawing/2014/main" id="{1BCAD8FD-9C07-BEEE-D90A-BD6C65D6E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32" name="Picture 31" descr="A green and black logo&#10;&#10;Description automatically generated">
                <a:extLst>
                  <a:ext uri="{FF2B5EF4-FFF2-40B4-BE49-F238E27FC236}">
                    <a16:creationId xmlns:a16="http://schemas.microsoft.com/office/drawing/2014/main" id="{5A76CBB1-B0C3-DE38-7F16-B65A4D324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33" name="Picture 32" descr="A red flower on a black background&#10;&#10;Description automatically generated">
                <a:extLst>
                  <a:ext uri="{FF2B5EF4-FFF2-40B4-BE49-F238E27FC236}">
                    <a16:creationId xmlns:a16="http://schemas.microsoft.com/office/drawing/2014/main" id="{A0BE604D-2437-6925-9AEF-33EEC543E2C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34" name="Picture 33" descr="A yellow and black flower&#10;&#10;Description automatically generated">
                <a:extLst>
                  <a:ext uri="{FF2B5EF4-FFF2-40B4-BE49-F238E27FC236}">
                    <a16:creationId xmlns:a16="http://schemas.microsoft.com/office/drawing/2014/main" id="{FF0213FE-AA0A-2DD3-F6B2-1D6B574A47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spTree>
    <p:extLst>
      <p:ext uri="{BB962C8B-B14F-4D97-AF65-F5344CB8AC3E}">
        <p14:creationId xmlns:p14="http://schemas.microsoft.com/office/powerpoint/2010/main" val="3856423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 y="0"/>
            <a:ext cx="10942655" cy="1080000"/>
          </a:xfrm>
          <a:prstGeom prst="rect">
            <a:avLst/>
          </a:prstGeom>
        </p:spPr>
        <p:txBody>
          <a:bodyPr anchor="b"/>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001591"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FD0B13BB-F2A9-15A6-DAE5-46A74845AD0F}"/>
              </a:ext>
              <a:ext uri="{C183D7F6-B498-43B3-948B-1728B52AA6E4}">
                <adec:decorative xmlns:adec="http://schemas.microsoft.com/office/drawing/2017/decorative" val="1"/>
              </a:ext>
            </a:extLst>
          </p:cNvPr>
          <p:cNvGrpSpPr>
            <a:grpSpLocks noChangeAspect="1"/>
          </p:cNvGrpSpPr>
          <p:nvPr userDrawn="1"/>
        </p:nvGrpSpPr>
        <p:grpSpPr>
          <a:xfrm rot="16200000">
            <a:off x="8235942" y="2871000"/>
            <a:ext cx="6709294" cy="1116000"/>
            <a:chOff x="177945" y="5453407"/>
            <a:chExt cx="8224297" cy="1368000"/>
          </a:xfrm>
        </p:grpSpPr>
        <p:pic>
          <p:nvPicPr>
            <p:cNvPr id="16" name="Picture 15" descr="A pink flower on a black background&#10;&#10;Description automatically generated">
              <a:extLst>
                <a:ext uri="{FF2B5EF4-FFF2-40B4-BE49-F238E27FC236}">
                  <a16:creationId xmlns:a16="http://schemas.microsoft.com/office/drawing/2014/main" id="{4DE56CE6-0877-EC3F-EF5A-00D600A447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17" name="Picture 16" descr="A blue and black logo&#10;&#10;Description automatically generated">
              <a:extLst>
                <a:ext uri="{FF2B5EF4-FFF2-40B4-BE49-F238E27FC236}">
                  <a16:creationId xmlns:a16="http://schemas.microsoft.com/office/drawing/2014/main" id="{05DB9DCC-1192-D2DA-69E8-82198D103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0" name="Picture 19" descr="A black and gold logo&#10;&#10;Description automatically generated">
              <a:extLst>
                <a:ext uri="{FF2B5EF4-FFF2-40B4-BE49-F238E27FC236}">
                  <a16:creationId xmlns:a16="http://schemas.microsoft.com/office/drawing/2014/main" id="{495CB7EC-6E8A-947B-6B93-77D0D5ABBF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1" name="Picture 20" descr="A green and black logo&#10;&#10;Description automatically generated">
              <a:extLst>
                <a:ext uri="{FF2B5EF4-FFF2-40B4-BE49-F238E27FC236}">
                  <a16:creationId xmlns:a16="http://schemas.microsoft.com/office/drawing/2014/main" id="{8DC15E9A-411A-BDD4-FEFE-4DFD406AD6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2" name="Picture 21" descr="A red flower on a black background&#10;&#10;Description automatically generated">
              <a:extLst>
                <a:ext uri="{FF2B5EF4-FFF2-40B4-BE49-F238E27FC236}">
                  <a16:creationId xmlns:a16="http://schemas.microsoft.com/office/drawing/2014/main" id="{B2C5A20F-65B7-EA17-77D9-07DB7D7BEA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3" name="Picture 22" descr="A yellow and black flower&#10;&#10;Description automatically generated">
              <a:extLst>
                <a:ext uri="{FF2B5EF4-FFF2-40B4-BE49-F238E27FC236}">
                  <a16:creationId xmlns:a16="http://schemas.microsoft.com/office/drawing/2014/main" id="{F0D4BA7F-3C48-3A8F-25CA-17D9308AFA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3551930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7" y="0"/>
            <a:ext cx="10752423"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B815F7A9-A632-4498-029D-18EF48DB71E9}"/>
              </a:ext>
              <a:ext uri="{C183D7F6-B498-43B3-948B-1728B52AA6E4}">
                <adec:decorative xmlns:adec="http://schemas.microsoft.com/office/drawing/2017/decorative" val="1"/>
              </a:ext>
            </a:extLst>
          </p:cNvPr>
          <p:cNvGrpSpPr>
            <a:grpSpLocks noChangeAspect="1"/>
          </p:cNvGrpSpPr>
          <p:nvPr userDrawn="1"/>
        </p:nvGrpSpPr>
        <p:grpSpPr>
          <a:xfrm rot="16200000">
            <a:off x="-2696664" y="2871000"/>
            <a:ext cx="6709294" cy="1116000"/>
            <a:chOff x="177945" y="5453407"/>
            <a:chExt cx="8224297" cy="1368000"/>
          </a:xfrm>
        </p:grpSpPr>
        <p:pic>
          <p:nvPicPr>
            <p:cNvPr id="3" name="Picture 2" descr="A pink flower on a black background&#10;&#10;Description automatically generated">
              <a:extLst>
                <a:ext uri="{FF2B5EF4-FFF2-40B4-BE49-F238E27FC236}">
                  <a16:creationId xmlns:a16="http://schemas.microsoft.com/office/drawing/2014/main" id="{E2AEA1C4-88DD-3C19-3CFC-600A03E51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4" name="Picture 3" descr="A blue and black logo&#10;&#10;Description automatically generated">
              <a:extLst>
                <a:ext uri="{FF2B5EF4-FFF2-40B4-BE49-F238E27FC236}">
                  <a16:creationId xmlns:a16="http://schemas.microsoft.com/office/drawing/2014/main" id="{5A1BDF2D-7A3F-195F-DCB5-A72F7FF9FE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6" name="Picture 5" descr="A black and gold logo&#10;&#10;Description automatically generated">
              <a:extLst>
                <a:ext uri="{FF2B5EF4-FFF2-40B4-BE49-F238E27FC236}">
                  <a16:creationId xmlns:a16="http://schemas.microsoft.com/office/drawing/2014/main" id="{507E5984-2672-44B0-2533-A5D3E59495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7" name="Picture 6" descr="A green and black logo&#10;&#10;Description automatically generated">
              <a:extLst>
                <a:ext uri="{FF2B5EF4-FFF2-40B4-BE49-F238E27FC236}">
                  <a16:creationId xmlns:a16="http://schemas.microsoft.com/office/drawing/2014/main" id="{88A20703-E979-E5A9-8944-07B80FC28C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8" name="Picture 7" descr="A red flower on a black background&#10;&#10;Description automatically generated">
              <a:extLst>
                <a:ext uri="{FF2B5EF4-FFF2-40B4-BE49-F238E27FC236}">
                  <a16:creationId xmlns:a16="http://schemas.microsoft.com/office/drawing/2014/main" id="{0519E696-6FAB-8578-A487-EE818DFE69A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4" name="Picture 13" descr="A yellow and black flower&#10;&#10;Description automatically generated">
              <a:extLst>
                <a:ext uri="{FF2B5EF4-FFF2-40B4-BE49-F238E27FC236}">
                  <a16:creationId xmlns:a16="http://schemas.microsoft.com/office/drawing/2014/main" id="{6573F6E5-5921-5D36-1556-0ABD25E4F96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1271589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89CC5CB7-4316-0E10-0875-72F0548333E7}"/>
              </a:ext>
              <a:ext uri="{C183D7F6-B498-43B3-948B-1728B52AA6E4}">
                <adec:decorative xmlns:adec="http://schemas.microsoft.com/office/drawing/2017/decorative" val="1"/>
              </a:ext>
            </a:extLst>
          </p:cNvPr>
          <p:cNvGrpSpPr>
            <a:grpSpLocks noChangeAspect="1"/>
          </p:cNvGrpSpPr>
          <p:nvPr userDrawn="1"/>
        </p:nvGrpSpPr>
        <p:grpSpPr>
          <a:xfrm>
            <a:off x="143820" y="5650224"/>
            <a:ext cx="11904359" cy="1080000"/>
            <a:chOff x="1" y="5651886"/>
            <a:chExt cx="11110735" cy="1008000"/>
          </a:xfrm>
        </p:grpSpPr>
        <p:grpSp>
          <p:nvGrpSpPr>
            <p:cNvPr id="20" name="Group 19">
              <a:extLst>
                <a:ext uri="{FF2B5EF4-FFF2-40B4-BE49-F238E27FC236}">
                  <a16:creationId xmlns:a16="http://schemas.microsoft.com/office/drawing/2014/main" id="{757C6276-5B54-E2CB-739F-AFCB6BEF2097}"/>
                </a:ext>
              </a:extLst>
            </p:cNvPr>
            <p:cNvGrpSpPr>
              <a:grpSpLocks noChangeAspect="1"/>
            </p:cNvGrpSpPr>
            <p:nvPr userDrawn="1"/>
          </p:nvGrpSpPr>
          <p:grpSpPr>
            <a:xfrm>
              <a:off x="1" y="5651886"/>
              <a:ext cx="6060007" cy="1008000"/>
              <a:chOff x="177945" y="5453407"/>
              <a:chExt cx="8224297" cy="1368000"/>
            </a:xfrm>
          </p:grpSpPr>
          <p:pic>
            <p:nvPicPr>
              <p:cNvPr id="27" name="Picture 26" descr="A pink flower on a black background&#10;&#10;Description automatically generated">
                <a:extLst>
                  <a:ext uri="{FF2B5EF4-FFF2-40B4-BE49-F238E27FC236}">
                    <a16:creationId xmlns:a16="http://schemas.microsoft.com/office/drawing/2014/main" id="{EDF49B03-1736-EE9F-2D96-76F1F4CA7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8C2C746B-9B43-6EF2-F141-51B22A3EB4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9" name="Picture 28" descr="A black and gold logo&#10;&#10;Description automatically generated">
                <a:extLst>
                  <a:ext uri="{FF2B5EF4-FFF2-40B4-BE49-F238E27FC236}">
                    <a16:creationId xmlns:a16="http://schemas.microsoft.com/office/drawing/2014/main" id="{CBA4B9A6-E078-7A44-E6BE-51F945CFE1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30" name="Picture 29" descr="A green and black logo&#10;&#10;Description automatically generated">
                <a:extLst>
                  <a:ext uri="{FF2B5EF4-FFF2-40B4-BE49-F238E27FC236}">
                    <a16:creationId xmlns:a16="http://schemas.microsoft.com/office/drawing/2014/main" id="{1FF1AB14-4E35-A727-70B9-15BD85A704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31" name="Picture 30" descr="A red flower on a black background&#10;&#10;Description automatically generated">
                <a:extLst>
                  <a:ext uri="{FF2B5EF4-FFF2-40B4-BE49-F238E27FC236}">
                    <a16:creationId xmlns:a16="http://schemas.microsoft.com/office/drawing/2014/main" id="{BCAC5BDB-E662-2457-DD3E-C61ABCF674B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32" name="Picture 31" descr="A yellow and black flower&#10;&#10;Description automatically generated">
                <a:extLst>
                  <a:ext uri="{FF2B5EF4-FFF2-40B4-BE49-F238E27FC236}">
                    <a16:creationId xmlns:a16="http://schemas.microsoft.com/office/drawing/2014/main" id="{914637FE-2ECF-BC91-A192-30BBC47EF0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nvGrpSpPr>
            <p:cNvPr id="21" name="Group 20">
              <a:extLst>
                <a:ext uri="{FF2B5EF4-FFF2-40B4-BE49-F238E27FC236}">
                  <a16:creationId xmlns:a16="http://schemas.microsoft.com/office/drawing/2014/main" id="{D12E2156-28F4-7E7B-50B2-AC4ECE55E645}"/>
                </a:ext>
              </a:extLst>
            </p:cNvPr>
            <p:cNvGrpSpPr>
              <a:grpSpLocks noChangeAspect="1"/>
            </p:cNvGrpSpPr>
            <p:nvPr userDrawn="1"/>
          </p:nvGrpSpPr>
          <p:grpSpPr>
            <a:xfrm flipH="1">
              <a:off x="6060008" y="5651886"/>
              <a:ext cx="5050728" cy="1008000"/>
              <a:chOff x="177945" y="5453407"/>
              <a:chExt cx="6854561" cy="1368000"/>
            </a:xfrm>
          </p:grpSpPr>
          <p:pic>
            <p:nvPicPr>
              <p:cNvPr id="22" name="Picture 21" descr="A blue and black logo&#10;&#10;Description automatically generated">
                <a:extLst>
                  <a:ext uri="{FF2B5EF4-FFF2-40B4-BE49-F238E27FC236}">
                    <a16:creationId xmlns:a16="http://schemas.microsoft.com/office/drawing/2014/main" id="{E6EFC89F-4BFB-A53F-7209-C87B84DD7E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3" name="Picture 22" descr="A black and gold logo&#10;&#10;Description automatically generated">
                <a:extLst>
                  <a:ext uri="{FF2B5EF4-FFF2-40B4-BE49-F238E27FC236}">
                    <a16:creationId xmlns:a16="http://schemas.microsoft.com/office/drawing/2014/main" id="{E58E1615-A721-55C9-ABDE-EF21680655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4" name="Picture 23" descr="A green and black logo&#10;&#10;Description automatically generated">
                <a:extLst>
                  <a:ext uri="{FF2B5EF4-FFF2-40B4-BE49-F238E27FC236}">
                    <a16:creationId xmlns:a16="http://schemas.microsoft.com/office/drawing/2014/main" id="{5B8BB21B-294D-F49F-5C61-1989111615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5" name="Picture 24" descr="A red flower on a black background&#10;&#10;Description automatically generated">
                <a:extLst>
                  <a:ext uri="{FF2B5EF4-FFF2-40B4-BE49-F238E27FC236}">
                    <a16:creationId xmlns:a16="http://schemas.microsoft.com/office/drawing/2014/main" id="{52FB1793-7132-7D02-121F-3CE4034A36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6" name="Picture 25" descr="A yellow and black flower&#10;&#10;Description automatically generated">
                <a:extLst>
                  <a:ext uri="{FF2B5EF4-FFF2-40B4-BE49-F238E27FC236}">
                    <a16:creationId xmlns:a16="http://schemas.microsoft.com/office/drawing/2014/main" id="{EEEA698B-B550-3D52-55DB-0DBCEF647B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spTree>
    <p:extLst>
      <p:ext uri="{BB962C8B-B14F-4D97-AF65-F5344CB8AC3E}">
        <p14:creationId xmlns:p14="http://schemas.microsoft.com/office/powerpoint/2010/main" val="2589088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66BCBE26-A603-0FE7-30E1-C4414AFC6E76}"/>
              </a:ext>
              <a:ext uri="{C183D7F6-B498-43B3-948B-1728B52AA6E4}">
                <adec:decorative xmlns:adec="http://schemas.microsoft.com/office/drawing/2017/decorative" val="1"/>
              </a:ext>
            </a:extLst>
          </p:cNvPr>
          <p:cNvGrpSpPr>
            <a:grpSpLocks noChangeAspect="1"/>
          </p:cNvGrpSpPr>
          <p:nvPr userDrawn="1"/>
        </p:nvGrpSpPr>
        <p:grpSpPr>
          <a:xfrm rot="16200000">
            <a:off x="8235942" y="2871000"/>
            <a:ext cx="6709294" cy="1116000"/>
            <a:chOff x="177945" y="5453407"/>
            <a:chExt cx="8224297" cy="1368000"/>
          </a:xfrm>
        </p:grpSpPr>
        <p:pic>
          <p:nvPicPr>
            <p:cNvPr id="8" name="Picture 7" descr="A pink flower on a black background&#10;&#10;Description automatically generated">
              <a:extLst>
                <a:ext uri="{FF2B5EF4-FFF2-40B4-BE49-F238E27FC236}">
                  <a16:creationId xmlns:a16="http://schemas.microsoft.com/office/drawing/2014/main" id="{EA7A1629-06AF-C2E8-5FBF-C9DA643011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3FA8DC52-951A-CD34-F58C-2A85D90BE0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10" name="Picture 9" descr="A black and gold logo&#10;&#10;Description automatically generated">
              <a:extLst>
                <a:ext uri="{FF2B5EF4-FFF2-40B4-BE49-F238E27FC236}">
                  <a16:creationId xmlns:a16="http://schemas.microsoft.com/office/drawing/2014/main" id="{41E1EE30-ED59-0491-7124-B33F443AAB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EE3FD5A6-6ADF-917F-7E32-B0F056235E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12" name="Picture 11" descr="A red flower on a black background&#10;&#10;Description automatically generated">
              <a:extLst>
                <a:ext uri="{FF2B5EF4-FFF2-40B4-BE49-F238E27FC236}">
                  <a16:creationId xmlns:a16="http://schemas.microsoft.com/office/drawing/2014/main" id="{8A3426C0-E030-134C-8DD5-E98D37F79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3" name="Picture 12" descr="A yellow and black flower&#10;&#10;Description automatically generated">
              <a:extLst>
                <a:ext uri="{FF2B5EF4-FFF2-40B4-BE49-F238E27FC236}">
                  <a16:creationId xmlns:a16="http://schemas.microsoft.com/office/drawing/2014/main" id="{F53A2CD1-0717-6E88-9C67-7CC79F1AB3E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39436296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EF606F43-7615-24CE-C3D6-63BD994D0D62}"/>
              </a:ext>
              <a:ext uri="{C183D7F6-B498-43B3-948B-1728B52AA6E4}">
                <adec:decorative xmlns:adec="http://schemas.microsoft.com/office/drawing/2017/decorative" val="1"/>
              </a:ext>
            </a:extLst>
          </p:cNvPr>
          <p:cNvGrpSpPr>
            <a:grpSpLocks noChangeAspect="1"/>
          </p:cNvGrpSpPr>
          <p:nvPr userDrawn="1"/>
        </p:nvGrpSpPr>
        <p:grpSpPr>
          <a:xfrm>
            <a:off x="143820" y="5650224"/>
            <a:ext cx="11904359" cy="1080000"/>
            <a:chOff x="1" y="5651886"/>
            <a:chExt cx="11110735" cy="1008000"/>
          </a:xfrm>
        </p:grpSpPr>
        <p:grpSp>
          <p:nvGrpSpPr>
            <p:cNvPr id="5" name="Group 4">
              <a:extLst>
                <a:ext uri="{FF2B5EF4-FFF2-40B4-BE49-F238E27FC236}">
                  <a16:creationId xmlns:a16="http://schemas.microsoft.com/office/drawing/2014/main" id="{6C20333A-D318-4EC5-21CB-61257BBA5BB1}"/>
                </a:ext>
              </a:extLst>
            </p:cNvPr>
            <p:cNvGrpSpPr>
              <a:grpSpLocks noChangeAspect="1"/>
            </p:cNvGrpSpPr>
            <p:nvPr userDrawn="1"/>
          </p:nvGrpSpPr>
          <p:grpSpPr>
            <a:xfrm>
              <a:off x="1" y="5651886"/>
              <a:ext cx="6060007" cy="1008000"/>
              <a:chOff x="177945" y="5453407"/>
              <a:chExt cx="8224297" cy="1368000"/>
            </a:xfrm>
          </p:grpSpPr>
          <p:pic>
            <p:nvPicPr>
              <p:cNvPr id="25" name="Picture 24" descr="A pink flower on a black background&#10;&#10;Description automatically generated">
                <a:extLst>
                  <a:ext uri="{FF2B5EF4-FFF2-40B4-BE49-F238E27FC236}">
                    <a16:creationId xmlns:a16="http://schemas.microsoft.com/office/drawing/2014/main" id="{39A34CAF-94CC-FBB2-CF25-F71EE8B6C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660761C7-4190-800B-D00D-AE0DA1B3B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7" name="Picture 26" descr="A black and gold logo&#10;&#10;Description automatically generated">
                <a:extLst>
                  <a:ext uri="{FF2B5EF4-FFF2-40B4-BE49-F238E27FC236}">
                    <a16:creationId xmlns:a16="http://schemas.microsoft.com/office/drawing/2014/main" id="{E51EAEBB-322D-E1DB-ED6D-510C1AD992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8" name="Picture 27" descr="A green and black logo&#10;&#10;Description automatically generated">
                <a:extLst>
                  <a:ext uri="{FF2B5EF4-FFF2-40B4-BE49-F238E27FC236}">
                    <a16:creationId xmlns:a16="http://schemas.microsoft.com/office/drawing/2014/main" id="{879267F6-6269-CD86-F1A8-5D7A6087D6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9" name="Picture 28" descr="A red flower on a black background&#10;&#10;Description automatically generated">
                <a:extLst>
                  <a:ext uri="{FF2B5EF4-FFF2-40B4-BE49-F238E27FC236}">
                    <a16:creationId xmlns:a16="http://schemas.microsoft.com/office/drawing/2014/main" id="{B490A625-AA0D-88C9-4613-2B4590529E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30" name="Picture 29" descr="A yellow and black flower&#10;&#10;Description automatically generated">
                <a:extLst>
                  <a:ext uri="{FF2B5EF4-FFF2-40B4-BE49-F238E27FC236}">
                    <a16:creationId xmlns:a16="http://schemas.microsoft.com/office/drawing/2014/main" id="{A618A59C-EDF1-F23B-3454-86AC5D5B19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nvGrpSpPr>
            <p:cNvPr id="19" name="Group 18">
              <a:extLst>
                <a:ext uri="{FF2B5EF4-FFF2-40B4-BE49-F238E27FC236}">
                  <a16:creationId xmlns:a16="http://schemas.microsoft.com/office/drawing/2014/main" id="{6570AF76-1E15-1F56-AA87-BEA36FD42B4F}"/>
                </a:ext>
              </a:extLst>
            </p:cNvPr>
            <p:cNvGrpSpPr>
              <a:grpSpLocks noChangeAspect="1"/>
            </p:cNvGrpSpPr>
            <p:nvPr userDrawn="1"/>
          </p:nvGrpSpPr>
          <p:grpSpPr>
            <a:xfrm flipH="1">
              <a:off x="6060008" y="5651886"/>
              <a:ext cx="5050728" cy="1008000"/>
              <a:chOff x="177945" y="5453407"/>
              <a:chExt cx="6854561" cy="1368000"/>
            </a:xfrm>
          </p:grpSpPr>
          <p:pic>
            <p:nvPicPr>
              <p:cNvPr id="20" name="Picture 19" descr="A blue and black logo&#10;&#10;Description automatically generated">
                <a:extLst>
                  <a:ext uri="{FF2B5EF4-FFF2-40B4-BE49-F238E27FC236}">
                    <a16:creationId xmlns:a16="http://schemas.microsoft.com/office/drawing/2014/main" id="{1DD550E7-CFCE-8748-3E75-709F2BA54B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1" name="Picture 20" descr="A black and gold logo&#10;&#10;Description automatically generated">
                <a:extLst>
                  <a:ext uri="{FF2B5EF4-FFF2-40B4-BE49-F238E27FC236}">
                    <a16:creationId xmlns:a16="http://schemas.microsoft.com/office/drawing/2014/main" id="{12FA783A-1FE2-F758-8FBC-2E94976704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2" name="Picture 21" descr="A green and black logo&#10;&#10;Description automatically generated">
                <a:extLst>
                  <a:ext uri="{FF2B5EF4-FFF2-40B4-BE49-F238E27FC236}">
                    <a16:creationId xmlns:a16="http://schemas.microsoft.com/office/drawing/2014/main" id="{4B1C3F02-262E-3B98-AF59-32577FC903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3" name="Picture 22" descr="A red flower on a black background&#10;&#10;Description automatically generated">
                <a:extLst>
                  <a:ext uri="{FF2B5EF4-FFF2-40B4-BE49-F238E27FC236}">
                    <a16:creationId xmlns:a16="http://schemas.microsoft.com/office/drawing/2014/main" id="{8B4BF659-5D50-C751-A2F4-2153794AED1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4" name="Picture 23" descr="A yellow and black flower&#10;&#10;Description automatically generated">
                <a:extLst>
                  <a:ext uri="{FF2B5EF4-FFF2-40B4-BE49-F238E27FC236}">
                    <a16:creationId xmlns:a16="http://schemas.microsoft.com/office/drawing/2014/main" id="{D21AA574-124E-F0AA-C2A0-715198C948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spTree>
    <p:extLst>
      <p:ext uri="{BB962C8B-B14F-4D97-AF65-F5344CB8AC3E}">
        <p14:creationId xmlns:p14="http://schemas.microsoft.com/office/powerpoint/2010/main" val="624618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81786DB1-8C80-FDA4-1BDB-7D9346F9FCC7}"/>
              </a:ext>
              <a:ext uri="{C183D7F6-B498-43B3-948B-1728B52AA6E4}">
                <adec:decorative xmlns:adec="http://schemas.microsoft.com/office/drawing/2017/decorative" val="1"/>
              </a:ext>
            </a:extLst>
          </p:cNvPr>
          <p:cNvGrpSpPr>
            <a:grpSpLocks noChangeAspect="1"/>
          </p:cNvGrpSpPr>
          <p:nvPr userDrawn="1"/>
        </p:nvGrpSpPr>
        <p:grpSpPr>
          <a:xfrm rot="16200000">
            <a:off x="8235942" y="2871000"/>
            <a:ext cx="6709294" cy="1116000"/>
            <a:chOff x="177945" y="5453407"/>
            <a:chExt cx="8224297" cy="1368000"/>
          </a:xfrm>
        </p:grpSpPr>
        <p:pic>
          <p:nvPicPr>
            <p:cNvPr id="5" name="Picture 4" descr="A pink flower on a black background&#10;&#10;Description automatically generated">
              <a:extLst>
                <a:ext uri="{FF2B5EF4-FFF2-40B4-BE49-F238E27FC236}">
                  <a16:creationId xmlns:a16="http://schemas.microsoft.com/office/drawing/2014/main" id="{AE04C528-8F28-87C8-5188-BF2F1DB56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7" name="Picture 6" descr="A blue and black logo&#10;&#10;Description automatically generated">
              <a:extLst>
                <a:ext uri="{FF2B5EF4-FFF2-40B4-BE49-F238E27FC236}">
                  <a16:creationId xmlns:a16="http://schemas.microsoft.com/office/drawing/2014/main" id="{2866FBA9-245B-6E69-0EBD-A1C1A9285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8" name="Picture 7" descr="A black and gold logo&#10;&#10;Description automatically generated">
              <a:extLst>
                <a:ext uri="{FF2B5EF4-FFF2-40B4-BE49-F238E27FC236}">
                  <a16:creationId xmlns:a16="http://schemas.microsoft.com/office/drawing/2014/main" id="{18BF7659-3652-5331-1426-BACC3D8E14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9" name="Picture 8" descr="A green and black logo&#10;&#10;Description automatically generated">
              <a:extLst>
                <a:ext uri="{FF2B5EF4-FFF2-40B4-BE49-F238E27FC236}">
                  <a16:creationId xmlns:a16="http://schemas.microsoft.com/office/drawing/2014/main" id="{7416ECB2-6C0E-03B9-1780-BC270B7632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10" name="Picture 9" descr="A red flower on a black background&#10;&#10;Description automatically generated">
              <a:extLst>
                <a:ext uri="{FF2B5EF4-FFF2-40B4-BE49-F238E27FC236}">
                  <a16:creationId xmlns:a16="http://schemas.microsoft.com/office/drawing/2014/main" id="{1D1B800B-42A4-2D68-2644-D9549BEF19E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1" name="Picture 10" descr="A yellow and black flower&#10;&#10;Description automatically generated">
              <a:extLst>
                <a:ext uri="{FF2B5EF4-FFF2-40B4-BE49-F238E27FC236}">
                  <a16:creationId xmlns:a16="http://schemas.microsoft.com/office/drawing/2014/main" id="{DA2976E8-5A4D-32FA-0753-4034DA802B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758248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38E0DBD-AE44-CAF8-E29B-CF8F9C969A2D}"/>
              </a:ext>
              <a:ext uri="{C183D7F6-B498-43B3-948B-1728B52AA6E4}">
                <adec:decorative xmlns:adec="http://schemas.microsoft.com/office/drawing/2017/decorative" val="1"/>
              </a:ext>
            </a:extLst>
          </p:cNvPr>
          <p:cNvGrpSpPr>
            <a:grpSpLocks noChangeAspect="1"/>
          </p:cNvGrpSpPr>
          <p:nvPr userDrawn="1"/>
        </p:nvGrpSpPr>
        <p:grpSpPr>
          <a:xfrm rot="16200000">
            <a:off x="8235942" y="2871000"/>
            <a:ext cx="6709294" cy="1116000"/>
            <a:chOff x="177945" y="5453407"/>
            <a:chExt cx="8224297" cy="1368000"/>
          </a:xfrm>
        </p:grpSpPr>
        <p:pic>
          <p:nvPicPr>
            <p:cNvPr id="5" name="Picture 4" descr="A pink flower on a black background&#10;&#10;Description automatically generated">
              <a:extLst>
                <a:ext uri="{FF2B5EF4-FFF2-40B4-BE49-F238E27FC236}">
                  <a16:creationId xmlns:a16="http://schemas.microsoft.com/office/drawing/2014/main" id="{A354C09E-88BC-5F69-645D-78FBE124B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6" name="Picture 5" descr="A blue and black logo&#10;&#10;Description automatically generated">
              <a:extLst>
                <a:ext uri="{FF2B5EF4-FFF2-40B4-BE49-F238E27FC236}">
                  <a16:creationId xmlns:a16="http://schemas.microsoft.com/office/drawing/2014/main" id="{526D776D-E283-552F-E435-EDF349BC07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7" name="Picture 6" descr="A black and gold logo&#10;&#10;Description automatically generated">
              <a:extLst>
                <a:ext uri="{FF2B5EF4-FFF2-40B4-BE49-F238E27FC236}">
                  <a16:creationId xmlns:a16="http://schemas.microsoft.com/office/drawing/2014/main" id="{5C561AEE-103E-6811-D8E1-DCE28601B6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5C4D8BC6-EE66-25B7-23F2-264F5A017B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9" name="Picture 8" descr="A red flower on a black background&#10;&#10;Description automatically generated">
              <a:extLst>
                <a:ext uri="{FF2B5EF4-FFF2-40B4-BE49-F238E27FC236}">
                  <a16:creationId xmlns:a16="http://schemas.microsoft.com/office/drawing/2014/main" id="{72731576-56D1-9FF0-924C-503AFBEB8E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0" name="Picture 9" descr="A yellow and black flower&#10;&#10;Description automatically generated">
              <a:extLst>
                <a:ext uri="{FF2B5EF4-FFF2-40B4-BE49-F238E27FC236}">
                  <a16:creationId xmlns:a16="http://schemas.microsoft.com/office/drawing/2014/main" id="{8D5DA44C-F25A-E9B9-5579-CCD97540E88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2507912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195754" y="0"/>
            <a:ext cx="4900246" cy="1800000"/>
          </a:xfrm>
          <a:prstGeom prst="rect">
            <a:avLst/>
          </a:prstGeom>
        </p:spPr>
        <p:txBody>
          <a:bodyPr anchor="ctr"/>
          <a:lstStyle>
            <a:lvl1pPr marL="0" indent="0">
              <a:defRPr sz="3200"/>
            </a:lvl1pPr>
          </a:lstStyle>
          <a:p>
            <a:r>
              <a:rPr lang="en-GB"/>
              <a:t>Click to edit Master title style</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1195753" y="1980000"/>
            <a:ext cx="4900246"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432003"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38E0DBD-AE44-CAF8-E29B-CF8F9C969A2D}"/>
              </a:ext>
              <a:ext uri="{C183D7F6-B498-43B3-948B-1728B52AA6E4}">
                <adec:decorative xmlns:adec="http://schemas.microsoft.com/office/drawing/2017/decorative" val="1"/>
              </a:ext>
            </a:extLst>
          </p:cNvPr>
          <p:cNvGrpSpPr>
            <a:grpSpLocks noChangeAspect="1"/>
          </p:cNvGrpSpPr>
          <p:nvPr userDrawn="1"/>
        </p:nvGrpSpPr>
        <p:grpSpPr>
          <a:xfrm rot="16200000">
            <a:off x="-2796647" y="2861475"/>
            <a:ext cx="6709294" cy="1116000"/>
            <a:chOff x="177945" y="5453407"/>
            <a:chExt cx="8224297" cy="1368000"/>
          </a:xfrm>
        </p:grpSpPr>
        <p:pic>
          <p:nvPicPr>
            <p:cNvPr id="5" name="Picture 4" descr="A pink flower on a black background&#10;&#10;Description automatically generated">
              <a:extLst>
                <a:ext uri="{FF2B5EF4-FFF2-40B4-BE49-F238E27FC236}">
                  <a16:creationId xmlns:a16="http://schemas.microsoft.com/office/drawing/2014/main" id="{A354C09E-88BC-5F69-645D-78FBE124B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6" name="Picture 5" descr="A blue and black logo&#10;&#10;Description automatically generated">
              <a:extLst>
                <a:ext uri="{FF2B5EF4-FFF2-40B4-BE49-F238E27FC236}">
                  <a16:creationId xmlns:a16="http://schemas.microsoft.com/office/drawing/2014/main" id="{526D776D-E283-552F-E435-EDF349BC07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7" name="Picture 6" descr="A black and gold logo&#10;&#10;Description automatically generated">
              <a:extLst>
                <a:ext uri="{FF2B5EF4-FFF2-40B4-BE49-F238E27FC236}">
                  <a16:creationId xmlns:a16="http://schemas.microsoft.com/office/drawing/2014/main" id="{5C561AEE-103E-6811-D8E1-DCE28601B6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5C4D8BC6-EE66-25B7-23F2-264F5A017B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9" name="Picture 8" descr="A red flower on a black background&#10;&#10;Description automatically generated">
              <a:extLst>
                <a:ext uri="{FF2B5EF4-FFF2-40B4-BE49-F238E27FC236}">
                  <a16:creationId xmlns:a16="http://schemas.microsoft.com/office/drawing/2014/main" id="{72731576-56D1-9FF0-924C-503AFBEB8E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0" name="Picture 9" descr="A yellow and black flower&#10;&#10;Description automatically generated">
              <a:extLst>
                <a:ext uri="{FF2B5EF4-FFF2-40B4-BE49-F238E27FC236}">
                  <a16:creationId xmlns:a16="http://schemas.microsoft.com/office/drawing/2014/main" id="{8D5DA44C-F25A-E9B9-5579-CCD97540E88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1486972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ransition">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DC469048-A3BE-7295-BB8A-C0A974837D1C}"/>
              </a:ext>
              <a:ext uri="{C183D7F6-B498-43B3-948B-1728B52AA6E4}">
                <adec:decorative xmlns:adec="http://schemas.microsoft.com/office/drawing/2017/decorative" val="1"/>
              </a:ext>
            </a:extLst>
          </p:cNvPr>
          <p:cNvGrpSpPr/>
          <p:nvPr userDrawn="1"/>
        </p:nvGrpSpPr>
        <p:grpSpPr>
          <a:xfrm>
            <a:off x="9759864" y="702784"/>
            <a:ext cx="1404000" cy="5452432"/>
            <a:chOff x="10385819" y="744669"/>
            <a:chExt cx="1404000" cy="5452432"/>
          </a:xfrm>
        </p:grpSpPr>
        <p:pic>
          <p:nvPicPr>
            <p:cNvPr id="27" name="Picture 26" descr="A black star in a pink square&#10;&#10;Description automatically generated">
              <a:extLst>
                <a:ext uri="{FF2B5EF4-FFF2-40B4-BE49-F238E27FC236}">
                  <a16:creationId xmlns:a16="http://schemas.microsoft.com/office/drawing/2014/main" id="{685A8A0C-CF8E-632C-5985-0B7E0A042E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8100000">
              <a:off x="10385819" y="744669"/>
              <a:ext cx="1404000" cy="1404000"/>
            </a:xfrm>
            <a:prstGeom prst="rect">
              <a:avLst/>
            </a:prstGeom>
          </p:spPr>
        </p:pic>
        <p:pic>
          <p:nvPicPr>
            <p:cNvPr id="28" name="Picture 27" descr="A yellow and black sign with a black x&#10;&#10;Description automatically generated">
              <a:extLst>
                <a:ext uri="{FF2B5EF4-FFF2-40B4-BE49-F238E27FC236}">
                  <a16:creationId xmlns:a16="http://schemas.microsoft.com/office/drawing/2014/main" id="{37973BDD-E10F-1709-63F5-EDAC8A77AE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8100000">
              <a:off x="10385819" y="4793101"/>
              <a:ext cx="1404000" cy="1404000"/>
            </a:xfrm>
            <a:prstGeom prst="rect">
              <a:avLst/>
            </a:prstGeom>
          </p:spPr>
        </p:pic>
        <p:pic>
          <p:nvPicPr>
            <p:cNvPr id="29" name="Picture 28" descr="A blue square with black cross&#10;&#10;Description automatically generated">
              <a:extLst>
                <a:ext uri="{FF2B5EF4-FFF2-40B4-BE49-F238E27FC236}">
                  <a16:creationId xmlns:a16="http://schemas.microsoft.com/office/drawing/2014/main" id="{8CC813AE-660D-3E75-194B-BDDC3D20E5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100000">
              <a:off x="10385819" y="2768885"/>
              <a:ext cx="1404000" cy="1404000"/>
            </a:xfrm>
            <a:prstGeom prst="rect">
              <a:avLst/>
            </a:prstGeom>
          </p:spPr>
        </p:pic>
      </p:grpSp>
      <p:sp>
        <p:nvSpPr>
          <p:cNvPr id="2" name="Title 1">
            <a:extLst>
              <a:ext uri="{FF2B5EF4-FFF2-40B4-BE49-F238E27FC236}">
                <a16:creationId xmlns:a16="http://schemas.microsoft.com/office/drawing/2014/main" id="{BC7CC22B-C57A-03A9-6E01-B2E0C173C5D2}"/>
              </a:ext>
            </a:extLst>
          </p:cNvPr>
          <p:cNvSpPr>
            <a:spLocks noGrp="1"/>
          </p:cNvSpPr>
          <p:nvPr>
            <p:ph type="title"/>
          </p:nvPr>
        </p:nvSpPr>
        <p:spPr>
          <a:xfrm>
            <a:off x="1069122" y="1901173"/>
            <a:ext cx="7560000" cy="3055654"/>
          </a:xfrm>
        </p:spPr>
        <p:txBody>
          <a:bodyPr/>
          <a:lstStyle>
            <a:lvl1pPr marL="0" indent="0" algn="ctr">
              <a:defRPr/>
            </a:lvl1pPr>
          </a:lstStyle>
          <a:p>
            <a:r>
              <a:rPr lang="en-GB"/>
              <a:t>Click to edit Master title style</a:t>
            </a:r>
            <a:endParaRPr lang="en-AU" dirty="0"/>
          </a:p>
        </p:txBody>
      </p:sp>
    </p:spTree>
    <p:extLst>
      <p:ext uri="{BB962C8B-B14F-4D97-AF65-F5344CB8AC3E}">
        <p14:creationId xmlns:p14="http://schemas.microsoft.com/office/powerpoint/2010/main" val="322535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7E83AA29-C829-D7D3-49AF-D0E9EE1823F5}"/>
              </a:ext>
              <a:ext uri="{C183D7F6-B498-43B3-948B-1728B52AA6E4}">
                <adec:decorative xmlns:adec="http://schemas.microsoft.com/office/drawing/2017/decorative" val="1"/>
              </a:ext>
            </a:extLst>
          </p:cNvPr>
          <p:cNvGrpSpPr>
            <a:grpSpLocks noChangeAspect="1"/>
          </p:cNvGrpSpPr>
          <p:nvPr userDrawn="1"/>
        </p:nvGrpSpPr>
        <p:grpSpPr>
          <a:xfrm rot="5400000">
            <a:off x="8201248" y="2786991"/>
            <a:ext cx="6689983" cy="1116000"/>
            <a:chOff x="-297246" y="5643486"/>
            <a:chExt cx="6689982" cy="1116000"/>
          </a:xfrm>
        </p:grpSpPr>
        <p:pic>
          <p:nvPicPr>
            <p:cNvPr id="12" name="Picture 11" descr="A blue and black logo&#10;&#10;Description automatically generated">
              <a:extLst>
                <a:ext uri="{FF2B5EF4-FFF2-40B4-BE49-F238E27FC236}">
                  <a16:creationId xmlns:a16="http://schemas.microsoft.com/office/drawing/2014/main" id="{4A6D2F41-9DFE-78EA-30D6-EDDDDF409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921AA3AC-6674-4638-0B34-F7E0BBF84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6D3848D8-B4CD-6C98-E896-C534A1A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59146282-BED2-4C01-77D2-DB4BEC38F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C4F3AED0-0AC3-C47A-231A-A827F28C6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08F15642-ACCA-3200-8F37-C1C2D500B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19753050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10908000" cy="1080000"/>
          </a:xfrm>
        </p:spPr>
        <p:txBody>
          <a:bodyPr anchor="b"/>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p:ph sz="quarter" idx="10"/>
          </p:nvPr>
        </p:nvSpPr>
        <p:spPr>
          <a:xfrm>
            <a:off x="720000" y="1260000"/>
            <a:ext cx="8976450"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B0B0DA46-BB30-9D34-E3BD-5E649B80B7C3}"/>
              </a:ext>
              <a:ext uri="{C183D7F6-B498-43B3-948B-1728B52AA6E4}">
                <adec:decorative xmlns:adec="http://schemas.microsoft.com/office/drawing/2017/decorative" val="1"/>
              </a:ext>
            </a:extLst>
          </p:cNvPr>
          <p:cNvGrpSpPr>
            <a:grpSpLocks noChangeAspect="1"/>
          </p:cNvGrpSpPr>
          <p:nvPr userDrawn="1"/>
        </p:nvGrpSpPr>
        <p:grpSpPr>
          <a:xfrm>
            <a:off x="11029820" y="0"/>
            <a:ext cx="1171573" cy="6831123"/>
            <a:chOff x="10897226" y="-713557"/>
            <a:chExt cx="1294774" cy="7549482"/>
          </a:xfrm>
        </p:grpSpPr>
        <p:pic>
          <p:nvPicPr>
            <p:cNvPr id="29" name="Picture 28" descr="A black background with a star&#10;&#10;Description automatically generated">
              <a:extLst>
                <a:ext uri="{FF2B5EF4-FFF2-40B4-BE49-F238E27FC236}">
                  <a16:creationId xmlns:a16="http://schemas.microsoft.com/office/drawing/2014/main" id="{2474FE70-41FF-BB16-CC9D-39EA444FD8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40691"/>
              <a:ext cx="1294773" cy="1260002"/>
            </a:xfrm>
            <a:prstGeom prst="rect">
              <a:avLst/>
            </a:prstGeom>
            <a:solidFill>
              <a:schemeClr val="accent5"/>
            </a:solidFill>
          </p:spPr>
        </p:pic>
        <p:pic>
          <p:nvPicPr>
            <p:cNvPr id="30" name="Picture 29" descr="A black background with a star&#10;&#10;Description automatically generated">
              <a:extLst>
                <a:ext uri="{FF2B5EF4-FFF2-40B4-BE49-F238E27FC236}">
                  <a16:creationId xmlns:a16="http://schemas.microsoft.com/office/drawing/2014/main" id="{8E080F39-1AD5-0A77-4E96-D710FCB8DF27}"/>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1794247"/>
              <a:ext cx="1294773" cy="1260000"/>
            </a:xfrm>
            <a:prstGeom prst="rect">
              <a:avLst/>
            </a:prstGeom>
            <a:solidFill>
              <a:schemeClr val="accent3"/>
            </a:solidFill>
          </p:spPr>
        </p:pic>
        <p:pic>
          <p:nvPicPr>
            <p:cNvPr id="31" name="Picture 30" descr="A black background with a star&#10;&#10;Description automatically generated">
              <a:extLst>
                <a:ext uri="{FF2B5EF4-FFF2-40B4-BE49-F238E27FC236}">
                  <a16:creationId xmlns:a16="http://schemas.microsoft.com/office/drawing/2014/main" id="{0EF09C80-014A-E223-C4CB-E4EF66C7A53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3058306"/>
              <a:ext cx="1294773" cy="1260000"/>
            </a:xfrm>
            <a:prstGeom prst="rect">
              <a:avLst/>
            </a:prstGeom>
            <a:solidFill>
              <a:schemeClr val="accent6"/>
            </a:solidFill>
          </p:spPr>
        </p:pic>
        <p:pic>
          <p:nvPicPr>
            <p:cNvPr id="32" name="Picture 31" descr="A black background with a star&#10;&#10;Description automatically generated">
              <a:extLst>
                <a:ext uri="{FF2B5EF4-FFF2-40B4-BE49-F238E27FC236}">
                  <a16:creationId xmlns:a16="http://schemas.microsoft.com/office/drawing/2014/main" id="{D7C86514-6A67-3403-6136-88374CC55FE0}"/>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4322367"/>
              <a:ext cx="1294773" cy="1260000"/>
            </a:xfrm>
            <a:prstGeom prst="rect">
              <a:avLst/>
            </a:prstGeom>
            <a:solidFill>
              <a:schemeClr val="accent1"/>
            </a:solidFill>
          </p:spPr>
        </p:pic>
        <p:pic>
          <p:nvPicPr>
            <p:cNvPr id="33" name="Picture 32" descr="A black background with a star&#10;&#10;Description automatically generated">
              <a:extLst>
                <a:ext uri="{FF2B5EF4-FFF2-40B4-BE49-F238E27FC236}">
                  <a16:creationId xmlns:a16="http://schemas.microsoft.com/office/drawing/2014/main" id="{B67488BA-1C37-A38D-816F-0897F3A81D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575923"/>
              <a:ext cx="1294773" cy="1260002"/>
            </a:xfrm>
            <a:prstGeom prst="rect">
              <a:avLst/>
            </a:prstGeom>
            <a:solidFill>
              <a:schemeClr val="accent2"/>
            </a:solidFill>
          </p:spPr>
        </p:pic>
        <p:pic>
          <p:nvPicPr>
            <p:cNvPr id="3" name="Picture 2" descr="A black background with a star&#10;&#10;Description automatically generated">
              <a:extLst>
                <a:ext uri="{FF2B5EF4-FFF2-40B4-BE49-F238E27FC236}">
                  <a16:creationId xmlns:a16="http://schemas.microsoft.com/office/drawing/2014/main" id="{AF6DF3EF-5392-6550-9BBD-7872794E094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6" y="-713557"/>
              <a:ext cx="1294773" cy="1259999"/>
            </a:xfrm>
            <a:prstGeom prst="rect">
              <a:avLst/>
            </a:prstGeom>
            <a:solidFill>
              <a:schemeClr val="accent4"/>
            </a:solidFill>
          </p:spPr>
        </p:pic>
      </p:grpSp>
    </p:spTree>
    <p:extLst>
      <p:ext uri="{BB962C8B-B14F-4D97-AF65-F5344CB8AC3E}">
        <p14:creationId xmlns:p14="http://schemas.microsoft.com/office/powerpoint/2010/main" val="18907441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12192000" cy="1080000"/>
          </a:xfrm>
        </p:spPr>
        <p:txBody>
          <a:bodyPr anchor="b"/>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p:ph sz="quarter" idx="10"/>
          </p:nvPr>
        </p:nvSpPr>
        <p:spPr>
          <a:xfrm>
            <a:off x="720000" y="1260001"/>
            <a:ext cx="10209774" cy="38445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7EB51AE5-28DB-B34F-6629-3DFFCE22CA3D}"/>
              </a:ext>
              <a:ext uri="{C183D7F6-B498-43B3-948B-1728B52AA6E4}">
                <adec:decorative xmlns:adec="http://schemas.microsoft.com/office/drawing/2017/decorative" val="1"/>
              </a:ext>
            </a:extLst>
          </p:cNvPr>
          <p:cNvGrpSpPr/>
          <p:nvPr userDrawn="1"/>
        </p:nvGrpSpPr>
        <p:grpSpPr>
          <a:xfrm>
            <a:off x="649114" y="5194999"/>
            <a:ext cx="10361593" cy="1564277"/>
            <a:chOff x="732429" y="5194995"/>
            <a:chExt cx="10361593" cy="1564277"/>
          </a:xfrm>
        </p:grpSpPr>
        <p:pic>
          <p:nvPicPr>
            <p:cNvPr id="12" name="Picture 11" descr="A black background with a star&#10;&#10;Description automatically generated">
              <a:extLst>
                <a:ext uri="{FF2B5EF4-FFF2-40B4-BE49-F238E27FC236}">
                  <a16:creationId xmlns:a16="http://schemas.microsoft.com/office/drawing/2014/main" id="{AC91F89E-7C89-2E9C-556C-295C91F8DB4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459729" y="5194999"/>
              <a:ext cx="1728000" cy="1564273"/>
            </a:xfrm>
            <a:prstGeom prst="rect">
              <a:avLst/>
            </a:prstGeom>
            <a:solidFill>
              <a:schemeClr val="accent5"/>
            </a:solidFill>
          </p:spPr>
        </p:pic>
        <p:pic>
          <p:nvPicPr>
            <p:cNvPr id="13" name="Picture 12" descr="A black background with a star&#10;&#10;Description automatically generated">
              <a:extLst>
                <a:ext uri="{FF2B5EF4-FFF2-40B4-BE49-F238E27FC236}">
                  <a16:creationId xmlns:a16="http://schemas.microsoft.com/office/drawing/2014/main" id="{1DEB8F82-7389-686E-0EEA-5469C113A9F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79362" y="5194998"/>
              <a:ext cx="1728000" cy="1564270"/>
            </a:xfrm>
            <a:prstGeom prst="rect">
              <a:avLst/>
            </a:prstGeom>
            <a:solidFill>
              <a:schemeClr val="accent3"/>
            </a:solidFill>
          </p:spPr>
        </p:pic>
        <p:pic>
          <p:nvPicPr>
            <p:cNvPr id="14" name="Picture 13" descr="A black background with a star&#10;&#10;Description automatically generated">
              <a:extLst>
                <a:ext uri="{FF2B5EF4-FFF2-40B4-BE49-F238E27FC236}">
                  <a16:creationId xmlns:a16="http://schemas.microsoft.com/office/drawing/2014/main" id="{727CD182-F17C-EAFF-A1B1-E289D14E3A8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909043" y="5194998"/>
              <a:ext cx="1728000" cy="1564270"/>
            </a:xfrm>
            <a:prstGeom prst="rect">
              <a:avLst/>
            </a:prstGeom>
            <a:solidFill>
              <a:schemeClr val="accent6"/>
            </a:solidFill>
          </p:spPr>
        </p:pic>
        <p:pic>
          <p:nvPicPr>
            <p:cNvPr id="15" name="Picture 14" descr="A black background with a star&#10;&#10;Description automatically generated">
              <a:extLst>
                <a:ext uri="{FF2B5EF4-FFF2-40B4-BE49-F238E27FC236}">
                  <a16:creationId xmlns:a16="http://schemas.microsoft.com/office/drawing/2014/main" id="{F7E4F069-389B-B5DB-3906-989A21431D87}"/>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36343" y="5194998"/>
              <a:ext cx="1728000" cy="1564270"/>
            </a:xfrm>
            <a:prstGeom prst="rect">
              <a:avLst/>
            </a:prstGeom>
            <a:solidFill>
              <a:schemeClr val="accent1"/>
            </a:solidFill>
          </p:spPr>
        </p:pic>
        <p:pic>
          <p:nvPicPr>
            <p:cNvPr id="17" name="Picture 16" descr="A black background with a star&#10;&#10;Description automatically generated">
              <a:extLst>
                <a:ext uri="{FF2B5EF4-FFF2-40B4-BE49-F238E27FC236}">
                  <a16:creationId xmlns:a16="http://schemas.microsoft.com/office/drawing/2014/main" id="{5C4E983D-C726-37CB-6A18-B36F0CEE2CE6}"/>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366022" y="5194995"/>
              <a:ext cx="1728000" cy="1564277"/>
            </a:xfrm>
            <a:prstGeom prst="rect">
              <a:avLst/>
            </a:prstGeom>
            <a:solidFill>
              <a:schemeClr val="accent2"/>
            </a:solidFill>
          </p:spPr>
        </p:pic>
        <p:pic>
          <p:nvPicPr>
            <p:cNvPr id="18" name="Picture 17" descr="A black background with a star&#10;&#10;Description automatically generated">
              <a:extLst>
                <a:ext uri="{FF2B5EF4-FFF2-40B4-BE49-F238E27FC236}">
                  <a16:creationId xmlns:a16="http://schemas.microsoft.com/office/drawing/2014/main" id="{70134902-5792-9F0D-0F68-AE590BF34CB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2429" y="5194999"/>
              <a:ext cx="1728000" cy="1564269"/>
            </a:xfrm>
            <a:prstGeom prst="rect">
              <a:avLst/>
            </a:prstGeom>
            <a:solidFill>
              <a:schemeClr val="accent4"/>
            </a:solidFill>
          </p:spPr>
        </p:pic>
      </p:grpSp>
    </p:spTree>
    <p:extLst>
      <p:ext uri="{BB962C8B-B14F-4D97-AF65-F5344CB8AC3E}">
        <p14:creationId xmlns:p14="http://schemas.microsoft.com/office/powerpoint/2010/main" val="3450571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9725258"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8983692F-BBC1-A54E-B93A-27FF02CC615E}"/>
              </a:ext>
              <a:ext uri="{C183D7F6-B498-43B3-948B-1728B52AA6E4}">
                <adec:decorative xmlns:adec="http://schemas.microsoft.com/office/drawing/2017/decorative" val="1"/>
              </a:ext>
            </a:extLst>
          </p:cNvPr>
          <p:cNvGrpSpPr>
            <a:grpSpLocks noChangeAspect="1"/>
          </p:cNvGrpSpPr>
          <p:nvPr userDrawn="1"/>
        </p:nvGrpSpPr>
        <p:grpSpPr>
          <a:xfrm>
            <a:off x="10048" y="6781"/>
            <a:ext cx="1171573" cy="6831123"/>
            <a:chOff x="10897226" y="-713557"/>
            <a:chExt cx="1294774" cy="7549482"/>
          </a:xfrm>
        </p:grpSpPr>
        <p:pic>
          <p:nvPicPr>
            <p:cNvPr id="9" name="Picture 8" descr="A black background with a star&#10;&#10;Description automatically generated">
              <a:extLst>
                <a:ext uri="{FF2B5EF4-FFF2-40B4-BE49-F238E27FC236}">
                  <a16:creationId xmlns:a16="http://schemas.microsoft.com/office/drawing/2014/main" id="{142A68A3-38D1-81A4-7058-94F5FE65296C}"/>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40691"/>
              <a:ext cx="1294773" cy="1260002"/>
            </a:xfrm>
            <a:prstGeom prst="rect">
              <a:avLst/>
            </a:prstGeom>
            <a:solidFill>
              <a:schemeClr val="accent5"/>
            </a:solidFill>
          </p:spPr>
        </p:pic>
        <p:pic>
          <p:nvPicPr>
            <p:cNvPr id="10" name="Picture 9" descr="A black background with a star&#10;&#10;Description automatically generated">
              <a:extLst>
                <a:ext uri="{FF2B5EF4-FFF2-40B4-BE49-F238E27FC236}">
                  <a16:creationId xmlns:a16="http://schemas.microsoft.com/office/drawing/2014/main" id="{507688E0-24FE-AE51-2010-308021E546A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1794247"/>
              <a:ext cx="1294773" cy="1260000"/>
            </a:xfrm>
            <a:prstGeom prst="rect">
              <a:avLst/>
            </a:prstGeom>
            <a:solidFill>
              <a:schemeClr val="accent3"/>
            </a:solidFill>
          </p:spPr>
        </p:pic>
        <p:pic>
          <p:nvPicPr>
            <p:cNvPr id="11" name="Picture 10" descr="A black background with a star&#10;&#10;Description automatically generated">
              <a:extLst>
                <a:ext uri="{FF2B5EF4-FFF2-40B4-BE49-F238E27FC236}">
                  <a16:creationId xmlns:a16="http://schemas.microsoft.com/office/drawing/2014/main" id="{0E351C64-FD42-FD75-5930-25C1E1D59E3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3058306"/>
              <a:ext cx="1294773" cy="1260000"/>
            </a:xfrm>
            <a:prstGeom prst="rect">
              <a:avLst/>
            </a:prstGeom>
            <a:solidFill>
              <a:schemeClr val="accent6"/>
            </a:solidFill>
          </p:spPr>
        </p:pic>
        <p:pic>
          <p:nvPicPr>
            <p:cNvPr id="12" name="Picture 11" descr="A black background with a star&#10;&#10;Description automatically generated">
              <a:extLst>
                <a:ext uri="{FF2B5EF4-FFF2-40B4-BE49-F238E27FC236}">
                  <a16:creationId xmlns:a16="http://schemas.microsoft.com/office/drawing/2014/main" id="{0CC20A40-EE31-E845-E3D2-088B359807A5}"/>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4322367"/>
              <a:ext cx="1294773" cy="1260000"/>
            </a:xfrm>
            <a:prstGeom prst="rect">
              <a:avLst/>
            </a:prstGeom>
            <a:solidFill>
              <a:schemeClr val="accent1"/>
            </a:solidFill>
          </p:spPr>
        </p:pic>
        <p:pic>
          <p:nvPicPr>
            <p:cNvPr id="13" name="Picture 12" descr="A black background with a star&#10;&#10;Description automatically generated">
              <a:extLst>
                <a:ext uri="{FF2B5EF4-FFF2-40B4-BE49-F238E27FC236}">
                  <a16:creationId xmlns:a16="http://schemas.microsoft.com/office/drawing/2014/main" id="{38E2F929-391E-E073-107A-4AA573E488B9}"/>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575923"/>
              <a:ext cx="1294773" cy="1260002"/>
            </a:xfrm>
            <a:prstGeom prst="rect">
              <a:avLst/>
            </a:prstGeom>
            <a:solidFill>
              <a:schemeClr val="accent2"/>
            </a:solidFill>
          </p:spPr>
        </p:pic>
        <p:pic>
          <p:nvPicPr>
            <p:cNvPr id="15" name="Picture 14" descr="A black background with a star&#10;&#10;Description automatically generated">
              <a:extLst>
                <a:ext uri="{FF2B5EF4-FFF2-40B4-BE49-F238E27FC236}">
                  <a16:creationId xmlns:a16="http://schemas.microsoft.com/office/drawing/2014/main" id="{962A51CF-3541-F0C8-B0C3-338E894BDE07}"/>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6" y="-713557"/>
              <a:ext cx="1294773" cy="1259999"/>
            </a:xfrm>
            <a:prstGeom prst="rect">
              <a:avLst/>
            </a:prstGeom>
            <a:solidFill>
              <a:schemeClr val="accent4"/>
            </a:solidFill>
          </p:spPr>
        </p:pic>
      </p:grpSp>
    </p:spTree>
    <p:extLst>
      <p:ext uri="{BB962C8B-B14F-4D97-AF65-F5344CB8AC3E}">
        <p14:creationId xmlns:p14="http://schemas.microsoft.com/office/powerpoint/2010/main" val="992883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1"/>
            <a:ext cx="10908000" cy="1080000"/>
          </a:xfrm>
        </p:spPr>
        <p:txBody>
          <a:bodyPr anchor="b"/>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720000" y="1260000"/>
            <a:ext cx="9360000"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grpSp>
        <p:nvGrpSpPr>
          <p:cNvPr id="17" name="Group 16">
            <a:extLst>
              <a:ext uri="{FF2B5EF4-FFF2-40B4-BE49-F238E27FC236}">
                <a16:creationId xmlns:a16="http://schemas.microsoft.com/office/drawing/2014/main" id="{A50E10D6-FD78-2FA2-4C3D-E323CE4FF1E8}"/>
              </a:ext>
              <a:ext uri="{C183D7F6-B498-43B3-948B-1728B52AA6E4}">
                <adec:decorative xmlns:adec="http://schemas.microsoft.com/office/drawing/2017/decorative" val="1"/>
              </a:ext>
            </a:extLst>
          </p:cNvPr>
          <p:cNvGrpSpPr>
            <a:grpSpLocks noChangeAspect="1"/>
          </p:cNvGrpSpPr>
          <p:nvPr userDrawn="1"/>
        </p:nvGrpSpPr>
        <p:grpSpPr>
          <a:xfrm>
            <a:off x="11004000" y="0"/>
            <a:ext cx="1188000" cy="6816450"/>
            <a:chOff x="10815600" y="452764"/>
            <a:chExt cx="1083935" cy="6219341"/>
          </a:xfrm>
        </p:grpSpPr>
        <p:pic>
          <p:nvPicPr>
            <p:cNvPr id="10" name="Picture 9" descr="A black and white image of a turtle&#10;&#10;Description automatically generated">
              <a:extLst>
                <a:ext uri="{FF2B5EF4-FFF2-40B4-BE49-F238E27FC236}">
                  <a16:creationId xmlns:a16="http://schemas.microsoft.com/office/drawing/2014/main" id="{E3EBE18C-4AE2-B1AE-E7B7-6F0B67A4F145}"/>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4595484"/>
              <a:ext cx="1080000" cy="1038515"/>
            </a:xfrm>
            <a:prstGeom prst="rect">
              <a:avLst/>
            </a:prstGeom>
            <a:solidFill>
              <a:schemeClr val="accent5"/>
            </a:solidFill>
          </p:spPr>
        </p:pic>
        <p:pic>
          <p:nvPicPr>
            <p:cNvPr id="11" name="Picture 10" descr="A black and white image of a turtle&#10;&#10;Description automatically generated">
              <a:extLst>
                <a:ext uri="{FF2B5EF4-FFF2-40B4-BE49-F238E27FC236}">
                  <a16:creationId xmlns:a16="http://schemas.microsoft.com/office/drawing/2014/main" id="{A6317634-C2E3-26FA-EBF8-CCFC2DF58368}"/>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3562230"/>
              <a:ext cx="1080000" cy="1038515"/>
            </a:xfrm>
            <a:prstGeom prst="rect">
              <a:avLst/>
            </a:prstGeom>
            <a:solidFill>
              <a:schemeClr val="accent3"/>
            </a:solidFill>
          </p:spPr>
        </p:pic>
        <p:pic>
          <p:nvPicPr>
            <p:cNvPr id="12" name="Picture 11" descr="A black and white image of a turtle&#10;&#10;Description automatically generated">
              <a:extLst>
                <a:ext uri="{FF2B5EF4-FFF2-40B4-BE49-F238E27FC236}">
                  <a16:creationId xmlns:a16="http://schemas.microsoft.com/office/drawing/2014/main" id="{EB46D5A3-0649-7B63-9B03-AEBEF6FFCB3D}"/>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2524124"/>
              <a:ext cx="1080000" cy="1038515"/>
            </a:xfrm>
            <a:prstGeom prst="rect">
              <a:avLst/>
            </a:prstGeom>
            <a:solidFill>
              <a:schemeClr val="accent6"/>
            </a:solidFill>
          </p:spPr>
        </p:pic>
        <p:pic>
          <p:nvPicPr>
            <p:cNvPr id="13" name="Picture 12" descr="A black and white image of a turtle&#10;&#10;Description automatically generated">
              <a:extLst>
                <a:ext uri="{FF2B5EF4-FFF2-40B4-BE49-F238E27FC236}">
                  <a16:creationId xmlns:a16="http://schemas.microsoft.com/office/drawing/2014/main" id="{1D6EF913-A8D7-0E08-4FD3-1B9A34019AB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1490870"/>
              <a:ext cx="1080000" cy="1038515"/>
            </a:xfrm>
            <a:prstGeom prst="rect">
              <a:avLst/>
            </a:prstGeom>
            <a:solidFill>
              <a:schemeClr val="accent1"/>
            </a:solidFill>
          </p:spPr>
        </p:pic>
        <p:pic>
          <p:nvPicPr>
            <p:cNvPr id="14" name="Picture 13" descr="A black and white image of a turtle&#10;&#10;Description automatically generated">
              <a:extLst>
                <a:ext uri="{FF2B5EF4-FFF2-40B4-BE49-F238E27FC236}">
                  <a16:creationId xmlns:a16="http://schemas.microsoft.com/office/drawing/2014/main" id="{CFDD8ED6-6A89-183A-D99D-4541CD3FD4DD}"/>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452764"/>
              <a:ext cx="1080000" cy="1038515"/>
            </a:xfrm>
            <a:prstGeom prst="rect">
              <a:avLst/>
            </a:prstGeom>
            <a:solidFill>
              <a:schemeClr val="accent2"/>
            </a:solidFill>
          </p:spPr>
        </p:pic>
        <p:pic>
          <p:nvPicPr>
            <p:cNvPr id="15" name="Picture 14" descr="A black and white image of a turtle&#10;&#10;Description automatically generated">
              <a:extLst>
                <a:ext uri="{FF2B5EF4-FFF2-40B4-BE49-F238E27FC236}">
                  <a16:creationId xmlns:a16="http://schemas.microsoft.com/office/drawing/2014/main" id="{E3E6FCDC-CF0C-0504-6751-EF2BE090ADB4}"/>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5633590"/>
              <a:ext cx="1080000" cy="1038515"/>
            </a:xfrm>
            <a:prstGeom prst="rect">
              <a:avLst/>
            </a:prstGeom>
            <a:solidFill>
              <a:schemeClr val="accent4"/>
            </a:solidFill>
          </p:spPr>
        </p:pic>
      </p:grpSp>
    </p:spTree>
    <p:extLst>
      <p:ext uri="{BB962C8B-B14F-4D97-AF65-F5344CB8AC3E}">
        <p14:creationId xmlns:p14="http://schemas.microsoft.com/office/powerpoint/2010/main" val="1309495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7" y="0"/>
            <a:ext cx="9725257"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3B1DD754-ABA8-D8CA-45EB-87985C13FBFC}"/>
              </a:ext>
              <a:ext uri="{C183D7F6-B498-43B3-948B-1728B52AA6E4}">
                <adec:decorative xmlns:adec="http://schemas.microsoft.com/office/drawing/2017/decorative" val="1"/>
              </a:ext>
            </a:extLst>
          </p:cNvPr>
          <p:cNvGrpSpPr>
            <a:grpSpLocks noChangeAspect="1"/>
          </p:cNvGrpSpPr>
          <p:nvPr userDrawn="1"/>
        </p:nvGrpSpPr>
        <p:grpSpPr>
          <a:xfrm>
            <a:off x="20096" y="21454"/>
            <a:ext cx="1188000" cy="6816450"/>
            <a:chOff x="10815600" y="452764"/>
            <a:chExt cx="1083935" cy="6219341"/>
          </a:xfrm>
        </p:grpSpPr>
        <p:pic>
          <p:nvPicPr>
            <p:cNvPr id="3" name="Picture 2" descr="A black and white image of a turtle&#10;&#10;Description automatically generated">
              <a:extLst>
                <a:ext uri="{FF2B5EF4-FFF2-40B4-BE49-F238E27FC236}">
                  <a16:creationId xmlns:a16="http://schemas.microsoft.com/office/drawing/2014/main" id="{7FF05F59-B2BF-606D-60D8-3335A6E96AE9}"/>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4595484"/>
              <a:ext cx="1080000" cy="1038515"/>
            </a:xfrm>
            <a:prstGeom prst="rect">
              <a:avLst/>
            </a:prstGeom>
            <a:solidFill>
              <a:schemeClr val="accent5"/>
            </a:solidFill>
          </p:spPr>
        </p:pic>
        <p:pic>
          <p:nvPicPr>
            <p:cNvPr id="4" name="Picture 3" descr="A black and white image of a turtle&#10;&#10;Description automatically generated">
              <a:extLst>
                <a:ext uri="{FF2B5EF4-FFF2-40B4-BE49-F238E27FC236}">
                  <a16:creationId xmlns:a16="http://schemas.microsoft.com/office/drawing/2014/main" id="{AAB9CD0D-E89D-F139-AF40-576D6CFDC40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3562230"/>
              <a:ext cx="1080000" cy="1038515"/>
            </a:xfrm>
            <a:prstGeom prst="rect">
              <a:avLst/>
            </a:prstGeom>
            <a:solidFill>
              <a:schemeClr val="accent3"/>
            </a:solidFill>
          </p:spPr>
        </p:pic>
        <p:pic>
          <p:nvPicPr>
            <p:cNvPr id="6" name="Picture 5" descr="A black and white image of a turtle&#10;&#10;Description automatically generated">
              <a:extLst>
                <a:ext uri="{FF2B5EF4-FFF2-40B4-BE49-F238E27FC236}">
                  <a16:creationId xmlns:a16="http://schemas.microsoft.com/office/drawing/2014/main" id="{D3EEDEB2-19D4-AD2E-6466-FB996FA7612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2524124"/>
              <a:ext cx="1080000" cy="1038515"/>
            </a:xfrm>
            <a:prstGeom prst="rect">
              <a:avLst/>
            </a:prstGeom>
            <a:solidFill>
              <a:schemeClr val="accent6"/>
            </a:solidFill>
          </p:spPr>
        </p:pic>
        <p:pic>
          <p:nvPicPr>
            <p:cNvPr id="7" name="Picture 6" descr="A black and white image of a turtle&#10;&#10;Description automatically generated">
              <a:extLst>
                <a:ext uri="{FF2B5EF4-FFF2-40B4-BE49-F238E27FC236}">
                  <a16:creationId xmlns:a16="http://schemas.microsoft.com/office/drawing/2014/main" id="{56B677C3-E485-5AA7-64C9-0455ACAAD6D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1490870"/>
              <a:ext cx="1080000" cy="1038515"/>
            </a:xfrm>
            <a:prstGeom prst="rect">
              <a:avLst/>
            </a:prstGeom>
            <a:solidFill>
              <a:schemeClr val="accent1"/>
            </a:solidFill>
          </p:spPr>
        </p:pic>
        <p:pic>
          <p:nvPicPr>
            <p:cNvPr id="8" name="Picture 7" descr="A black and white image of a turtle&#10;&#10;Description automatically generated">
              <a:extLst>
                <a:ext uri="{FF2B5EF4-FFF2-40B4-BE49-F238E27FC236}">
                  <a16:creationId xmlns:a16="http://schemas.microsoft.com/office/drawing/2014/main" id="{A917005B-FBE4-0D26-10B5-0FAC5AA9D631}"/>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452764"/>
              <a:ext cx="1080000" cy="1038515"/>
            </a:xfrm>
            <a:prstGeom prst="rect">
              <a:avLst/>
            </a:prstGeom>
            <a:solidFill>
              <a:schemeClr val="accent2"/>
            </a:solidFill>
          </p:spPr>
        </p:pic>
        <p:pic>
          <p:nvPicPr>
            <p:cNvPr id="14" name="Picture 13" descr="A black and white image of a turtle&#10;&#10;Description automatically generated">
              <a:extLst>
                <a:ext uri="{FF2B5EF4-FFF2-40B4-BE49-F238E27FC236}">
                  <a16:creationId xmlns:a16="http://schemas.microsoft.com/office/drawing/2014/main" id="{56032B1A-5312-89D6-44CA-E2B7A2D051AF}"/>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5633590"/>
              <a:ext cx="1080000" cy="1038515"/>
            </a:xfrm>
            <a:prstGeom prst="rect">
              <a:avLst/>
            </a:prstGeom>
            <a:solidFill>
              <a:schemeClr val="accent4"/>
            </a:solidFill>
          </p:spPr>
        </p:pic>
      </p:grpSp>
    </p:spTree>
    <p:extLst>
      <p:ext uri="{BB962C8B-B14F-4D97-AF65-F5344CB8AC3E}">
        <p14:creationId xmlns:p14="http://schemas.microsoft.com/office/powerpoint/2010/main" val="293310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b"/>
          <a:lstStyle>
            <a:lvl1pPr marL="180975" indent="0">
              <a:defRPr/>
            </a:lvl1pPr>
          </a:lstStyle>
          <a:p>
            <a:r>
              <a:rPr lang="en-GB"/>
              <a:t>Click to edit Master title style</a:t>
            </a:r>
            <a:endParaRPr lang="en-AU" dirty="0"/>
          </a:p>
        </p:txBody>
      </p:sp>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7E83AA29-C829-D7D3-49AF-D0E9EE1823F5}"/>
              </a:ext>
              <a:ext uri="{C183D7F6-B498-43B3-948B-1728B52AA6E4}">
                <adec:decorative xmlns:adec="http://schemas.microsoft.com/office/drawing/2017/decorative" val="1"/>
              </a:ext>
            </a:extLst>
          </p:cNvPr>
          <p:cNvGrpSpPr>
            <a:grpSpLocks noChangeAspect="1"/>
          </p:cNvGrpSpPr>
          <p:nvPr userDrawn="1"/>
        </p:nvGrpSpPr>
        <p:grpSpPr>
          <a:xfrm rot="5400000">
            <a:off x="-2689186" y="2786990"/>
            <a:ext cx="6689983" cy="1116000"/>
            <a:chOff x="-297246" y="5643486"/>
            <a:chExt cx="6689982" cy="1116000"/>
          </a:xfrm>
        </p:grpSpPr>
        <p:pic>
          <p:nvPicPr>
            <p:cNvPr id="12" name="Picture 11" descr="A blue and black logo&#10;&#10;Description automatically generated">
              <a:extLst>
                <a:ext uri="{FF2B5EF4-FFF2-40B4-BE49-F238E27FC236}">
                  <a16:creationId xmlns:a16="http://schemas.microsoft.com/office/drawing/2014/main" id="{4A6D2F41-9DFE-78EA-30D6-EDDDDF409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921AA3AC-6674-4638-0B34-F7E0BBF84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6D3848D8-B4CD-6C98-E896-C534A1A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59146282-BED2-4C01-77D2-DB4BEC38F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C4F3AED0-0AC3-C47A-231A-A827F28C6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08F15642-ACCA-3200-8F37-C1C2D500B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198022278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BE0F1-4A2E-41E1-C26D-494904A85494}"/>
              </a:ext>
            </a:extLst>
          </p:cNvPr>
          <p:cNvSpPr>
            <a:spLocks noGrp="1"/>
          </p:cNvSpPr>
          <p:nvPr>
            <p:ph type="title"/>
          </p:nvPr>
        </p:nvSpPr>
        <p:spPr>
          <a:xfrm>
            <a:off x="0" y="0"/>
            <a:ext cx="12192000" cy="1080000"/>
          </a:xfrm>
          <a:prstGeom prst="rect">
            <a:avLst/>
          </a:prstGeom>
          <a:gradFill>
            <a:gsLst>
              <a:gs pos="0">
                <a:schemeClr val="tx2"/>
              </a:gs>
              <a:gs pos="33000">
                <a:schemeClr val="tx2">
                  <a:lumMod val="20000"/>
                  <a:lumOff val="80000"/>
                </a:schemeClr>
              </a:gs>
              <a:gs pos="74000">
                <a:schemeClr val="tx2">
                  <a:lumMod val="60000"/>
                  <a:lumOff val="40000"/>
                </a:schemeClr>
              </a:gs>
              <a:gs pos="100000">
                <a:schemeClr val="tx2"/>
              </a:gs>
            </a:gsLst>
            <a:lin ang="0" scaled="1"/>
          </a:gradFill>
        </p:spPr>
        <p:txBody>
          <a:bodyPr vert="horz" lIns="91440" tIns="45720" rIns="91440" bIns="45720" rtlCol="0" anchor="ctr">
            <a:normAutofit/>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3D3674A1-965B-9AA9-2637-1E6E843EA752}"/>
              </a:ext>
            </a:extLst>
          </p:cNvPr>
          <p:cNvSpPr>
            <a:spLocks noGrp="1"/>
          </p:cNvSpPr>
          <p:nvPr>
            <p:ph type="body" idx="1"/>
          </p:nvPr>
        </p:nvSpPr>
        <p:spPr>
          <a:xfrm>
            <a:off x="720000" y="1260000"/>
            <a:ext cx="10080000" cy="4500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10644388"/>
      </p:ext>
    </p:extLst>
  </p:cSld>
  <p:clrMap bg1="lt1" tx1="dk1" bg2="lt2" tx2="dk2" accent1="accent1" accent2="accent2" accent3="accent3" accent4="accent4" accent5="accent5" accent6="accent6" hlink="hlink" folHlink="folHlink"/>
  <p:sldLayoutIdLst>
    <p:sldLayoutId id="2147483776" r:id="rId1"/>
    <p:sldLayoutId id="2147483889" r:id="rId2"/>
    <p:sldLayoutId id="2147483890" r:id="rId3"/>
    <p:sldLayoutId id="2147483696" r:id="rId4"/>
    <p:sldLayoutId id="2147483956" r:id="rId5"/>
    <p:sldLayoutId id="2147483955" r:id="rId6"/>
    <p:sldLayoutId id="2147483945" r:id="rId7"/>
    <p:sldLayoutId id="2147483891" r:id="rId8"/>
    <p:sldLayoutId id="2147483900" r:id="rId9"/>
    <p:sldLayoutId id="2147483775" r:id="rId10"/>
    <p:sldLayoutId id="2147483686" r:id="rId11"/>
    <p:sldLayoutId id="2147483887" r:id="rId12"/>
    <p:sldLayoutId id="2147483907" r:id="rId13"/>
    <p:sldLayoutId id="2147483692" r:id="rId14"/>
    <p:sldLayoutId id="2147483946" r:id="rId15"/>
    <p:sldLayoutId id="2147483893" r:id="rId16"/>
    <p:sldLayoutId id="2147483892" r:id="rId17"/>
    <p:sldLayoutId id="2147483901" r:id="rId18"/>
    <p:sldLayoutId id="2147483908" r:id="rId19"/>
    <p:sldLayoutId id="2147483909" r:id="rId20"/>
    <p:sldLayoutId id="2147483910" r:id="rId21"/>
    <p:sldLayoutId id="2147483911" r:id="rId22"/>
    <p:sldLayoutId id="2147483912" r:id="rId23"/>
    <p:sldLayoutId id="2147483947"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48" r:id="rId33"/>
    <p:sldLayoutId id="2147483894" r:id="rId34"/>
    <p:sldLayoutId id="2147483897" r:id="rId35"/>
    <p:sldLayoutId id="2147483902" r:id="rId36"/>
    <p:sldLayoutId id="2147483913" r:id="rId37"/>
    <p:sldLayoutId id="2147483914" r:id="rId38"/>
    <p:sldLayoutId id="2147483915" r:id="rId39"/>
    <p:sldLayoutId id="2147483916" r:id="rId40"/>
    <p:sldLayoutId id="2147483917" r:id="rId41"/>
    <p:sldLayoutId id="2147483950" r:id="rId42"/>
    <p:sldLayoutId id="2147483896" r:id="rId43"/>
    <p:sldLayoutId id="2147483895" r:id="rId44"/>
    <p:sldLayoutId id="2147483903" r:id="rId45"/>
    <p:sldLayoutId id="2147483918" r:id="rId46"/>
    <p:sldLayoutId id="2147483919" r:id="rId47"/>
    <p:sldLayoutId id="2147483920" r:id="rId48"/>
    <p:sldLayoutId id="2147483921" r:id="rId49"/>
    <p:sldLayoutId id="2147483922" r:id="rId50"/>
    <p:sldLayoutId id="2147483951" r:id="rId51"/>
    <p:sldLayoutId id="2147483937" r:id="rId52"/>
    <p:sldLayoutId id="2147483938" r:id="rId53"/>
    <p:sldLayoutId id="2147483939" r:id="rId54"/>
    <p:sldLayoutId id="2147483940" r:id="rId55"/>
    <p:sldLayoutId id="2147483941" r:id="rId56"/>
    <p:sldLayoutId id="2147483942" r:id="rId57"/>
    <p:sldLayoutId id="2147483943" r:id="rId58"/>
    <p:sldLayoutId id="2147483944" r:id="rId59"/>
    <p:sldLayoutId id="2147483957" r:id="rId60"/>
    <p:sldLayoutId id="2147483958" r:id="rId61"/>
    <p:sldLayoutId id="2147483959" r:id="rId62"/>
    <p:sldLayoutId id="2147483960" r:id="rId63"/>
    <p:sldLayoutId id="2147483961" r:id="rId64"/>
    <p:sldLayoutId id="2147483962" r:id="rId65"/>
    <p:sldLayoutId id="2147483963" r:id="rId66"/>
    <p:sldLayoutId id="2147483964" r:id="rId67"/>
    <p:sldLayoutId id="2147483965" r:id="rId68"/>
    <p:sldLayoutId id="2147483952" r:id="rId69"/>
    <p:sldLayoutId id="2147483898" r:id="rId70"/>
    <p:sldLayoutId id="2147483899" r:id="rId71"/>
    <p:sldLayoutId id="2147483904" r:id="rId72"/>
    <p:sldLayoutId id="2147483923" r:id="rId73"/>
    <p:sldLayoutId id="2147483924" r:id="rId74"/>
    <p:sldLayoutId id="2147483925" r:id="rId75"/>
    <p:sldLayoutId id="2147483926" r:id="rId76"/>
    <p:sldLayoutId id="2147483927" r:id="rId77"/>
    <p:sldLayoutId id="2147483928" r:id="rId78"/>
    <p:sldLayoutId id="2147483953" r:id="rId79"/>
    <p:sldLayoutId id="2147483886" r:id="rId80"/>
    <p:sldLayoutId id="2147483954" r:id="rId81"/>
    <p:sldLayoutId id="2147483905" r:id="rId82"/>
    <p:sldLayoutId id="2147483789" r:id="rId83"/>
    <p:sldLayoutId id="2147483906" r:id="rId84"/>
  </p:sldLayoutIdLst>
  <p:txStyles>
    <p:titleStyle>
      <a:lvl1pPr marL="715963"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hyperlink" Target="https://www.surveymonkey.com/" TargetMode="External"/><Relationship Id="rId2" Type="http://schemas.openxmlformats.org/officeDocument/2006/relationships/hyperlink" Target="https://www.microsoft.com/en-us/microsoft-365/online-surveys-polls-quizzes" TargetMode="External"/><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hyperlink" Target="https://www.mentimeter.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ADC78D-8313-D1E9-4A60-BBE3ABD71715}"/>
              </a:ext>
            </a:extLst>
          </p:cNvPr>
          <p:cNvSpPr>
            <a:spLocks noGrp="1"/>
          </p:cNvSpPr>
          <p:nvPr>
            <p:ph type="title" idx="4294967295"/>
          </p:nvPr>
        </p:nvSpPr>
        <p:spPr>
          <a:xfrm>
            <a:off x="0" y="1087438"/>
            <a:ext cx="12192000" cy="2339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Evaluate and improve</a:t>
            </a:r>
            <a:br>
              <a:rPr kumimoji="0" lang="en-AU"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AU"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your training</a:t>
            </a:r>
          </a:p>
        </p:txBody>
      </p:sp>
      <p:sp>
        <p:nvSpPr>
          <p:cNvPr id="2" name="Text Placeholder 1">
            <a:extLst>
              <a:ext uri="{FF2B5EF4-FFF2-40B4-BE49-F238E27FC236}">
                <a16:creationId xmlns:a16="http://schemas.microsoft.com/office/drawing/2014/main" id="{FF278715-74B2-FA80-FDF4-50EA8E1CE2B2}"/>
              </a:ext>
            </a:extLst>
          </p:cNvPr>
          <p:cNvSpPr>
            <a:spLocks noGrp="1"/>
          </p:cNvSpPr>
          <p:nvPr>
            <p:ph type="body" sz="quarter" idx="10"/>
          </p:nvPr>
        </p:nvSpPr>
        <p:spPr/>
        <p:txBody>
          <a:bodyPr>
            <a:normAutofit/>
          </a:bodyPr>
          <a:lstStyle/>
          <a:p>
            <a:r>
              <a:rPr lang="en-AU" b="0" i="0" dirty="0">
                <a:solidFill>
                  <a:srgbClr val="000000"/>
                </a:solidFill>
                <a:effectLst/>
                <a:highlight>
                  <a:srgbClr val="FFFFFF"/>
                </a:highlight>
                <a:latin typeface="+mj-lt"/>
              </a:rPr>
              <a:t>This resource supports the development of level 1, stage 1 deliver capabilities.</a:t>
            </a:r>
            <a:endParaRPr lang="en-US" dirty="0">
              <a:latin typeface="+mj-lt"/>
            </a:endParaRPr>
          </a:p>
        </p:txBody>
      </p:sp>
    </p:spTree>
    <p:extLst>
      <p:ext uri="{BB962C8B-B14F-4D97-AF65-F5344CB8AC3E}">
        <p14:creationId xmlns:p14="http://schemas.microsoft.com/office/powerpoint/2010/main" val="353128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12E8235-3D75-2C4E-1414-9FBAC1C0BD08}"/>
              </a:ext>
              <a:ext uri="{C183D7F6-B498-43B3-948B-1728B52AA6E4}">
                <adec:decorative xmlns:adec="http://schemas.microsoft.com/office/drawing/2017/decorative" val="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l="20289" t="16382" r="46353" b="5346"/>
          <a:stretch/>
        </p:blipFill>
        <p:spPr>
          <a:xfrm>
            <a:off x="7424303" y="3060047"/>
            <a:ext cx="1548245" cy="3632797"/>
          </a:xfrm>
          <a:prstGeom prst="rect">
            <a:avLst/>
          </a:prstGeom>
        </p:spPr>
      </p:pic>
      <p:sp>
        <p:nvSpPr>
          <p:cNvPr id="22" name="Thought Bubble: Cloud 21">
            <a:extLst>
              <a:ext uri="{FF2B5EF4-FFF2-40B4-BE49-F238E27FC236}">
                <a16:creationId xmlns:a16="http://schemas.microsoft.com/office/drawing/2014/main" id="{61C0F599-AEA2-D9DD-10A9-C372ADD92104}"/>
              </a:ext>
              <a:ext uri="{C183D7F6-B498-43B3-948B-1728B52AA6E4}">
                <adec:decorative xmlns:adec="http://schemas.microsoft.com/office/drawing/2017/decorative" val="1"/>
              </a:ext>
            </a:extLst>
          </p:cNvPr>
          <p:cNvSpPr/>
          <p:nvPr/>
        </p:nvSpPr>
        <p:spPr>
          <a:xfrm rot="738838">
            <a:off x="6678912" y="193634"/>
            <a:ext cx="4260297" cy="2754491"/>
          </a:xfrm>
          <a:prstGeom prst="cloudCallout">
            <a:avLst>
              <a:gd name="adj1" fmla="val 6351"/>
              <a:gd name="adj2" fmla="val 58861"/>
            </a:avLst>
          </a:prstGeom>
          <a:solidFill>
            <a:schemeClr val="bg1"/>
          </a:solid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0791EF9-B5BC-FE46-59B7-15FB5A8CAABB}"/>
              </a:ext>
            </a:extLst>
          </p:cNvPr>
          <p:cNvSpPr>
            <a:spLocks noGrp="1"/>
          </p:cNvSpPr>
          <p:nvPr>
            <p:ph type="title"/>
          </p:nvPr>
        </p:nvSpPr>
        <p:spPr>
          <a:xfrm>
            <a:off x="-2" y="0"/>
            <a:ext cx="6096001" cy="1800000"/>
          </a:xfrm>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lstStyle/>
          <a:p>
            <a:r>
              <a:rPr lang="en-GB" dirty="0"/>
              <a:t>Questions for reflective practice </a:t>
            </a:r>
          </a:p>
        </p:txBody>
      </p:sp>
      <p:sp>
        <p:nvSpPr>
          <p:cNvPr id="11" name="Content Placeholder 10">
            <a:extLst>
              <a:ext uri="{FF2B5EF4-FFF2-40B4-BE49-F238E27FC236}">
                <a16:creationId xmlns:a16="http://schemas.microsoft.com/office/drawing/2014/main" id="{7193ED74-907E-CDDE-F889-8246542F0306}"/>
              </a:ext>
            </a:extLst>
          </p:cNvPr>
          <p:cNvSpPr>
            <a:spLocks noGrp="1"/>
          </p:cNvSpPr>
          <p:nvPr>
            <p:ph idx="10"/>
          </p:nvPr>
        </p:nvSpPr>
        <p:spPr>
          <a:xfrm>
            <a:off x="719999" y="1980000"/>
            <a:ext cx="5352002" cy="4287450"/>
          </a:xfrm>
        </p:spPr>
        <p:txBody>
          <a:bodyPr>
            <a:normAutofit/>
          </a:bodyPr>
          <a:lstStyle/>
          <a:p>
            <a:pPr fontAlgn="base">
              <a:lnSpc>
                <a:spcPct val="100000"/>
              </a:lnSpc>
              <a:spcBef>
                <a:spcPts val="0"/>
              </a:spcBef>
              <a:spcAft>
                <a:spcPts val="600"/>
              </a:spcAft>
            </a:pPr>
            <a:r>
              <a:rPr lang="en-NZ" sz="2100" dirty="0">
                <a:solidFill>
                  <a:srgbClr val="000000"/>
                </a:solidFill>
                <a:highlight>
                  <a:srgbClr val="FFFFFF"/>
                </a:highlight>
                <a:latin typeface="+mn-lt"/>
              </a:rPr>
              <a:t>Reflect </a:t>
            </a:r>
            <a:r>
              <a:rPr lang="en-NZ" sz="2100" b="1" dirty="0">
                <a:solidFill>
                  <a:srgbClr val="000000"/>
                </a:solidFill>
                <a:highlight>
                  <a:srgbClr val="FFFFFF"/>
                </a:highlight>
                <a:latin typeface="+mn-lt"/>
              </a:rPr>
              <a:t>in</a:t>
            </a:r>
            <a:r>
              <a:rPr lang="en-NZ" sz="2100" dirty="0">
                <a:solidFill>
                  <a:srgbClr val="000000"/>
                </a:solidFill>
                <a:highlight>
                  <a:srgbClr val="FFFFFF"/>
                </a:highlight>
                <a:latin typeface="+mn-lt"/>
              </a:rPr>
              <a:t> practice</a:t>
            </a:r>
          </a:p>
          <a:p>
            <a:pPr lvl="1" fontAlgn="base">
              <a:lnSpc>
                <a:spcPct val="100000"/>
              </a:lnSpc>
              <a:spcBef>
                <a:spcPts val="0"/>
              </a:spcBef>
              <a:spcAft>
                <a:spcPts val="600"/>
              </a:spcAft>
            </a:pPr>
            <a:r>
              <a:rPr lang="en-NZ" sz="1900" dirty="0">
                <a:solidFill>
                  <a:srgbClr val="000000"/>
                </a:solidFill>
                <a:highlight>
                  <a:srgbClr val="FFFFFF"/>
                </a:highlight>
                <a:latin typeface="+mn-lt"/>
              </a:rPr>
              <a:t>During your lesson, observe your learners and make notes about:</a:t>
            </a:r>
          </a:p>
          <a:p>
            <a:pPr lvl="2" fontAlgn="base">
              <a:lnSpc>
                <a:spcPct val="100000"/>
              </a:lnSpc>
              <a:spcBef>
                <a:spcPts val="0"/>
              </a:spcBef>
              <a:spcAft>
                <a:spcPts val="600"/>
              </a:spcAft>
            </a:pPr>
            <a:r>
              <a:rPr lang="en-NZ" sz="1600" dirty="0">
                <a:solidFill>
                  <a:srgbClr val="000000"/>
                </a:solidFill>
                <a:highlight>
                  <a:srgbClr val="FFFFFF"/>
                </a:highlight>
                <a:latin typeface="+mn-lt"/>
              </a:rPr>
              <a:t>how they respond</a:t>
            </a:r>
          </a:p>
          <a:p>
            <a:pPr lvl="2" fontAlgn="base">
              <a:lnSpc>
                <a:spcPct val="100000"/>
              </a:lnSpc>
              <a:spcBef>
                <a:spcPts val="0"/>
              </a:spcBef>
              <a:spcAft>
                <a:spcPts val="600"/>
              </a:spcAft>
            </a:pPr>
            <a:r>
              <a:rPr lang="en-NZ" sz="1600" dirty="0">
                <a:solidFill>
                  <a:srgbClr val="000000"/>
                </a:solidFill>
                <a:highlight>
                  <a:srgbClr val="FFFFFF"/>
                </a:highlight>
                <a:latin typeface="+mn-lt"/>
              </a:rPr>
              <a:t>how confident they are</a:t>
            </a:r>
          </a:p>
          <a:p>
            <a:pPr lvl="2" fontAlgn="base">
              <a:lnSpc>
                <a:spcPct val="100000"/>
              </a:lnSpc>
              <a:spcBef>
                <a:spcPts val="0"/>
              </a:spcBef>
              <a:spcAft>
                <a:spcPts val="600"/>
              </a:spcAft>
            </a:pPr>
            <a:r>
              <a:rPr lang="en-NZ" sz="1600" dirty="0">
                <a:solidFill>
                  <a:srgbClr val="000000"/>
                </a:solidFill>
                <a:highlight>
                  <a:srgbClr val="FFFFFF"/>
                </a:highlight>
                <a:latin typeface="+mn-lt"/>
              </a:rPr>
              <a:t>what they get confused with.</a:t>
            </a:r>
            <a:endParaRPr lang="en-GB" sz="2100" dirty="0">
              <a:latin typeface="+mn-lt"/>
            </a:endParaRPr>
          </a:p>
          <a:p>
            <a:pPr>
              <a:lnSpc>
                <a:spcPct val="100000"/>
              </a:lnSpc>
              <a:spcBef>
                <a:spcPts val="0"/>
              </a:spcBef>
              <a:spcAft>
                <a:spcPts val="600"/>
              </a:spcAft>
            </a:pPr>
            <a:r>
              <a:rPr lang="en-GB" sz="2100" dirty="0">
                <a:latin typeface="+mn-lt"/>
              </a:rPr>
              <a:t>Reflect </a:t>
            </a:r>
            <a:r>
              <a:rPr lang="en-GB" sz="2100" b="1" dirty="0">
                <a:latin typeface="+mn-lt"/>
              </a:rPr>
              <a:t>on</a:t>
            </a:r>
            <a:r>
              <a:rPr lang="en-GB" sz="2100" dirty="0">
                <a:latin typeface="+mn-lt"/>
              </a:rPr>
              <a:t> practice</a:t>
            </a:r>
          </a:p>
          <a:p>
            <a:pPr lvl="1">
              <a:lnSpc>
                <a:spcPct val="100000"/>
              </a:lnSpc>
              <a:spcBef>
                <a:spcPts val="0"/>
              </a:spcBef>
              <a:spcAft>
                <a:spcPts val="600"/>
              </a:spcAft>
            </a:pPr>
            <a:r>
              <a:rPr lang="en-GB" sz="1900" dirty="0">
                <a:latin typeface="+mn-lt"/>
              </a:rPr>
              <a:t>After your lesson, think back and make notes about:</a:t>
            </a:r>
          </a:p>
          <a:p>
            <a:pPr lvl="1">
              <a:lnSpc>
                <a:spcPct val="100000"/>
              </a:lnSpc>
              <a:spcBef>
                <a:spcPts val="0"/>
              </a:spcBef>
              <a:spcAft>
                <a:spcPts val="600"/>
              </a:spcAft>
            </a:pPr>
            <a:r>
              <a:rPr lang="en-GB" sz="1700" dirty="0">
                <a:latin typeface="+mn-lt"/>
              </a:rPr>
              <a:t>the parts of the lesson you are happy with</a:t>
            </a:r>
          </a:p>
          <a:p>
            <a:pPr lvl="1">
              <a:lnSpc>
                <a:spcPct val="100000"/>
              </a:lnSpc>
              <a:spcBef>
                <a:spcPts val="0"/>
              </a:spcBef>
              <a:spcAft>
                <a:spcPts val="600"/>
              </a:spcAft>
            </a:pPr>
            <a:r>
              <a:rPr lang="en-GB" sz="1700" dirty="0">
                <a:latin typeface="+mn-lt"/>
              </a:rPr>
              <a:t>The parts of the lesson that could have been better</a:t>
            </a:r>
          </a:p>
        </p:txBody>
      </p:sp>
      <p:sp>
        <p:nvSpPr>
          <p:cNvPr id="21" name="Content Placeholder 20">
            <a:extLst>
              <a:ext uri="{FF2B5EF4-FFF2-40B4-BE49-F238E27FC236}">
                <a16:creationId xmlns:a16="http://schemas.microsoft.com/office/drawing/2014/main" id="{36261BCB-3C4E-3A00-4503-57F5164BC977}"/>
              </a:ext>
            </a:extLst>
          </p:cNvPr>
          <p:cNvSpPr>
            <a:spLocks noGrp="1"/>
          </p:cNvSpPr>
          <p:nvPr>
            <p:ph idx="1"/>
          </p:nvPr>
        </p:nvSpPr>
        <p:spPr>
          <a:xfrm>
            <a:off x="6978890" y="515536"/>
            <a:ext cx="3660340" cy="1800000"/>
          </a:xfrm>
        </p:spPr>
        <p:txBody>
          <a:bodyPr/>
          <a:lstStyle/>
          <a:p>
            <a:pPr marL="0" indent="0" algn="ctr">
              <a:buNone/>
            </a:pPr>
            <a:r>
              <a:rPr lang="en-GB" sz="1700" dirty="0">
                <a:latin typeface="+mj-lt"/>
              </a:rPr>
              <a:t>What worked well?</a:t>
            </a:r>
          </a:p>
          <a:p>
            <a:pPr marL="0" indent="0" algn="ctr">
              <a:buNone/>
            </a:pPr>
            <a:r>
              <a:rPr lang="en-GB" sz="1700" dirty="0">
                <a:latin typeface="+mj-lt"/>
              </a:rPr>
              <a:t>How engaged were the learners?</a:t>
            </a:r>
          </a:p>
          <a:p>
            <a:pPr marL="0" indent="0" algn="ctr">
              <a:buNone/>
            </a:pPr>
            <a:r>
              <a:rPr lang="en-GB" sz="1700" dirty="0">
                <a:latin typeface="+mj-lt"/>
              </a:rPr>
              <a:t>Which topics did they struggle with?</a:t>
            </a:r>
          </a:p>
          <a:p>
            <a:pPr marL="0" indent="0" algn="ctr">
              <a:buNone/>
            </a:pPr>
            <a:r>
              <a:rPr lang="en-GB" sz="1700" dirty="0">
                <a:latin typeface="+mj-lt"/>
              </a:rPr>
              <a:t>When did they feel confident?</a:t>
            </a:r>
          </a:p>
          <a:p>
            <a:pPr marL="0" indent="0" algn="ctr">
              <a:buNone/>
            </a:pPr>
            <a:r>
              <a:rPr lang="en-GB" sz="1700" dirty="0">
                <a:latin typeface="+mj-lt"/>
              </a:rPr>
              <a:t>What could I do differently?</a:t>
            </a:r>
          </a:p>
        </p:txBody>
      </p:sp>
    </p:spTree>
    <p:extLst>
      <p:ext uri="{BB962C8B-B14F-4D97-AF65-F5344CB8AC3E}">
        <p14:creationId xmlns:p14="http://schemas.microsoft.com/office/powerpoint/2010/main" val="186257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C7DB-CD34-E004-D246-40AC98A5406E}"/>
              </a:ext>
            </a:extLst>
          </p:cNvPr>
          <p:cNvSpPr>
            <a:spLocks noGrp="1"/>
          </p:cNvSpPr>
          <p:nvPr>
            <p:ph type="title"/>
          </p:nvPr>
        </p:nvSpPr>
        <p:spPr>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lstStyle/>
          <a:p>
            <a:r>
              <a:rPr lang="en-GB" dirty="0"/>
              <a:t>Learners’ assessment results</a:t>
            </a:r>
          </a:p>
        </p:txBody>
      </p:sp>
      <p:pic>
        <p:nvPicPr>
          <p:cNvPr id="10" name="Content Placeholder 9" descr="Icon - person with ribbon (symbolises a person who is competent)&#10;">
            <a:extLst>
              <a:ext uri="{FF2B5EF4-FFF2-40B4-BE49-F238E27FC236}">
                <a16:creationId xmlns:a16="http://schemas.microsoft.com/office/drawing/2014/main" id="{E0B32DB5-F295-5CB4-9709-D5ABAE75F7A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999836" y="2127660"/>
            <a:ext cx="3420000" cy="3420000"/>
          </a:xfrm>
        </p:spPr>
      </p:pic>
      <p:sp>
        <p:nvSpPr>
          <p:cNvPr id="3" name="Content Placeholder 2">
            <a:extLst>
              <a:ext uri="{FF2B5EF4-FFF2-40B4-BE49-F238E27FC236}">
                <a16:creationId xmlns:a16="http://schemas.microsoft.com/office/drawing/2014/main" id="{372C2DA3-5CA5-D010-1F18-19D505836CC7}"/>
              </a:ext>
            </a:extLst>
          </p:cNvPr>
          <p:cNvSpPr>
            <a:spLocks noGrp="1"/>
          </p:cNvSpPr>
          <p:nvPr>
            <p:ph sz="half" idx="2"/>
          </p:nvPr>
        </p:nvSpPr>
        <p:spPr>
          <a:xfrm>
            <a:off x="6070600" y="1311954"/>
            <a:ext cx="4665916" cy="5051413"/>
          </a:xfrm>
        </p:spPr>
        <p:txBody>
          <a:bodyPr anchor="ctr">
            <a:normAutofit/>
          </a:bodyPr>
          <a:lstStyle/>
          <a:p>
            <a:pPr>
              <a:lnSpc>
                <a:spcPct val="100000"/>
              </a:lnSpc>
              <a:spcBef>
                <a:spcPts val="0"/>
              </a:spcBef>
              <a:spcAft>
                <a:spcPts val="600"/>
              </a:spcAft>
            </a:pPr>
            <a:r>
              <a:rPr lang="en-NZ" sz="2100" b="0" i="0" dirty="0">
                <a:solidFill>
                  <a:srgbClr val="000000"/>
                </a:solidFill>
                <a:effectLst/>
                <a:highlight>
                  <a:srgbClr val="FFFFFF"/>
                </a:highlight>
                <a:latin typeface="+mn-lt"/>
              </a:rPr>
              <a:t>Assessment results</a:t>
            </a:r>
            <a:r>
              <a:rPr lang="en-NZ" sz="2100" dirty="0">
                <a:solidFill>
                  <a:srgbClr val="000000"/>
                </a:solidFill>
                <a:highlight>
                  <a:srgbClr val="FFFFFF"/>
                </a:highlight>
                <a:latin typeface="+mn-lt"/>
              </a:rPr>
              <a:t> show</a:t>
            </a:r>
            <a:r>
              <a:rPr lang="en-NZ" sz="2100" b="0" i="0" dirty="0">
                <a:solidFill>
                  <a:srgbClr val="000000"/>
                </a:solidFill>
                <a:effectLst/>
                <a:highlight>
                  <a:srgbClr val="FFFFFF"/>
                </a:highlight>
                <a:latin typeface="+mn-lt"/>
              </a:rPr>
              <a:t> the learners’ competence.</a:t>
            </a:r>
          </a:p>
          <a:p>
            <a:pPr>
              <a:lnSpc>
                <a:spcPct val="100000"/>
              </a:lnSpc>
              <a:spcBef>
                <a:spcPts val="0"/>
              </a:spcBef>
              <a:spcAft>
                <a:spcPts val="600"/>
              </a:spcAft>
            </a:pPr>
            <a:r>
              <a:rPr lang="en-NZ" sz="2100" dirty="0">
                <a:solidFill>
                  <a:srgbClr val="000000"/>
                </a:solidFill>
                <a:highlight>
                  <a:srgbClr val="FFFFFF"/>
                </a:highlight>
                <a:latin typeface="+mn-lt"/>
              </a:rPr>
              <a:t>Make a note of any formative assessment after the lesson.</a:t>
            </a:r>
          </a:p>
          <a:p>
            <a:pPr>
              <a:lnSpc>
                <a:spcPct val="100000"/>
              </a:lnSpc>
              <a:spcBef>
                <a:spcPts val="0"/>
              </a:spcBef>
              <a:spcAft>
                <a:spcPts val="600"/>
              </a:spcAft>
            </a:pPr>
            <a:r>
              <a:rPr lang="en-NZ" sz="2100" dirty="0">
                <a:solidFill>
                  <a:srgbClr val="000000"/>
                </a:solidFill>
                <a:highlight>
                  <a:srgbClr val="FFFFFF"/>
                </a:highlight>
                <a:latin typeface="+mn-lt"/>
              </a:rPr>
              <a:t>Record grades or results from summative assessment.</a:t>
            </a:r>
          </a:p>
        </p:txBody>
      </p:sp>
    </p:spTree>
    <p:extLst>
      <p:ext uri="{BB962C8B-B14F-4D97-AF65-F5344CB8AC3E}">
        <p14:creationId xmlns:p14="http://schemas.microsoft.com/office/powerpoint/2010/main" val="374931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83BBC4-D5D7-85E8-56D3-BBB44C17ADDA}"/>
              </a:ext>
            </a:extLst>
          </p:cNvPr>
          <p:cNvSpPr>
            <a:spLocks noGrp="1"/>
          </p:cNvSpPr>
          <p:nvPr>
            <p:ph type="title"/>
          </p:nvPr>
        </p:nvSpPr>
        <p:spPr>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normAutofit/>
          </a:bodyPr>
          <a:lstStyle/>
          <a:p>
            <a:r>
              <a:rPr lang="en-GB" dirty="0"/>
              <a:t>Feedback from learners</a:t>
            </a:r>
          </a:p>
        </p:txBody>
      </p:sp>
      <p:sp>
        <p:nvSpPr>
          <p:cNvPr id="8" name="Text Placeholder 7">
            <a:extLst>
              <a:ext uri="{FF2B5EF4-FFF2-40B4-BE49-F238E27FC236}">
                <a16:creationId xmlns:a16="http://schemas.microsoft.com/office/drawing/2014/main" id="{E3089D42-DB94-4142-7E4D-C1101EA5A105}"/>
              </a:ext>
            </a:extLst>
          </p:cNvPr>
          <p:cNvSpPr>
            <a:spLocks noGrp="1"/>
          </p:cNvSpPr>
          <p:nvPr>
            <p:ph type="body" idx="10"/>
          </p:nvPr>
        </p:nvSpPr>
        <p:spPr/>
        <p:txBody>
          <a:bodyPr/>
          <a:lstStyle/>
          <a:p>
            <a:r>
              <a:rPr lang="en-GB" dirty="0"/>
              <a:t>How do I get feedback?</a:t>
            </a:r>
          </a:p>
        </p:txBody>
      </p:sp>
      <p:sp>
        <p:nvSpPr>
          <p:cNvPr id="6" name="Content Placeholder 5">
            <a:extLst>
              <a:ext uri="{FF2B5EF4-FFF2-40B4-BE49-F238E27FC236}">
                <a16:creationId xmlns:a16="http://schemas.microsoft.com/office/drawing/2014/main" id="{C55F4DD7-CCF4-FF85-8A32-9268004AD02C}"/>
              </a:ext>
            </a:extLst>
          </p:cNvPr>
          <p:cNvSpPr>
            <a:spLocks noGrp="1"/>
          </p:cNvSpPr>
          <p:nvPr>
            <p:ph sz="half" idx="2"/>
          </p:nvPr>
        </p:nvSpPr>
        <p:spPr/>
        <p:txBody>
          <a:bodyPr>
            <a:normAutofit/>
          </a:bodyPr>
          <a:lstStyle/>
          <a:p>
            <a:pPr>
              <a:lnSpc>
                <a:spcPct val="100000"/>
              </a:lnSpc>
              <a:spcBef>
                <a:spcPts val="0"/>
              </a:spcBef>
              <a:spcAft>
                <a:spcPts val="600"/>
              </a:spcAft>
            </a:pPr>
            <a:r>
              <a:rPr lang="en-GB" sz="2100" dirty="0">
                <a:latin typeface="+mn-lt"/>
              </a:rPr>
              <a:t>By asking questions in conversation</a:t>
            </a:r>
          </a:p>
          <a:p>
            <a:pPr>
              <a:lnSpc>
                <a:spcPct val="100000"/>
              </a:lnSpc>
              <a:spcBef>
                <a:spcPts val="0"/>
              </a:spcBef>
              <a:spcAft>
                <a:spcPts val="600"/>
              </a:spcAft>
            </a:pPr>
            <a:r>
              <a:rPr lang="en-GB" sz="2100" dirty="0">
                <a:latin typeface="+mn-lt"/>
              </a:rPr>
              <a:t>By using surveys or questionnaires</a:t>
            </a:r>
          </a:p>
          <a:p>
            <a:pPr>
              <a:lnSpc>
                <a:spcPct val="100000"/>
              </a:lnSpc>
              <a:spcBef>
                <a:spcPts val="0"/>
              </a:spcBef>
              <a:spcAft>
                <a:spcPts val="600"/>
              </a:spcAft>
            </a:pPr>
            <a:r>
              <a:rPr lang="en-GB" sz="2100" dirty="0">
                <a:latin typeface="+mn-lt"/>
              </a:rPr>
              <a:t>By using online feedback tools</a:t>
            </a:r>
          </a:p>
          <a:p>
            <a:pPr>
              <a:lnSpc>
                <a:spcPct val="100000"/>
              </a:lnSpc>
              <a:spcBef>
                <a:spcPts val="0"/>
              </a:spcBef>
              <a:spcAft>
                <a:spcPts val="600"/>
              </a:spcAft>
            </a:pPr>
            <a:endParaRPr lang="en-GB" sz="2100" dirty="0">
              <a:latin typeface="+mn-lt"/>
            </a:endParaRPr>
          </a:p>
          <a:p>
            <a:pPr marL="0" indent="0">
              <a:lnSpc>
                <a:spcPct val="100000"/>
              </a:lnSpc>
              <a:spcBef>
                <a:spcPts val="0"/>
              </a:spcBef>
              <a:spcAft>
                <a:spcPts val="600"/>
              </a:spcAft>
              <a:buNone/>
            </a:pPr>
            <a:r>
              <a:rPr lang="en-GB" sz="2100" dirty="0">
                <a:latin typeface="+mn-lt"/>
              </a:rPr>
              <a:t>… we will look at each one of these in a moment.</a:t>
            </a:r>
          </a:p>
        </p:txBody>
      </p:sp>
      <p:sp>
        <p:nvSpPr>
          <p:cNvPr id="9" name="Text Placeholder 8">
            <a:extLst>
              <a:ext uri="{FF2B5EF4-FFF2-40B4-BE49-F238E27FC236}">
                <a16:creationId xmlns:a16="http://schemas.microsoft.com/office/drawing/2014/main" id="{D1600633-102F-2B44-4887-88270B232FA2}"/>
              </a:ext>
            </a:extLst>
          </p:cNvPr>
          <p:cNvSpPr>
            <a:spLocks noGrp="1"/>
          </p:cNvSpPr>
          <p:nvPr>
            <p:ph type="body" sz="quarter" idx="12"/>
          </p:nvPr>
        </p:nvSpPr>
        <p:spPr/>
        <p:txBody>
          <a:bodyPr/>
          <a:lstStyle/>
          <a:p>
            <a:r>
              <a:rPr lang="en-GB" dirty="0"/>
              <a:t>When do I ask for feedback?</a:t>
            </a:r>
          </a:p>
        </p:txBody>
      </p:sp>
      <p:sp>
        <p:nvSpPr>
          <p:cNvPr id="7" name="Content Placeholder 6">
            <a:extLst>
              <a:ext uri="{FF2B5EF4-FFF2-40B4-BE49-F238E27FC236}">
                <a16:creationId xmlns:a16="http://schemas.microsoft.com/office/drawing/2014/main" id="{96E287DD-EFDF-0AFE-F5E8-128EE567F609}"/>
              </a:ext>
            </a:extLst>
          </p:cNvPr>
          <p:cNvSpPr>
            <a:spLocks noGrp="1"/>
          </p:cNvSpPr>
          <p:nvPr>
            <p:ph sz="quarter" idx="4"/>
          </p:nvPr>
        </p:nvSpPr>
        <p:spPr/>
        <p:txBody>
          <a:bodyPr>
            <a:normAutofit/>
          </a:bodyPr>
          <a:lstStyle/>
          <a:p>
            <a:pPr>
              <a:lnSpc>
                <a:spcPct val="100000"/>
              </a:lnSpc>
              <a:spcBef>
                <a:spcPts val="0"/>
              </a:spcBef>
              <a:spcAft>
                <a:spcPts val="600"/>
              </a:spcAft>
            </a:pPr>
            <a:r>
              <a:rPr lang="en-NZ" sz="2100" b="0" i="0" dirty="0">
                <a:solidFill>
                  <a:srgbClr val="000000"/>
                </a:solidFill>
                <a:effectLst/>
                <a:highlight>
                  <a:srgbClr val="FFFFFF"/>
                </a:highlight>
                <a:latin typeface="+mn-lt"/>
              </a:rPr>
              <a:t>At the end of the lesson.</a:t>
            </a:r>
          </a:p>
          <a:p>
            <a:pPr>
              <a:lnSpc>
                <a:spcPct val="100000"/>
              </a:lnSpc>
              <a:spcBef>
                <a:spcPts val="0"/>
              </a:spcBef>
              <a:spcAft>
                <a:spcPts val="600"/>
              </a:spcAft>
            </a:pPr>
            <a:r>
              <a:rPr lang="en-NZ" sz="2100" b="0" i="0" dirty="0">
                <a:solidFill>
                  <a:srgbClr val="000000"/>
                </a:solidFill>
                <a:effectLst/>
                <a:highlight>
                  <a:srgbClr val="FFFFFF"/>
                </a:highlight>
                <a:latin typeface="+mn-lt"/>
              </a:rPr>
              <a:t>A few weeks or months after training</a:t>
            </a:r>
            <a:r>
              <a:rPr lang="en-NZ" sz="2100" dirty="0">
                <a:solidFill>
                  <a:srgbClr val="000000"/>
                </a:solidFill>
                <a:highlight>
                  <a:srgbClr val="FFFFFF"/>
                </a:highlight>
                <a:latin typeface="+mn-lt"/>
              </a:rPr>
              <a:t>. This gives learners the chance to:</a:t>
            </a:r>
            <a:endParaRPr lang="en-NZ" sz="2100" b="0" i="0" dirty="0">
              <a:solidFill>
                <a:srgbClr val="000000"/>
              </a:solidFill>
              <a:effectLst/>
              <a:highlight>
                <a:srgbClr val="FFFFFF"/>
              </a:highlight>
              <a:latin typeface="+mn-lt"/>
            </a:endParaRPr>
          </a:p>
          <a:p>
            <a:pPr lvl="1">
              <a:lnSpc>
                <a:spcPct val="100000"/>
              </a:lnSpc>
              <a:spcBef>
                <a:spcPts val="0"/>
              </a:spcBef>
              <a:spcAft>
                <a:spcPts val="600"/>
              </a:spcAft>
            </a:pPr>
            <a:r>
              <a:rPr lang="en-NZ" sz="1900" b="0" i="0" dirty="0">
                <a:solidFill>
                  <a:srgbClr val="000000"/>
                </a:solidFill>
                <a:effectLst/>
                <a:highlight>
                  <a:srgbClr val="FFFFFF"/>
                </a:highlight>
                <a:latin typeface="+mn-lt"/>
              </a:rPr>
              <a:t>apply their new knowledge, and</a:t>
            </a:r>
          </a:p>
          <a:p>
            <a:pPr lvl="1">
              <a:lnSpc>
                <a:spcPct val="100000"/>
              </a:lnSpc>
              <a:spcBef>
                <a:spcPts val="0"/>
              </a:spcBef>
              <a:spcAft>
                <a:spcPts val="600"/>
              </a:spcAft>
            </a:pPr>
            <a:r>
              <a:rPr lang="en-NZ" sz="1900" b="0" i="0" dirty="0">
                <a:solidFill>
                  <a:srgbClr val="000000"/>
                </a:solidFill>
                <a:effectLst/>
                <a:highlight>
                  <a:srgbClr val="FFFFFF"/>
                </a:highlight>
                <a:latin typeface="+mn-lt"/>
              </a:rPr>
              <a:t>look back and see if the training helped them on the job.</a:t>
            </a:r>
            <a:endParaRPr lang="en-GB" sz="1900" dirty="0">
              <a:latin typeface="+mn-lt"/>
            </a:endParaRPr>
          </a:p>
        </p:txBody>
      </p:sp>
    </p:spTree>
    <p:extLst>
      <p:ext uri="{BB962C8B-B14F-4D97-AF65-F5344CB8AC3E}">
        <p14:creationId xmlns:p14="http://schemas.microsoft.com/office/powerpoint/2010/main" val="87079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B257-4816-8316-EE6E-21CA021CA297}"/>
              </a:ext>
            </a:extLst>
          </p:cNvPr>
          <p:cNvSpPr>
            <a:spLocks noGrp="1"/>
          </p:cNvSpPr>
          <p:nvPr>
            <p:ph type="title"/>
          </p:nvPr>
        </p:nvSpPr>
        <p:spPr>
          <a:xfrm>
            <a:off x="1436138" y="0"/>
            <a:ext cx="9725257" cy="1080000"/>
          </a:xfrm>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lstStyle/>
          <a:p>
            <a:r>
              <a:rPr lang="en-GB" dirty="0"/>
              <a:t>Aspects of training</a:t>
            </a:r>
          </a:p>
        </p:txBody>
      </p:sp>
      <p:sp>
        <p:nvSpPr>
          <p:cNvPr id="3" name="Content Placeholder 2">
            <a:extLst>
              <a:ext uri="{FF2B5EF4-FFF2-40B4-BE49-F238E27FC236}">
                <a16:creationId xmlns:a16="http://schemas.microsoft.com/office/drawing/2014/main" id="{9CB9DA28-6236-BD94-F421-89087F3FE557}"/>
              </a:ext>
            </a:extLst>
          </p:cNvPr>
          <p:cNvSpPr>
            <a:spLocks noGrp="1"/>
          </p:cNvSpPr>
          <p:nvPr>
            <p:ph idx="1"/>
          </p:nvPr>
        </p:nvSpPr>
        <p:spPr>
          <a:xfrm>
            <a:off x="1470751" y="1297726"/>
            <a:ext cx="9725257" cy="4500000"/>
          </a:xfrm>
        </p:spPr>
        <p:txBody>
          <a:bodyPr>
            <a:normAutofit/>
          </a:bodyPr>
          <a:lstStyle/>
          <a:p>
            <a:pPr>
              <a:lnSpc>
                <a:spcPct val="100000"/>
              </a:lnSpc>
              <a:spcBef>
                <a:spcPts val="0"/>
              </a:spcBef>
              <a:spcAft>
                <a:spcPts val="600"/>
              </a:spcAft>
            </a:pPr>
            <a:r>
              <a:rPr lang="en-GB" sz="2100" dirty="0"/>
              <a:t>Before planning your questions, think about different aspects of your training.</a:t>
            </a:r>
          </a:p>
          <a:p>
            <a:pPr>
              <a:lnSpc>
                <a:spcPct val="100000"/>
              </a:lnSpc>
              <a:spcBef>
                <a:spcPts val="0"/>
              </a:spcBef>
              <a:spcAft>
                <a:spcPts val="600"/>
              </a:spcAft>
            </a:pPr>
            <a:r>
              <a:rPr lang="en-GB" sz="2100" dirty="0"/>
              <a:t>This will help you ask useful questions that will help you improve your lessons.</a:t>
            </a:r>
          </a:p>
          <a:p>
            <a:pPr>
              <a:lnSpc>
                <a:spcPct val="100000"/>
              </a:lnSpc>
              <a:spcBef>
                <a:spcPts val="0"/>
              </a:spcBef>
              <a:spcAft>
                <a:spcPts val="600"/>
              </a:spcAft>
            </a:pPr>
            <a:endParaRPr lang="en-GB" sz="2100" dirty="0"/>
          </a:p>
        </p:txBody>
      </p:sp>
      <p:graphicFrame>
        <p:nvGraphicFramePr>
          <p:cNvPr id="4" name="Table 3">
            <a:extLst>
              <a:ext uri="{FF2B5EF4-FFF2-40B4-BE49-F238E27FC236}">
                <a16:creationId xmlns:a16="http://schemas.microsoft.com/office/drawing/2014/main" id="{56EE3985-CF75-03FC-24AF-47E54494584E}"/>
              </a:ext>
            </a:extLst>
          </p:cNvPr>
          <p:cNvGraphicFramePr>
            <a:graphicFrameLocks noGrp="1"/>
          </p:cNvGraphicFramePr>
          <p:nvPr>
            <p:extLst>
              <p:ext uri="{D42A27DB-BD31-4B8C-83A1-F6EECF244321}">
                <p14:modId xmlns:p14="http://schemas.microsoft.com/office/powerpoint/2010/main" val="4293996639"/>
              </p:ext>
            </p:extLst>
          </p:nvPr>
        </p:nvGraphicFramePr>
        <p:xfrm>
          <a:off x="1439579" y="2590432"/>
          <a:ext cx="9725256" cy="3308806"/>
        </p:xfrm>
        <a:graphic>
          <a:graphicData uri="http://schemas.openxmlformats.org/drawingml/2006/table">
            <a:tbl>
              <a:tblPr firstRow="1" bandRow="1">
                <a:tableStyleId>{3B4B98B0-60AC-42C2-AFA5-B58CD77FA1E5}</a:tableStyleId>
              </a:tblPr>
              <a:tblGrid>
                <a:gridCol w="2135997">
                  <a:extLst>
                    <a:ext uri="{9D8B030D-6E8A-4147-A177-3AD203B41FA5}">
                      <a16:colId xmlns:a16="http://schemas.microsoft.com/office/drawing/2014/main" val="2237490739"/>
                    </a:ext>
                  </a:extLst>
                </a:gridCol>
                <a:gridCol w="7589259">
                  <a:extLst>
                    <a:ext uri="{9D8B030D-6E8A-4147-A177-3AD203B41FA5}">
                      <a16:colId xmlns:a16="http://schemas.microsoft.com/office/drawing/2014/main" val="2212747190"/>
                    </a:ext>
                  </a:extLst>
                </a:gridCol>
              </a:tblGrid>
              <a:tr h="432690">
                <a:tc>
                  <a:txBody>
                    <a:bodyPr/>
                    <a:lstStyle/>
                    <a:p>
                      <a:pPr algn="l" rtl="0" fontAlgn="base"/>
                      <a:r>
                        <a:rPr lang="en-NZ" sz="2000" b="1" dirty="0">
                          <a:solidFill>
                            <a:schemeClr val="tx1"/>
                          </a:solidFill>
                          <a:effectLst/>
                        </a:rPr>
                        <a:t>Aspect</a:t>
                      </a:r>
                      <a:r>
                        <a:rPr lang="en-NZ" sz="2000" b="0" dirty="0">
                          <a:solidFill>
                            <a:schemeClr val="tx1"/>
                          </a:solidFill>
                          <a:effectLst/>
                        </a:rPr>
                        <a:t> </a:t>
                      </a:r>
                      <a:endParaRPr lang="en-NZ" sz="2000" b="0" i="0" dirty="0">
                        <a:solidFill>
                          <a:schemeClr val="tx1"/>
                        </a:solidFill>
                        <a:effectLst/>
                      </a:endParaRPr>
                    </a:p>
                  </a:txBody>
                  <a:tcPr anchor="ctr"/>
                </a:tc>
                <a:tc>
                  <a:txBody>
                    <a:bodyPr/>
                    <a:lstStyle/>
                    <a:p>
                      <a:pPr algn="l" rtl="0" fontAlgn="base"/>
                      <a:r>
                        <a:rPr lang="en-NZ" sz="2000" b="1" dirty="0">
                          <a:solidFill>
                            <a:schemeClr val="tx1"/>
                          </a:solidFill>
                          <a:effectLst/>
                        </a:rPr>
                        <a:t>What this means</a:t>
                      </a:r>
                      <a:r>
                        <a:rPr lang="en-NZ" sz="2000" b="0" dirty="0">
                          <a:solidFill>
                            <a:schemeClr val="tx1"/>
                          </a:solidFill>
                          <a:effectLst/>
                        </a:rPr>
                        <a:t> </a:t>
                      </a:r>
                      <a:endParaRPr lang="en-NZ" sz="2000" b="0" i="0" dirty="0">
                        <a:solidFill>
                          <a:schemeClr val="tx1"/>
                        </a:solidFill>
                        <a:effectLst/>
                      </a:endParaRPr>
                    </a:p>
                  </a:txBody>
                  <a:tcPr anchor="ctr"/>
                </a:tc>
                <a:extLst>
                  <a:ext uri="{0D108BD9-81ED-4DB2-BD59-A6C34878D82A}">
                    <a16:rowId xmlns:a16="http://schemas.microsoft.com/office/drawing/2014/main" val="3397376362"/>
                  </a:ext>
                </a:extLst>
              </a:tr>
              <a:tr h="712666">
                <a:tc>
                  <a:txBody>
                    <a:bodyPr/>
                    <a:lstStyle/>
                    <a:p>
                      <a:pPr algn="l" rtl="0" fontAlgn="base"/>
                      <a:r>
                        <a:rPr lang="en-NZ" sz="1600" b="0" dirty="0">
                          <a:effectLst/>
                        </a:rPr>
                        <a:t>Engagement  </a:t>
                      </a:r>
                      <a:endParaRPr lang="en-NZ" sz="1600" b="0" i="0" dirty="0">
                        <a:effectLst/>
                      </a:endParaRPr>
                    </a:p>
                  </a:txBody>
                  <a:tcPr anchor="ctr"/>
                </a:tc>
                <a:tc>
                  <a:txBody>
                    <a:bodyPr/>
                    <a:lstStyle/>
                    <a:p>
                      <a:pPr algn="l" rtl="0" fontAlgn="base"/>
                      <a:r>
                        <a:rPr lang="en-NZ" sz="1600" b="0" dirty="0">
                          <a:effectLst/>
                        </a:rPr>
                        <a:t>How easy was it for the learner to understand the training and how well the session held their attention? </a:t>
                      </a:r>
                      <a:endParaRPr lang="en-NZ" sz="1600" b="0" i="0" dirty="0">
                        <a:effectLst/>
                      </a:endParaRPr>
                    </a:p>
                  </a:txBody>
                  <a:tcPr anchor="ctr"/>
                </a:tc>
                <a:extLst>
                  <a:ext uri="{0D108BD9-81ED-4DB2-BD59-A6C34878D82A}">
                    <a16:rowId xmlns:a16="http://schemas.microsoft.com/office/drawing/2014/main" val="2561858741"/>
                  </a:ext>
                </a:extLst>
              </a:tr>
              <a:tr h="432690">
                <a:tc>
                  <a:txBody>
                    <a:bodyPr/>
                    <a:lstStyle/>
                    <a:p>
                      <a:pPr algn="l" rtl="0" fontAlgn="base"/>
                      <a:r>
                        <a:rPr lang="en-NZ" sz="1600" b="0" dirty="0">
                          <a:effectLst/>
                        </a:rPr>
                        <a:t>Relevance </a:t>
                      </a:r>
                      <a:endParaRPr lang="en-NZ" sz="1600" b="0" i="0" dirty="0">
                        <a:effectLst/>
                      </a:endParaRPr>
                    </a:p>
                  </a:txBody>
                  <a:tcPr anchor="ctr"/>
                </a:tc>
                <a:tc>
                  <a:txBody>
                    <a:bodyPr/>
                    <a:lstStyle/>
                    <a:p>
                      <a:pPr algn="l" rtl="0" fontAlgn="base"/>
                      <a:r>
                        <a:rPr lang="en-NZ" sz="1600" b="0" dirty="0">
                          <a:effectLst/>
                        </a:rPr>
                        <a:t>How important was the training to the learner’s job? </a:t>
                      </a:r>
                      <a:endParaRPr lang="en-NZ" sz="1600" b="0" i="0" dirty="0">
                        <a:effectLst/>
                      </a:endParaRPr>
                    </a:p>
                  </a:txBody>
                  <a:tcPr anchor="ctr"/>
                </a:tc>
                <a:extLst>
                  <a:ext uri="{0D108BD9-81ED-4DB2-BD59-A6C34878D82A}">
                    <a16:rowId xmlns:a16="http://schemas.microsoft.com/office/drawing/2014/main" val="4275209864"/>
                  </a:ext>
                </a:extLst>
              </a:tr>
              <a:tr h="432690">
                <a:tc>
                  <a:txBody>
                    <a:bodyPr/>
                    <a:lstStyle/>
                    <a:p>
                      <a:pPr algn="l" rtl="0" fontAlgn="base"/>
                      <a:r>
                        <a:rPr lang="en-NZ" sz="1600" b="0">
                          <a:effectLst/>
                        </a:rPr>
                        <a:t>Satisfaction </a:t>
                      </a:r>
                      <a:endParaRPr lang="en-NZ" sz="1600" b="0" i="0">
                        <a:effectLst/>
                      </a:endParaRPr>
                    </a:p>
                  </a:txBody>
                  <a:tcPr anchor="ctr"/>
                </a:tc>
                <a:tc>
                  <a:txBody>
                    <a:bodyPr/>
                    <a:lstStyle/>
                    <a:p>
                      <a:pPr algn="l" rtl="0" fontAlgn="base"/>
                      <a:r>
                        <a:rPr lang="en-NZ" sz="1600" b="0" dirty="0">
                          <a:effectLst/>
                        </a:rPr>
                        <a:t>How happy was the learner with the training? </a:t>
                      </a:r>
                      <a:endParaRPr lang="en-NZ" sz="1600" b="0" i="0" dirty="0">
                        <a:effectLst/>
                      </a:endParaRPr>
                    </a:p>
                  </a:txBody>
                  <a:tcPr anchor="ctr"/>
                </a:tc>
                <a:extLst>
                  <a:ext uri="{0D108BD9-81ED-4DB2-BD59-A6C34878D82A}">
                    <a16:rowId xmlns:a16="http://schemas.microsoft.com/office/drawing/2014/main" val="3399936096"/>
                  </a:ext>
                </a:extLst>
              </a:tr>
              <a:tr h="432690">
                <a:tc>
                  <a:txBody>
                    <a:bodyPr/>
                    <a:lstStyle/>
                    <a:p>
                      <a:pPr algn="l" rtl="0" fontAlgn="base"/>
                      <a:r>
                        <a:rPr lang="en-NZ" sz="1600" b="0">
                          <a:effectLst/>
                        </a:rPr>
                        <a:t>Attitude </a:t>
                      </a:r>
                      <a:endParaRPr lang="en-NZ" sz="1600" b="0" i="0">
                        <a:effectLst/>
                      </a:endParaRPr>
                    </a:p>
                  </a:txBody>
                  <a:tcPr anchor="ctr"/>
                </a:tc>
                <a:tc>
                  <a:txBody>
                    <a:bodyPr/>
                    <a:lstStyle/>
                    <a:p>
                      <a:pPr algn="l" rtl="0" fontAlgn="base"/>
                      <a:r>
                        <a:rPr lang="en-NZ" sz="1600" b="0" dirty="0">
                          <a:effectLst/>
                        </a:rPr>
                        <a:t>How does the learner feel about the training? </a:t>
                      </a:r>
                      <a:endParaRPr lang="en-NZ" sz="1600" b="0" i="0" dirty="0">
                        <a:effectLst/>
                      </a:endParaRPr>
                    </a:p>
                  </a:txBody>
                  <a:tcPr anchor="ctr"/>
                </a:tc>
                <a:extLst>
                  <a:ext uri="{0D108BD9-81ED-4DB2-BD59-A6C34878D82A}">
                    <a16:rowId xmlns:a16="http://schemas.microsoft.com/office/drawing/2014/main" val="1724854365"/>
                  </a:ext>
                </a:extLst>
              </a:tr>
              <a:tr h="432690">
                <a:tc>
                  <a:txBody>
                    <a:bodyPr/>
                    <a:lstStyle/>
                    <a:p>
                      <a:pPr algn="l" rtl="0" fontAlgn="base"/>
                      <a:r>
                        <a:rPr lang="en-NZ" sz="1600" b="0">
                          <a:effectLst/>
                        </a:rPr>
                        <a:t>Confidence </a:t>
                      </a:r>
                      <a:endParaRPr lang="en-NZ" sz="1600" b="0" i="0">
                        <a:effectLst/>
                      </a:endParaRPr>
                    </a:p>
                  </a:txBody>
                  <a:tcPr anchor="ctr"/>
                </a:tc>
                <a:tc>
                  <a:txBody>
                    <a:bodyPr/>
                    <a:lstStyle/>
                    <a:p>
                      <a:pPr algn="l" rtl="0" fontAlgn="base"/>
                      <a:r>
                        <a:rPr lang="en-NZ" sz="1600" b="0" dirty="0">
                          <a:effectLst/>
                        </a:rPr>
                        <a:t>How confident is the learner now to apply what they learned? </a:t>
                      </a:r>
                      <a:endParaRPr lang="en-NZ" sz="1600" b="0" i="0" dirty="0">
                        <a:effectLst/>
                      </a:endParaRPr>
                    </a:p>
                  </a:txBody>
                  <a:tcPr anchor="ctr"/>
                </a:tc>
                <a:extLst>
                  <a:ext uri="{0D108BD9-81ED-4DB2-BD59-A6C34878D82A}">
                    <a16:rowId xmlns:a16="http://schemas.microsoft.com/office/drawing/2014/main" val="3427902867"/>
                  </a:ext>
                </a:extLst>
              </a:tr>
              <a:tr h="432690">
                <a:tc>
                  <a:txBody>
                    <a:bodyPr/>
                    <a:lstStyle/>
                    <a:p>
                      <a:pPr algn="l" rtl="0" fontAlgn="base"/>
                      <a:r>
                        <a:rPr lang="en-NZ" sz="1600" b="0">
                          <a:effectLst/>
                        </a:rPr>
                        <a:t>Commitment </a:t>
                      </a:r>
                      <a:endParaRPr lang="en-NZ" sz="1600" b="0" i="0">
                        <a:effectLst/>
                      </a:endParaRPr>
                    </a:p>
                  </a:txBody>
                  <a:tcPr anchor="ctr"/>
                </a:tc>
                <a:tc>
                  <a:txBody>
                    <a:bodyPr/>
                    <a:lstStyle/>
                    <a:p>
                      <a:pPr algn="l" rtl="0" fontAlgn="base"/>
                      <a:r>
                        <a:rPr lang="en-NZ" sz="1600" b="0" dirty="0">
                          <a:effectLst/>
                        </a:rPr>
                        <a:t>How committed is the learner now to apply what they learned? </a:t>
                      </a:r>
                      <a:endParaRPr lang="en-NZ" sz="1600" b="0" i="0" dirty="0">
                        <a:effectLst/>
                      </a:endParaRPr>
                    </a:p>
                  </a:txBody>
                  <a:tcPr anchor="ctr"/>
                </a:tc>
                <a:extLst>
                  <a:ext uri="{0D108BD9-81ED-4DB2-BD59-A6C34878D82A}">
                    <a16:rowId xmlns:a16="http://schemas.microsoft.com/office/drawing/2014/main" val="4047530230"/>
                  </a:ext>
                </a:extLst>
              </a:tr>
            </a:tbl>
          </a:graphicData>
        </a:graphic>
      </p:graphicFrame>
    </p:spTree>
    <p:extLst>
      <p:ext uri="{BB962C8B-B14F-4D97-AF65-F5344CB8AC3E}">
        <p14:creationId xmlns:p14="http://schemas.microsoft.com/office/powerpoint/2010/main" val="11932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25D2E438-26A7-BEE9-802F-23D4A449E0AE}"/>
              </a:ext>
              <a:ext uri="{C183D7F6-B498-43B3-948B-1728B52AA6E4}">
                <adec:decorative xmlns:adec="http://schemas.microsoft.com/office/drawing/2017/decorative" val="1"/>
              </a:ext>
            </a:extLst>
          </p:cNvPr>
          <p:cNvSpPr/>
          <p:nvPr/>
        </p:nvSpPr>
        <p:spPr>
          <a:xfrm>
            <a:off x="6448797" y="1079335"/>
            <a:ext cx="4298795" cy="2518020"/>
          </a:xfrm>
          <a:prstGeom prst="wedgeRoundRectCallout">
            <a:avLst>
              <a:gd name="adj1" fmla="val 3476"/>
              <a:gd name="adj2" fmla="val 76475"/>
              <a:gd name="adj3" fmla="val 16667"/>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with Corners Rounded 7">
            <a:extLst>
              <a:ext uri="{FF2B5EF4-FFF2-40B4-BE49-F238E27FC236}">
                <a16:creationId xmlns:a16="http://schemas.microsoft.com/office/drawing/2014/main" id="{30641BA6-3999-EB7F-9CED-A7B5F2B8A2E8}"/>
              </a:ext>
              <a:ext uri="{C183D7F6-B498-43B3-948B-1728B52AA6E4}">
                <adec:decorative xmlns:adec="http://schemas.microsoft.com/office/drawing/2017/decorative" val="1"/>
              </a:ext>
            </a:extLst>
          </p:cNvPr>
          <p:cNvSpPr/>
          <p:nvPr/>
        </p:nvSpPr>
        <p:spPr>
          <a:xfrm>
            <a:off x="6448797" y="1079336"/>
            <a:ext cx="4298795" cy="2518020"/>
          </a:xfrm>
          <a:prstGeom prst="wedgeRoundRectCallout">
            <a:avLst>
              <a:gd name="adj1" fmla="val -25556"/>
              <a:gd name="adj2" fmla="val 74512"/>
              <a:gd name="adj3" fmla="val 16667"/>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5">
            <a:extLst>
              <a:ext uri="{FF2B5EF4-FFF2-40B4-BE49-F238E27FC236}">
                <a16:creationId xmlns:a16="http://schemas.microsoft.com/office/drawing/2014/main" id="{0615036A-642E-7F73-8E3E-8CD902C59FD6}"/>
              </a:ext>
              <a:ext uri="{C183D7F6-B498-43B3-948B-1728B52AA6E4}">
                <adec:decorative xmlns:adec="http://schemas.microsoft.com/office/drawing/2017/decorative" val="1"/>
              </a:ext>
            </a:extLst>
          </p:cNvPr>
          <p:cNvSpPr/>
          <p:nvPr/>
        </p:nvSpPr>
        <p:spPr>
          <a:xfrm>
            <a:off x="6469579" y="1079335"/>
            <a:ext cx="4298795" cy="2518020"/>
          </a:xfrm>
          <a:prstGeom prst="wedgeRoundRectCallout">
            <a:avLst>
              <a:gd name="adj1" fmla="val 36533"/>
              <a:gd name="adj2" fmla="val 74021"/>
              <a:gd name="adj3" fmla="val 16667"/>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4DE296-4AFD-D795-E011-71DFCC737673}"/>
              </a:ext>
            </a:extLst>
          </p:cNvPr>
          <p:cNvSpPr>
            <a:spLocks noGrp="1"/>
          </p:cNvSpPr>
          <p:nvPr>
            <p:ph type="title"/>
          </p:nvPr>
        </p:nvSpPr>
        <p:spPr>
          <a:xfrm>
            <a:off x="-2" y="0"/>
            <a:ext cx="6096001" cy="1800000"/>
          </a:xfrm>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lstStyle/>
          <a:p>
            <a:r>
              <a:rPr lang="en-GB" dirty="0"/>
              <a:t>Useful questions</a:t>
            </a:r>
          </a:p>
        </p:txBody>
      </p:sp>
      <p:sp>
        <p:nvSpPr>
          <p:cNvPr id="5" name="Content Placeholder 4">
            <a:extLst>
              <a:ext uri="{FF2B5EF4-FFF2-40B4-BE49-F238E27FC236}">
                <a16:creationId xmlns:a16="http://schemas.microsoft.com/office/drawing/2014/main" id="{C7DDB081-2066-F677-F97B-0BF97472AA01}"/>
              </a:ext>
            </a:extLst>
          </p:cNvPr>
          <p:cNvSpPr>
            <a:spLocks noGrp="1"/>
          </p:cNvSpPr>
          <p:nvPr>
            <p:ph idx="10"/>
          </p:nvPr>
        </p:nvSpPr>
        <p:spPr>
          <a:xfrm>
            <a:off x="719999" y="1980000"/>
            <a:ext cx="5352002" cy="2134800"/>
          </a:xfrm>
        </p:spPr>
        <p:txBody>
          <a:bodyPr anchor="ctr">
            <a:normAutofit/>
          </a:bodyPr>
          <a:lstStyle/>
          <a:p>
            <a:pPr>
              <a:lnSpc>
                <a:spcPct val="100000"/>
              </a:lnSpc>
              <a:spcBef>
                <a:spcPts val="0"/>
              </a:spcBef>
              <a:spcAft>
                <a:spcPts val="600"/>
              </a:spcAft>
            </a:pPr>
            <a:r>
              <a:rPr lang="en-GB" sz="2100" dirty="0"/>
              <a:t>Ask open questions for useful feedback</a:t>
            </a:r>
          </a:p>
          <a:p>
            <a:pPr lvl="1">
              <a:lnSpc>
                <a:spcPct val="100000"/>
              </a:lnSpc>
              <a:spcBef>
                <a:spcPts val="0"/>
              </a:spcBef>
              <a:spcAft>
                <a:spcPts val="600"/>
              </a:spcAft>
            </a:pPr>
            <a:r>
              <a:rPr lang="en-GB" sz="1900" dirty="0"/>
              <a:t>these invite more information.</a:t>
            </a:r>
          </a:p>
          <a:p>
            <a:pPr>
              <a:lnSpc>
                <a:spcPct val="100000"/>
              </a:lnSpc>
              <a:spcBef>
                <a:spcPts val="0"/>
              </a:spcBef>
              <a:spcAft>
                <a:spcPts val="600"/>
              </a:spcAft>
            </a:pPr>
            <a:r>
              <a:rPr lang="en-GB" sz="2100" dirty="0"/>
              <a:t>Avoid closed questions for feedback</a:t>
            </a:r>
          </a:p>
          <a:p>
            <a:pPr lvl="1">
              <a:lnSpc>
                <a:spcPct val="100000"/>
              </a:lnSpc>
              <a:spcBef>
                <a:spcPts val="0"/>
              </a:spcBef>
              <a:spcAft>
                <a:spcPts val="600"/>
              </a:spcAft>
            </a:pPr>
            <a:r>
              <a:rPr lang="en-GB" sz="1900" dirty="0"/>
              <a:t>these have yes or no answers.</a:t>
            </a:r>
          </a:p>
        </p:txBody>
      </p:sp>
      <p:sp>
        <p:nvSpPr>
          <p:cNvPr id="7" name="TextBox 6">
            <a:extLst>
              <a:ext uri="{FF2B5EF4-FFF2-40B4-BE49-F238E27FC236}">
                <a16:creationId xmlns:a16="http://schemas.microsoft.com/office/drawing/2014/main" id="{C91D5ABE-0651-7F56-2EFE-88B190F801E4}"/>
              </a:ext>
            </a:extLst>
          </p:cNvPr>
          <p:cNvSpPr txBox="1"/>
          <p:nvPr/>
        </p:nvSpPr>
        <p:spPr>
          <a:xfrm>
            <a:off x="719999" y="4452936"/>
            <a:ext cx="5352002" cy="1692771"/>
          </a:xfrm>
          <a:prstGeom prst="rect">
            <a:avLst/>
          </a:prstGeom>
          <a:solidFill>
            <a:schemeClr val="accent5">
              <a:lumMod val="20000"/>
              <a:lumOff val="80000"/>
            </a:schemeClr>
          </a:solidFill>
        </p:spPr>
        <p:txBody>
          <a:bodyPr wrap="square" anchor="ctr">
            <a:spAutoFit/>
          </a:bodyPr>
          <a:lstStyle/>
          <a:p>
            <a:pPr algn="ctr">
              <a:spcBef>
                <a:spcPts val="1200"/>
              </a:spcBef>
              <a:spcAft>
                <a:spcPts val="1200"/>
              </a:spcAft>
            </a:pPr>
            <a:r>
              <a:rPr lang="en-GB" sz="2100" dirty="0"/>
              <a:t>See some examples on the right.</a:t>
            </a:r>
          </a:p>
          <a:p>
            <a:pPr marL="0" indent="0" algn="ctr">
              <a:spcBef>
                <a:spcPts val="1200"/>
              </a:spcBef>
              <a:spcAft>
                <a:spcPts val="1200"/>
              </a:spcAft>
              <a:buNone/>
            </a:pPr>
            <a:r>
              <a:rPr lang="en-NZ" sz="2100" dirty="0">
                <a:latin typeface="+mn-lt"/>
              </a:rPr>
              <a:t>For more examples of questions to ask your learners, s</a:t>
            </a:r>
            <a:r>
              <a:rPr lang="en-NZ" sz="2100" b="0" i="0" dirty="0">
                <a:effectLst/>
                <a:latin typeface="+mn-lt"/>
              </a:rPr>
              <a:t>ee the resource in the TVET Toolkit ‘Questions for learner feedback’. </a:t>
            </a:r>
          </a:p>
        </p:txBody>
      </p:sp>
      <p:sp>
        <p:nvSpPr>
          <p:cNvPr id="3" name="Content Placeholder 2">
            <a:extLst>
              <a:ext uri="{FF2B5EF4-FFF2-40B4-BE49-F238E27FC236}">
                <a16:creationId xmlns:a16="http://schemas.microsoft.com/office/drawing/2014/main" id="{F9E1E6A4-D379-0942-0364-1DCE40C2E136}"/>
              </a:ext>
            </a:extLst>
          </p:cNvPr>
          <p:cNvSpPr>
            <a:spLocks noGrp="1"/>
          </p:cNvSpPr>
          <p:nvPr>
            <p:ph idx="1"/>
          </p:nvPr>
        </p:nvSpPr>
        <p:spPr>
          <a:xfrm>
            <a:off x="6526816" y="1079336"/>
            <a:ext cx="4142755" cy="2518019"/>
          </a:xfrm>
        </p:spPr>
        <p:txBody>
          <a:bodyPr anchor="ctr">
            <a:noAutofit/>
          </a:bodyPr>
          <a:lstStyle/>
          <a:p>
            <a:pPr marL="0" indent="0" algn="ctr" fontAlgn="base">
              <a:lnSpc>
                <a:spcPct val="110000"/>
              </a:lnSpc>
              <a:spcBef>
                <a:spcPts val="0"/>
              </a:spcBef>
              <a:spcAft>
                <a:spcPts val="600"/>
              </a:spcAft>
              <a:buNone/>
            </a:pPr>
            <a:r>
              <a:rPr lang="en-NZ" sz="1500" b="0" i="0" dirty="0">
                <a:solidFill>
                  <a:srgbClr val="000000"/>
                </a:solidFill>
                <a:effectLst/>
                <a:highlight>
                  <a:srgbClr val="FFFFFF"/>
                </a:highlight>
                <a:latin typeface="+mj-lt"/>
              </a:rPr>
              <a:t>What, if anything, helped your learning?</a:t>
            </a:r>
          </a:p>
          <a:p>
            <a:pPr marL="0" indent="0" algn="ctr" fontAlgn="base">
              <a:lnSpc>
                <a:spcPct val="110000"/>
              </a:lnSpc>
              <a:spcBef>
                <a:spcPts val="0"/>
              </a:spcBef>
              <a:spcAft>
                <a:spcPts val="600"/>
              </a:spcAft>
              <a:buNone/>
            </a:pPr>
            <a:r>
              <a:rPr lang="en-NZ" sz="1500" b="0" i="0" dirty="0">
                <a:solidFill>
                  <a:srgbClr val="000000"/>
                </a:solidFill>
                <a:effectLst/>
                <a:highlight>
                  <a:srgbClr val="FFFFFF"/>
                </a:highlight>
                <a:latin typeface="+mj-lt"/>
              </a:rPr>
              <a:t>What, if anything, got in the way of your learning?</a:t>
            </a:r>
          </a:p>
          <a:p>
            <a:pPr marL="0" indent="0" algn="ctr" fontAlgn="base">
              <a:lnSpc>
                <a:spcPct val="110000"/>
              </a:lnSpc>
              <a:spcBef>
                <a:spcPts val="0"/>
              </a:spcBef>
              <a:spcAft>
                <a:spcPts val="600"/>
              </a:spcAft>
              <a:buNone/>
            </a:pPr>
            <a:r>
              <a:rPr lang="en-NZ" sz="1500" b="0" i="0" dirty="0">
                <a:solidFill>
                  <a:srgbClr val="000000"/>
                </a:solidFill>
                <a:effectLst/>
                <a:highlight>
                  <a:srgbClr val="FFFFFF"/>
                </a:highlight>
                <a:latin typeface="+mj-lt"/>
              </a:rPr>
              <a:t>Which part of the training did you find the most relevant to your job? </a:t>
            </a:r>
          </a:p>
          <a:p>
            <a:pPr marL="0" indent="0" algn="ctr" fontAlgn="base">
              <a:lnSpc>
                <a:spcPct val="110000"/>
              </a:lnSpc>
              <a:spcBef>
                <a:spcPts val="0"/>
              </a:spcBef>
              <a:spcAft>
                <a:spcPts val="600"/>
              </a:spcAft>
              <a:buNone/>
            </a:pPr>
            <a:r>
              <a:rPr lang="en-NZ" sz="1500" b="0" i="0" dirty="0">
                <a:solidFill>
                  <a:srgbClr val="000000"/>
                </a:solidFill>
                <a:effectLst/>
                <a:highlight>
                  <a:srgbClr val="FFFFFF"/>
                </a:highlight>
                <a:latin typeface="+mj-lt"/>
              </a:rPr>
              <a:t>How could we improve this training? </a:t>
            </a:r>
          </a:p>
          <a:p>
            <a:pPr marL="0" indent="0" algn="ctr" fontAlgn="base">
              <a:lnSpc>
                <a:spcPct val="110000"/>
              </a:lnSpc>
              <a:spcBef>
                <a:spcPts val="0"/>
              </a:spcBef>
              <a:spcAft>
                <a:spcPts val="600"/>
              </a:spcAft>
              <a:buNone/>
            </a:pPr>
            <a:r>
              <a:rPr lang="en-NZ" sz="1500" b="0" i="0" dirty="0">
                <a:solidFill>
                  <a:srgbClr val="000000"/>
                </a:solidFill>
                <a:effectLst/>
                <a:highlight>
                  <a:srgbClr val="FFFFFF"/>
                </a:highlight>
                <a:latin typeface="+mj-lt"/>
              </a:rPr>
              <a:t>Why did you choose to do this training? </a:t>
            </a:r>
            <a:endParaRPr lang="en-GB" sz="1500" dirty="0">
              <a:latin typeface="+mj-lt"/>
            </a:endParaRPr>
          </a:p>
        </p:txBody>
      </p:sp>
      <p:pic>
        <p:nvPicPr>
          <p:cNvPr id="1026" name="Picture 2" descr="conversation icon">
            <a:extLst>
              <a:ext uri="{FF2B5EF4-FFF2-40B4-BE49-F238E27FC236}">
                <a16:creationId xmlns:a16="http://schemas.microsoft.com/office/drawing/2014/main" id="{039B18DD-FB64-E007-CB05-1A6712C63A3C}"/>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3347"/>
          <a:stretch/>
        </p:blipFill>
        <p:spPr bwMode="auto">
          <a:xfrm>
            <a:off x="6811265" y="4345707"/>
            <a:ext cx="385830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2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473F-66EE-40C9-AD81-43C62E08E2D3}"/>
              </a:ext>
            </a:extLst>
          </p:cNvPr>
          <p:cNvSpPr>
            <a:spLocks noGrp="1"/>
          </p:cNvSpPr>
          <p:nvPr>
            <p:ph type="title"/>
          </p:nvPr>
        </p:nvSpPr>
        <p:spPr>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normAutofit/>
          </a:bodyPr>
          <a:lstStyle/>
          <a:p>
            <a:r>
              <a:rPr lang="en-GB" dirty="0"/>
              <a:t>Feedback surveys</a:t>
            </a:r>
          </a:p>
        </p:txBody>
      </p:sp>
      <p:sp>
        <p:nvSpPr>
          <p:cNvPr id="3" name="Content Placeholder 2">
            <a:extLst>
              <a:ext uri="{FF2B5EF4-FFF2-40B4-BE49-F238E27FC236}">
                <a16:creationId xmlns:a16="http://schemas.microsoft.com/office/drawing/2014/main" id="{CAD2DCB4-5107-39F2-3E0B-86BF5B31E71A}"/>
              </a:ext>
            </a:extLst>
          </p:cNvPr>
          <p:cNvSpPr>
            <a:spLocks noGrp="1"/>
          </p:cNvSpPr>
          <p:nvPr>
            <p:ph sz="half" idx="2"/>
          </p:nvPr>
        </p:nvSpPr>
        <p:spPr>
          <a:xfrm>
            <a:off x="720000" y="1260000"/>
            <a:ext cx="4631318" cy="4320000"/>
          </a:xfrm>
        </p:spPr>
        <p:txBody>
          <a:bodyPr>
            <a:normAutofit lnSpcReduction="10000"/>
          </a:bodyPr>
          <a:lstStyle/>
          <a:p>
            <a:pPr>
              <a:spcBef>
                <a:spcPts val="0"/>
              </a:spcBef>
              <a:spcAft>
                <a:spcPts val="600"/>
              </a:spcAft>
            </a:pPr>
            <a:r>
              <a:rPr lang="en-NZ" sz="2100" dirty="0">
                <a:solidFill>
                  <a:srgbClr val="000000"/>
                </a:solidFill>
                <a:highlight>
                  <a:srgbClr val="FFFFFF"/>
                </a:highlight>
                <a:latin typeface="+mn-lt"/>
              </a:rPr>
              <a:t>A feedback survey asks learners to provide written feedback.</a:t>
            </a:r>
          </a:p>
          <a:p>
            <a:pPr>
              <a:spcBef>
                <a:spcPts val="0"/>
              </a:spcBef>
              <a:spcAft>
                <a:spcPts val="600"/>
              </a:spcAft>
            </a:pPr>
            <a:r>
              <a:rPr lang="en-NZ" sz="2100" b="0" i="0" dirty="0">
                <a:solidFill>
                  <a:srgbClr val="000000"/>
                </a:solidFill>
                <a:effectLst/>
                <a:highlight>
                  <a:srgbClr val="FFFFFF"/>
                </a:highlight>
                <a:latin typeface="+mn-lt"/>
              </a:rPr>
              <a:t>Surveys can be anonymous, or learners can write their name.</a:t>
            </a:r>
          </a:p>
          <a:p>
            <a:pPr lvl="1">
              <a:spcBef>
                <a:spcPts val="0"/>
              </a:spcBef>
              <a:spcAft>
                <a:spcPts val="600"/>
              </a:spcAft>
            </a:pPr>
            <a:r>
              <a:rPr lang="en-NZ" sz="1900" b="0" i="0" dirty="0">
                <a:solidFill>
                  <a:srgbClr val="000000"/>
                </a:solidFill>
                <a:effectLst/>
                <a:highlight>
                  <a:srgbClr val="FFFFFF"/>
                </a:highlight>
                <a:latin typeface="+mn-lt"/>
              </a:rPr>
              <a:t>You can ask the learner to add their name if they would like you to follow up with them.</a:t>
            </a:r>
          </a:p>
          <a:p>
            <a:pPr lvl="1">
              <a:spcBef>
                <a:spcPts val="0"/>
              </a:spcBef>
              <a:spcAft>
                <a:spcPts val="600"/>
              </a:spcAft>
            </a:pPr>
            <a:r>
              <a:rPr lang="en-NZ" sz="1900" dirty="0">
                <a:solidFill>
                  <a:srgbClr val="000000"/>
                </a:solidFill>
                <a:highlight>
                  <a:srgbClr val="FFFFFF"/>
                </a:highlight>
                <a:latin typeface="+mn-lt"/>
              </a:rPr>
              <a:t>Some people will provide more honest answers if they can be anonymous. While this feedback can sometimes feel critical, it can often be the most valuable kind of feedback to receive.</a:t>
            </a:r>
          </a:p>
          <a:p>
            <a:pPr>
              <a:spcBef>
                <a:spcPts val="0"/>
              </a:spcBef>
              <a:spcAft>
                <a:spcPts val="600"/>
              </a:spcAft>
            </a:pPr>
            <a:r>
              <a:rPr lang="en-NZ" sz="2100" dirty="0">
                <a:solidFill>
                  <a:srgbClr val="000000"/>
                </a:solidFill>
                <a:highlight>
                  <a:srgbClr val="FFFFFF"/>
                </a:highlight>
                <a:latin typeface="+mn-lt"/>
              </a:rPr>
              <a:t>Surveys can use questions and ratings.</a:t>
            </a:r>
          </a:p>
        </p:txBody>
      </p:sp>
      <p:sp>
        <p:nvSpPr>
          <p:cNvPr id="7" name="Content Placeholder 6">
            <a:extLst>
              <a:ext uri="{FF2B5EF4-FFF2-40B4-BE49-F238E27FC236}">
                <a16:creationId xmlns:a16="http://schemas.microsoft.com/office/drawing/2014/main" id="{B3DAAAF7-719D-D176-65DC-B8CDAF6FDE43}"/>
              </a:ext>
            </a:extLst>
          </p:cNvPr>
          <p:cNvSpPr>
            <a:spLocks noGrp="1"/>
          </p:cNvSpPr>
          <p:nvPr>
            <p:ph sz="quarter" idx="4"/>
          </p:nvPr>
        </p:nvSpPr>
        <p:spPr>
          <a:xfrm>
            <a:off x="6096000" y="1260000"/>
            <a:ext cx="5749636" cy="1505583"/>
          </a:xfrm>
        </p:spPr>
        <p:txBody>
          <a:bodyPr>
            <a:normAutofit/>
          </a:bodyPr>
          <a:lstStyle/>
          <a:p>
            <a:pPr marL="0" lvl="1" indent="0" fontAlgn="base">
              <a:buNone/>
            </a:pPr>
            <a:r>
              <a:rPr lang="en-NZ" sz="1700" b="1" i="0" dirty="0">
                <a:solidFill>
                  <a:srgbClr val="000000"/>
                </a:solidFill>
                <a:effectLst/>
                <a:highlight>
                  <a:srgbClr val="FFFFFF"/>
                </a:highlight>
                <a:latin typeface="+mj-lt"/>
              </a:rPr>
              <a:t>Example</a:t>
            </a:r>
          </a:p>
          <a:p>
            <a:pPr marL="0" lvl="1" indent="0" fontAlgn="base">
              <a:buNone/>
            </a:pPr>
            <a:r>
              <a:rPr lang="en-NZ" sz="1700" b="0" i="0" dirty="0">
                <a:solidFill>
                  <a:srgbClr val="000000"/>
                </a:solidFill>
                <a:effectLst/>
                <a:highlight>
                  <a:srgbClr val="FFFFFF"/>
                </a:highlight>
                <a:latin typeface="+mj-lt"/>
              </a:rPr>
              <a:t>For each statement, circle a number to show how much you agree with each statement.</a:t>
            </a:r>
          </a:p>
          <a:p>
            <a:pPr marL="0" lvl="1" indent="0" defTabSz="893763" fontAlgn="base">
              <a:buNone/>
            </a:pPr>
            <a:r>
              <a:rPr lang="en-NZ" sz="1700" b="0" i="0" dirty="0">
                <a:solidFill>
                  <a:srgbClr val="000000"/>
                </a:solidFill>
                <a:effectLst/>
                <a:highlight>
                  <a:srgbClr val="FFFFFF"/>
                </a:highlight>
                <a:latin typeface="+mn-lt"/>
              </a:rPr>
              <a:t>1 = strongly disagree 	2 = disagree 	3 = NA </a:t>
            </a:r>
            <a:br>
              <a:rPr lang="en-NZ" sz="1700" b="0" i="0" dirty="0">
                <a:solidFill>
                  <a:srgbClr val="000000"/>
                </a:solidFill>
                <a:effectLst/>
                <a:highlight>
                  <a:srgbClr val="FFFFFF"/>
                </a:highlight>
                <a:latin typeface="+mn-lt"/>
              </a:rPr>
            </a:br>
            <a:r>
              <a:rPr lang="en-NZ" sz="1700" b="0" i="0" dirty="0">
                <a:solidFill>
                  <a:srgbClr val="000000"/>
                </a:solidFill>
                <a:effectLst/>
                <a:highlight>
                  <a:srgbClr val="FFFFFF"/>
                </a:highlight>
                <a:latin typeface="+mn-lt"/>
              </a:rPr>
              <a:t>4 = agree 		5 = strongly agree </a:t>
            </a:r>
          </a:p>
        </p:txBody>
      </p:sp>
      <p:graphicFrame>
        <p:nvGraphicFramePr>
          <p:cNvPr id="4" name="Table 3">
            <a:extLst>
              <a:ext uri="{FF2B5EF4-FFF2-40B4-BE49-F238E27FC236}">
                <a16:creationId xmlns:a16="http://schemas.microsoft.com/office/drawing/2014/main" id="{47638FB4-C95A-D2B7-EBF9-EF05EA1BB87A}"/>
              </a:ext>
            </a:extLst>
          </p:cNvPr>
          <p:cNvGraphicFramePr>
            <a:graphicFrameLocks noGrp="1"/>
          </p:cNvGraphicFramePr>
          <p:nvPr>
            <p:extLst>
              <p:ext uri="{D42A27DB-BD31-4B8C-83A1-F6EECF244321}">
                <p14:modId xmlns:p14="http://schemas.microsoft.com/office/powerpoint/2010/main" val="3569001229"/>
              </p:ext>
            </p:extLst>
          </p:nvPr>
        </p:nvGraphicFramePr>
        <p:xfrm>
          <a:off x="6134100" y="2765583"/>
          <a:ext cx="5673435" cy="2832417"/>
        </p:xfrm>
        <a:graphic>
          <a:graphicData uri="http://schemas.openxmlformats.org/drawingml/2006/table">
            <a:tbl>
              <a:tblPr firstRow="1">
                <a:tableStyleId>{0505E3EF-67EA-436B-97B2-0124C06EBD24}</a:tableStyleId>
              </a:tblPr>
              <a:tblGrid>
                <a:gridCol w="3636818">
                  <a:extLst>
                    <a:ext uri="{9D8B030D-6E8A-4147-A177-3AD203B41FA5}">
                      <a16:colId xmlns:a16="http://schemas.microsoft.com/office/drawing/2014/main" val="2234485089"/>
                    </a:ext>
                  </a:extLst>
                </a:gridCol>
                <a:gridCol w="2036617">
                  <a:extLst>
                    <a:ext uri="{9D8B030D-6E8A-4147-A177-3AD203B41FA5}">
                      <a16:colId xmlns:a16="http://schemas.microsoft.com/office/drawing/2014/main" val="2649674698"/>
                    </a:ext>
                  </a:extLst>
                </a:gridCol>
              </a:tblGrid>
              <a:tr h="394017">
                <a:tc>
                  <a:txBody>
                    <a:bodyPr/>
                    <a:lstStyle/>
                    <a:p>
                      <a:pPr algn="l" rtl="0" fontAlgn="base"/>
                      <a:r>
                        <a:rPr lang="en-NZ" sz="1700" b="1" dirty="0">
                          <a:solidFill>
                            <a:schemeClr val="tx1"/>
                          </a:solidFill>
                          <a:effectLst/>
                        </a:rPr>
                        <a:t>Statements</a:t>
                      </a:r>
                      <a:r>
                        <a:rPr lang="en-NZ" sz="1700" b="0" dirty="0">
                          <a:solidFill>
                            <a:schemeClr val="tx1"/>
                          </a:solidFill>
                          <a:effectLst/>
                        </a:rPr>
                        <a:t> </a:t>
                      </a:r>
                      <a:endParaRPr lang="en-NZ" sz="1700" b="0" i="0" dirty="0">
                        <a:solidFill>
                          <a:schemeClr val="tx1"/>
                        </a:solidFill>
                        <a:effectLst/>
                        <a:latin typeface="+mj-lt"/>
                      </a:endParaRPr>
                    </a:p>
                  </a:txBody>
                  <a:tcPr anchor="ctr"/>
                </a:tc>
                <a:tc>
                  <a:txBody>
                    <a:bodyPr/>
                    <a:lstStyle/>
                    <a:p>
                      <a:pPr algn="l" rtl="0" fontAlgn="base"/>
                      <a:r>
                        <a:rPr lang="en-NZ" sz="1700" b="1" dirty="0">
                          <a:solidFill>
                            <a:schemeClr val="tx1"/>
                          </a:solidFill>
                          <a:effectLst/>
                        </a:rPr>
                        <a:t>Score</a:t>
                      </a:r>
                      <a:r>
                        <a:rPr lang="en-NZ" sz="1700" b="0" dirty="0">
                          <a:solidFill>
                            <a:schemeClr val="tx1"/>
                          </a:solidFill>
                          <a:effectLst/>
                        </a:rPr>
                        <a:t> </a:t>
                      </a:r>
                      <a:endParaRPr lang="en-NZ" sz="1700" b="0" i="0" dirty="0">
                        <a:solidFill>
                          <a:schemeClr val="tx1"/>
                        </a:solidFill>
                        <a:effectLst/>
                        <a:latin typeface="+mj-lt"/>
                      </a:endParaRPr>
                    </a:p>
                  </a:txBody>
                  <a:tcPr anchor="ctr"/>
                </a:tc>
                <a:extLst>
                  <a:ext uri="{0D108BD9-81ED-4DB2-BD59-A6C34878D82A}">
                    <a16:rowId xmlns:a16="http://schemas.microsoft.com/office/drawing/2014/main" val="4242099042"/>
                  </a:ext>
                </a:extLst>
              </a:tr>
              <a:tr h="609600">
                <a:tc>
                  <a:txBody>
                    <a:bodyPr/>
                    <a:lstStyle/>
                    <a:p>
                      <a:pPr algn="l" rtl="0" fontAlgn="base"/>
                      <a:r>
                        <a:rPr lang="en-NZ" sz="1700" b="0" dirty="0">
                          <a:effectLst/>
                        </a:rPr>
                        <a:t>The training environment helped me to learn. </a:t>
                      </a:r>
                      <a:endParaRPr lang="en-NZ" sz="1700" b="0" i="0" dirty="0">
                        <a:effectLst/>
                        <a:latin typeface="+mj-lt"/>
                      </a:endParaRPr>
                    </a:p>
                  </a:txBody>
                  <a:tcPr anchor="ctr"/>
                </a:tc>
                <a:tc>
                  <a:txBody>
                    <a:bodyPr/>
                    <a:lstStyle/>
                    <a:p>
                      <a:pPr algn="l" defTabSz="363538" rtl="0" fontAlgn="base"/>
                      <a:r>
                        <a:rPr lang="en-NZ" sz="1700" b="0" dirty="0">
                          <a:effectLst/>
                        </a:rPr>
                        <a:t>1	2	 3	 4	 5 </a:t>
                      </a:r>
                      <a:endParaRPr lang="en-NZ" sz="1700" b="0" i="0" dirty="0">
                        <a:effectLst/>
                        <a:latin typeface="+mj-lt"/>
                      </a:endParaRPr>
                    </a:p>
                  </a:txBody>
                  <a:tcPr anchor="ctr">
                    <a:noFill/>
                  </a:tcPr>
                </a:tc>
                <a:extLst>
                  <a:ext uri="{0D108BD9-81ED-4DB2-BD59-A6C34878D82A}">
                    <a16:rowId xmlns:a16="http://schemas.microsoft.com/office/drawing/2014/main" val="2442328247"/>
                  </a:ext>
                </a:extLst>
              </a:tr>
              <a:tr h="609600">
                <a:tc>
                  <a:txBody>
                    <a:bodyPr/>
                    <a:lstStyle/>
                    <a:p>
                      <a:pPr algn="l" rtl="0" fontAlgn="base"/>
                      <a:r>
                        <a:rPr lang="en-NZ" sz="1700" b="0" dirty="0">
                          <a:effectLst/>
                        </a:rPr>
                        <a:t>This training was interesting. </a:t>
                      </a:r>
                      <a:endParaRPr lang="en-NZ" sz="1700" b="0" i="0" dirty="0">
                        <a:effectLst/>
                        <a:latin typeface="+mj-lt"/>
                      </a:endParaRPr>
                    </a:p>
                  </a:txBody>
                  <a:tcPr anchor="ctr"/>
                </a:tc>
                <a:tc>
                  <a:txBody>
                    <a:bodyPr/>
                    <a:lstStyle/>
                    <a:p>
                      <a:pPr marL="0" marR="0" lvl="0" indent="0" algn="l" defTabSz="363538" rtl="0" eaLnBrk="1" fontAlgn="base" latinLnBrk="0" hangingPunct="1">
                        <a:lnSpc>
                          <a:spcPct val="100000"/>
                        </a:lnSpc>
                        <a:spcBef>
                          <a:spcPts val="0"/>
                        </a:spcBef>
                        <a:spcAft>
                          <a:spcPts val="0"/>
                        </a:spcAft>
                        <a:buClrTx/>
                        <a:buSzTx/>
                        <a:buFontTx/>
                        <a:buNone/>
                        <a:tabLst/>
                        <a:defRPr/>
                      </a:pPr>
                      <a:r>
                        <a:rPr kumimoji="0" lang="en-NZ" sz="1700" b="0" u="none" strike="noStrike" kern="1200" cap="none" spc="0" normalizeH="0" baseline="0" noProof="0" dirty="0">
                          <a:ln>
                            <a:noFill/>
                          </a:ln>
                          <a:solidFill>
                            <a:prstClr val="black"/>
                          </a:solidFill>
                          <a:effectLst/>
                          <a:uLnTx/>
                          <a:uFillTx/>
                        </a:rPr>
                        <a:t>1	2	 3	 4	 5 </a:t>
                      </a:r>
                      <a:endParaRPr kumimoji="0" lang="en-NZ" sz="1700" b="0" i="0" u="none" strike="noStrike" kern="1200" cap="none" spc="0" normalizeH="0" baseline="0" noProof="0" dirty="0">
                        <a:ln>
                          <a:noFill/>
                        </a:ln>
                        <a:solidFill>
                          <a:prstClr val="black"/>
                        </a:solidFill>
                        <a:effectLst/>
                        <a:uLnTx/>
                        <a:uFillTx/>
                        <a:latin typeface="Arial"/>
                        <a:ea typeface="+mn-ea"/>
                        <a:cs typeface="+mn-cs"/>
                      </a:endParaRPr>
                    </a:p>
                  </a:txBody>
                  <a:tcPr anchor="ctr">
                    <a:noFill/>
                  </a:tcPr>
                </a:tc>
                <a:extLst>
                  <a:ext uri="{0D108BD9-81ED-4DB2-BD59-A6C34878D82A}">
                    <a16:rowId xmlns:a16="http://schemas.microsoft.com/office/drawing/2014/main" val="2955000211"/>
                  </a:ext>
                </a:extLst>
              </a:tr>
              <a:tr h="609600">
                <a:tc>
                  <a:txBody>
                    <a:bodyPr/>
                    <a:lstStyle/>
                    <a:p>
                      <a:pPr algn="l" rtl="0" fontAlgn="base"/>
                      <a:r>
                        <a:rPr lang="en-NZ" sz="1700" b="0" dirty="0">
                          <a:effectLst/>
                        </a:rPr>
                        <a:t>What I learned in this training will help me in my job. </a:t>
                      </a:r>
                      <a:endParaRPr lang="en-NZ" sz="1700" b="0" i="0" dirty="0">
                        <a:effectLst/>
                        <a:latin typeface="+mj-lt"/>
                      </a:endParaRPr>
                    </a:p>
                  </a:txBody>
                  <a:tcPr anchor="ctr"/>
                </a:tc>
                <a:tc>
                  <a:txBody>
                    <a:bodyPr/>
                    <a:lstStyle/>
                    <a:p>
                      <a:pPr marL="0" marR="0" lvl="0" indent="0" algn="l" defTabSz="363538" rtl="0" eaLnBrk="1" fontAlgn="base" latinLnBrk="0" hangingPunct="1">
                        <a:lnSpc>
                          <a:spcPct val="100000"/>
                        </a:lnSpc>
                        <a:spcBef>
                          <a:spcPts val="0"/>
                        </a:spcBef>
                        <a:spcAft>
                          <a:spcPts val="0"/>
                        </a:spcAft>
                        <a:buClrTx/>
                        <a:buSzTx/>
                        <a:buFontTx/>
                        <a:buNone/>
                        <a:tabLst/>
                        <a:defRPr/>
                      </a:pPr>
                      <a:r>
                        <a:rPr kumimoji="0" lang="en-NZ" sz="1700" b="0" u="none" strike="noStrike" kern="1200" cap="none" spc="0" normalizeH="0" baseline="0" noProof="0" dirty="0">
                          <a:ln>
                            <a:noFill/>
                          </a:ln>
                          <a:solidFill>
                            <a:prstClr val="black"/>
                          </a:solidFill>
                          <a:effectLst/>
                          <a:uLnTx/>
                          <a:uFillTx/>
                        </a:rPr>
                        <a:t>1	2	 3	 4	 5 </a:t>
                      </a:r>
                      <a:endParaRPr kumimoji="0" lang="en-NZ" sz="1700" b="0" i="0" u="none" strike="noStrike" kern="1200" cap="none" spc="0" normalizeH="0" baseline="0" noProof="0" dirty="0">
                        <a:ln>
                          <a:noFill/>
                        </a:ln>
                        <a:solidFill>
                          <a:prstClr val="black"/>
                        </a:solidFill>
                        <a:effectLst/>
                        <a:uLnTx/>
                        <a:uFillTx/>
                        <a:latin typeface="Arial"/>
                        <a:ea typeface="+mn-ea"/>
                        <a:cs typeface="+mn-cs"/>
                      </a:endParaRPr>
                    </a:p>
                  </a:txBody>
                  <a:tcPr anchor="ctr">
                    <a:noFill/>
                  </a:tcPr>
                </a:tc>
                <a:extLst>
                  <a:ext uri="{0D108BD9-81ED-4DB2-BD59-A6C34878D82A}">
                    <a16:rowId xmlns:a16="http://schemas.microsoft.com/office/drawing/2014/main" val="2069440353"/>
                  </a:ext>
                </a:extLst>
              </a:tr>
              <a:tr h="609600">
                <a:tc>
                  <a:txBody>
                    <a:bodyPr/>
                    <a:lstStyle/>
                    <a:p>
                      <a:pPr algn="l" rtl="0" fontAlgn="base"/>
                      <a:r>
                        <a:rPr lang="en-NZ" sz="1700" b="0" dirty="0">
                          <a:effectLst/>
                        </a:rPr>
                        <a:t>I feel confident to apply what I learned back in my job.  </a:t>
                      </a:r>
                      <a:endParaRPr lang="en-NZ" sz="1700" b="0" i="0" dirty="0">
                        <a:effectLst/>
                        <a:latin typeface="+mj-lt"/>
                      </a:endParaRPr>
                    </a:p>
                  </a:txBody>
                  <a:tcPr anchor="ctr"/>
                </a:tc>
                <a:tc>
                  <a:txBody>
                    <a:bodyPr/>
                    <a:lstStyle/>
                    <a:p>
                      <a:pPr marL="0" marR="0" lvl="0" indent="0" algn="l" defTabSz="363538" rtl="0" eaLnBrk="1" fontAlgn="base" latinLnBrk="0" hangingPunct="1">
                        <a:lnSpc>
                          <a:spcPct val="100000"/>
                        </a:lnSpc>
                        <a:spcBef>
                          <a:spcPts val="0"/>
                        </a:spcBef>
                        <a:spcAft>
                          <a:spcPts val="0"/>
                        </a:spcAft>
                        <a:buClrTx/>
                        <a:buSzTx/>
                        <a:buFontTx/>
                        <a:buNone/>
                        <a:tabLst/>
                        <a:defRPr/>
                      </a:pPr>
                      <a:r>
                        <a:rPr kumimoji="0" lang="en-NZ" sz="1700" b="0" u="none" strike="noStrike" kern="1200" cap="none" spc="0" normalizeH="0" baseline="0" noProof="0" dirty="0">
                          <a:ln>
                            <a:noFill/>
                          </a:ln>
                          <a:solidFill>
                            <a:prstClr val="black"/>
                          </a:solidFill>
                          <a:effectLst/>
                          <a:uLnTx/>
                          <a:uFillTx/>
                        </a:rPr>
                        <a:t>1	2	 3	 4	 5 </a:t>
                      </a:r>
                      <a:endParaRPr kumimoji="0" lang="en-NZ" sz="1700" b="0" i="0" u="none" strike="noStrike" kern="1200" cap="none" spc="0" normalizeH="0" baseline="0" noProof="0" dirty="0">
                        <a:ln>
                          <a:noFill/>
                        </a:ln>
                        <a:solidFill>
                          <a:prstClr val="black"/>
                        </a:solidFill>
                        <a:effectLst/>
                        <a:uLnTx/>
                        <a:uFillTx/>
                        <a:latin typeface="Arial"/>
                        <a:ea typeface="+mn-ea"/>
                        <a:cs typeface="+mn-cs"/>
                      </a:endParaRPr>
                    </a:p>
                  </a:txBody>
                  <a:tcPr anchor="ctr">
                    <a:noFill/>
                  </a:tcPr>
                </a:tc>
                <a:extLst>
                  <a:ext uri="{0D108BD9-81ED-4DB2-BD59-A6C34878D82A}">
                    <a16:rowId xmlns:a16="http://schemas.microsoft.com/office/drawing/2014/main" val="3063811579"/>
                  </a:ext>
                </a:extLst>
              </a:tr>
            </a:tbl>
          </a:graphicData>
        </a:graphic>
      </p:graphicFrame>
    </p:spTree>
    <p:extLst>
      <p:ext uri="{BB962C8B-B14F-4D97-AF65-F5344CB8AC3E}">
        <p14:creationId xmlns:p14="http://schemas.microsoft.com/office/powerpoint/2010/main" val="15086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5FA5-2DFC-ACAB-FAD2-22C226856CE1}"/>
              </a:ext>
            </a:extLst>
          </p:cNvPr>
          <p:cNvSpPr>
            <a:spLocks noGrp="1"/>
          </p:cNvSpPr>
          <p:nvPr>
            <p:ph type="title"/>
          </p:nvPr>
        </p:nvSpPr>
        <p:spPr>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lstStyle/>
          <a:p>
            <a:r>
              <a:rPr lang="en-GB" dirty="0"/>
              <a:t>Online tools to request feedback</a:t>
            </a:r>
          </a:p>
        </p:txBody>
      </p:sp>
      <p:sp>
        <p:nvSpPr>
          <p:cNvPr id="3" name="Content Placeholder 2">
            <a:extLst>
              <a:ext uri="{FF2B5EF4-FFF2-40B4-BE49-F238E27FC236}">
                <a16:creationId xmlns:a16="http://schemas.microsoft.com/office/drawing/2014/main" id="{207C2301-9CFD-D439-7444-9CA51BF96D41}"/>
              </a:ext>
            </a:extLst>
          </p:cNvPr>
          <p:cNvSpPr>
            <a:spLocks noGrp="1"/>
          </p:cNvSpPr>
          <p:nvPr>
            <p:ph idx="1"/>
          </p:nvPr>
        </p:nvSpPr>
        <p:spPr>
          <a:xfrm>
            <a:off x="1439579" y="1297726"/>
            <a:ext cx="4656422" cy="4500000"/>
          </a:xfrm>
        </p:spPr>
        <p:txBody>
          <a:bodyPr anchor="ctr">
            <a:normAutofit/>
          </a:bodyPr>
          <a:lstStyle/>
          <a:p>
            <a:pPr marL="342900" indent="-342900" fontAlgn="base">
              <a:spcBef>
                <a:spcPts val="0"/>
              </a:spcBef>
              <a:spcAft>
                <a:spcPts val="600"/>
              </a:spcAft>
            </a:pPr>
            <a:r>
              <a:rPr lang="en-NZ" sz="2100" b="0" i="0" dirty="0">
                <a:solidFill>
                  <a:srgbClr val="000000"/>
                </a:solidFill>
                <a:effectLst/>
                <a:highlight>
                  <a:srgbClr val="FFFFFF"/>
                </a:highlight>
                <a:latin typeface="+mj-lt"/>
              </a:rPr>
              <a:t>If you have device with an internet connection, you can use online tools to request feedback.</a:t>
            </a:r>
            <a:endParaRPr lang="en-NZ" sz="2100" dirty="0">
              <a:solidFill>
                <a:srgbClr val="000000"/>
              </a:solidFill>
              <a:highlight>
                <a:srgbClr val="FFFFFF"/>
              </a:highlight>
              <a:latin typeface="+mj-lt"/>
            </a:endParaRPr>
          </a:p>
          <a:p>
            <a:pPr marL="342900" indent="-342900" fontAlgn="base">
              <a:spcBef>
                <a:spcPts val="0"/>
              </a:spcBef>
              <a:spcAft>
                <a:spcPts val="600"/>
              </a:spcAft>
            </a:pPr>
            <a:r>
              <a:rPr lang="en-NZ" sz="2100" b="0" i="0" dirty="0">
                <a:solidFill>
                  <a:srgbClr val="000000"/>
                </a:solidFill>
                <a:effectLst/>
                <a:highlight>
                  <a:srgbClr val="FFFFFF"/>
                </a:highlight>
                <a:latin typeface="+mj-lt"/>
              </a:rPr>
              <a:t>Click these links to look at some options in your </a:t>
            </a:r>
            <a:r>
              <a:rPr lang="en-NZ" sz="2100" dirty="0">
                <a:solidFill>
                  <a:srgbClr val="000000"/>
                </a:solidFill>
                <a:highlight>
                  <a:srgbClr val="FFFFFF"/>
                </a:highlight>
                <a:latin typeface="+mj-lt"/>
              </a:rPr>
              <a:t>web browser.</a:t>
            </a:r>
            <a:endParaRPr lang="en-NZ" sz="2100" b="0" i="0" dirty="0">
              <a:solidFill>
                <a:srgbClr val="000000"/>
              </a:solidFill>
              <a:effectLst/>
              <a:highlight>
                <a:srgbClr val="FFFFFF"/>
              </a:highlight>
              <a:latin typeface="+mj-lt"/>
            </a:endParaRPr>
          </a:p>
          <a:p>
            <a:pPr lvl="1" fontAlgn="base">
              <a:lnSpc>
                <a:spcPct val="100000"/>
              </a:lnSpc>
              <a:spcBef>
                <a:spcPts val="0"/>
              </a:spcBef>
              <a:spcAft>
                <a:spcPts val="600"/>
              </a:spcAft>
            </a:pPr>
            <a:r>
              <a:rPr lang="en-NZ" sz="1900" b="0" i="0" dirty="0">
                <a:solidFill>
                  <a:srgbClr val="201F1E"/>
                </a:solidFill>
                <a:effectLst/>
                <a:highlight>
                  <a:srgbClr val="FFFFFF"/>
                </a:highlight>
                <a:latin typeface="+mj-lt"/>
                <a:hlinkClick r:id="rId2"/>
              </a:rPr>
              <a:t>Microsoft forms</a:t>
            </a:r>
            <a:endParaRPr lang="en-NZ" sz="1900" b="0" i="0" dirty="0">
              <a:solidFill>
                <a:srgbClr val="000000"/>
              </a:solidFill>
              <a:effectLst/>
              <a:highlight>
                <a:srgbClr val="FFFFFF"/>
              </a:highlight>
              <a:latin typeface="+mj-lt"/>
            </a:endParaRPr>
          </a:p>
          <a:p>
            <a:pPr lvl="1" fontAlgn="base">
              <a:lnSpc>
                <a:spcPct val="100000"/>
              </a:lnSpc>
              <a:spcBef>
                <a:spcPts val="0"/>
              </a:spcBef>
              <a:spcAft>
                <a:spcPts val="600"/>
              </a:spcAft>
            </a:pPr>
            <a:r>
              <a:rPr lang="en-NZ" sz="1900" b="0" i="0" dirty="0">
                <a:solidFill>
                  <a:srgbClr val="201F1E"/>
                </a:solidFill>
                <a:effectLst/>
                <a:highlight>
                  <a:srgbClr val="FFFFFF"/>
                </a:highlight>
                <a:latin typeface="+mj-lt"/>
                <a:hlinkClick r:id="rId3"/>
              </a:rPr>
              <a:t>Survey monkey</a:t>
            </a:r>
            <a:endParaRPr lang="en-NZ" sz="1900" b="0" i="0" dirty="0">
              <a:solidFill>
                <a:srgbClr val="000000"/>
              </a:solidFill>
              <a:effectLst/>
              <a:highlight>
                <a:srgbClr val="FFFFFF"/>
              </a:highlight>
              <a:latin typeface="+mj-lt"/>
            </a:endParaRPr>
          </a:p>
          <a:p>
            <a:pPr lvl="1" fontAlgn="base">
              <a:lnSpc>
                <a:spcPct val="100000"/>
              </a:lnSpc>
              <a:spcBef>
                <a:spcPts val="0"/>
              </a:spcBef>
              <a:spcAft>
                <a:spcPts val="600"/>
              </a:spcAft>
            </a:pPr>
            <a:r>
              <a:rPr lang="en-NZ" sz="1900" b="0" i="0" dirty="0" err="1">
                <a:solidFill>
                  <a:srgbClr val="201F1E"/>
                </a:solidFill>
                <a:effectLst/>
                <a:highlight>
                  <a:srgbClr val="FFFFFF"/>
                </a:highlight>
                <a:latin typeface="+mj-lt"/>
                <a:hlinkClick r:id="rId4"/>
              </a:rPr>
              <a:t>Mentimeter</a:t>
            </a:r>
            <a:endParaRPr lang="en-NZ" sz="1900" b="0" i="0" dirty="0">
              <a:solidFill>
                <a:srgbClr val="000000"/>
              </a:solidFill>
              <a:effectLst/>
              <a:highlight>
                <a:srgbClr val="FFFFFF"/>
              </a:highlight>
              <a:latin typeface="+mj-lt"/>
            </a:endParaRPr>
          </a:p>
          <a:p>
            <a:pPr>
              <a:lnSpc>
                <a:spcPct val="100000"/>
              </a:lnSpc>
              <a:spcBef>
                <a:spcPts val="0"/>
              </a:spcBef>
              <a:spcAft>
                <a:spcPts val="600"/>
              </a:spcAft>
            </a:pPr>
            <a:endParaRPr lang="en-GB" sz="2100" dirty="0">
              <a:latin typeface="+mj-lt"/>
            </a:endParaRPr>
          </a:p>
        </p:txBody>
      </p:sp>
      <p:pic>
        <p:nvPicPr>
          <p:cNvPr id="5" name="Picture 4" descr="A person sitting at a computer desk">
            <a:extLst>
              <a:ext uri="{FF2B5EF4-FFF2-40B4-BE49-F238E27FC236}">
                <a16:creationId xmlns:a16="http://schemas.microsoft.com/office/drawing/2014/main" id="{8E3E9DBA-1A0A-B6E4-4A5B-F77E4299944C}"/>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7512421" y="1809000"/>
            <a:ext cx="3240000" cy="3240000"/>
          </a:xfrm>
          <a:prstGeom prst="rect">
            <a:avLst/>
          </a:prstGeom>
        </p:spPr>
      </p:pic>
    </p:spTree>
    <p:extLst>
      <p:ext uri="{BB962C8B-B14F-4D97-AF65-F5344CB8AC3E}">
        <p14:creationId xmlns:p14="http://schemas.microsoft.com/office/powerpoint/2010/main" val="263348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6A69-4F13-01CF-ECDA-35D1917FA67B}"/>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lstStyle/>
          <a:p>
            <a:r>
              <a:rPr lang="en-GB" dirty="0"/>
              <a:t>Step 2</a:t>
            </a:r>
            <a:br>
              <a:rPr lang="en-GB" dirty="0"/>
            </a:br>
            <a:r>
              <a:rPr lang="en-GB" dirty="0"/>
              <a:t>Analyse the data </a:t>
            </a:r>
            <a:br>
              <a:rPr lang="en-GB" dirty="0"/>
            </a:br>
            <a:r>
              <a:rPr lang="en-GB" dirty="0"/>
              <a:t>to evaluate your training</a:t>
            </a:r>
          </a:p>
        </p:txBody>
      </p:sp>
    </p:spTree>
    <p:extLst>
      <p:ext uri="{BB962C8B-B14F-4D97-AF65-F5344CB8AC3E}">
        <p14:creationId xmlns:p14="http://schemas.microsoft.com/office/powerpoint/2010/main" val="28605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879B-9A2B-65F3-966C-C626CFDCA6BF}"/>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GB" dirty="0"/>
              <a:t>Summarise your collected data</a:t>
            </a:r>
          </a:p>
        </p:txBody>
      </p:sp>
      <p:sp>
        <p:nvSpPr>
          <p:cNvPr id="3" name="Content Placeholder 2">
            <a:extLst>
              <a:ext uri="{FF2B5EF4-FFF2-40B4-BE49-F238E27FC236}">
                <a16:creationId xmlns:a16="http://schemas.microsoft.com/office/drawing/2014/main" id="{E1E1BA33-98B0-EAC8-BFE0-309456E19AF0}"/>
              </a:ext>
            </a:extLst>
          </p:cNvPr>
          <p:cNvSpPr>
            <a:spLocks noGrp="1"/>
          </p:cNvSpPr>
          <p:nvPr>
            <p:ph idx="1"/>
          </p:nvPr>
        </p:nvSpPr>
        <p:spPr>
          <a:xfrm>
            <a:off x="696001" y="1277629"/>
            <a:ext cx="5400000" cy="4956916"/>
          </a:xfrm>
        </p:spPr>
        <p:txBody>
          <a:bodyPr anchor="ctr">
            <a:normAutofit/>
          </a:bodyPr>
          <a:lstStyle/>
          <a:p>
            <a:pPr marL="342900" indent="-342900">
              <a:spcBef>
                <a:spcPts val="0"/>
              </a:spcBef>
              <a:spcAft>
                <a:spcPts val="600"/>
              </a:spcAft>
            </a:pPr>
            <a:r>
              <a:rPr lang="en-NZ" sz="2100" dirty="0">
                <a:solidFill>
                  <a:srgbClr val="000000"/>
                </a:solidFill>
                <a:highlight>
                  <a:srgbClr val="FFFFFF"/>
                </a:highlight>
                <a:latin typeface="+mn-lt"/>
              </a:rPr>
              <a:t>In step 1, you collected several types of data.</a:t>
            </a:r>
          </a:p>
          <a:p>
            <a:pPr lvl="1">
              <a:spcBef>
                <a:spcPts val="0"/>
              </a:spcBef>
              <a:spcAft>
                <a:spcPts val="600"/>
              </a:spcAft>
            </a:pPr>
            <a:r>
              <a:rPr lang="en-NZ" sz="1900" b="0" i="0" dirty="0">
                <a:solidFill>
                  <a:srgbClr val="000000"/>
                </a:solidFill>
                <a:effectLst/>
                <a:highlight>
                  <a:srgbClr val="FFFFFF"/>
                </a:highlight>
                <a:latin typeface="+mn-lt"/>
              </a:rPr>
              <a:t>Attendance and completion statistics</a:t>
            </a:r>
          </a:p>
          <a:p>
            <a:pPr lvl="1">
              <a:spcBef>
                <a:spcPts val="0"/>
              </a:spcBef>
              <a:spcAft>
                <a:spcPts val="600"/>
              </a:spcAft>
            </a:pPr>
            <a:r>
              <a:rPr lang="en-NZ" sz="1900" b="0" i="0" dirty="0">
                <a:solidFill>
                  <a:srgbClr val="000000"/>
                </a:solidFill>
                <a:effectLst/>
                <a:highlight>
                  <a:srgbClr val="FFFFFF"/>
                </a:highlight>
                <a:latin typeface="+mn-lt"/>
              </a:rPr>
              <a:t>Notes from </a:t>
            </a:r>
            <a:r>
              <a:rPr lang="en-NZ" sz="1900" dirty="0">
                <a:solidFill>
                  <a:srgbClr val="000000"/>
                </a:solidFill>
                <a:highlight>
                  <a:srgbClr val="FFFFFF"/>
                </a:highlight>
                <a:latin typeface="+mn-lt"/>
              </a:rPr>
              <a:t>reflective practice</a:t>
            </a:r>
          </a:p>
          <a:p>
            <a:pPr lvl="1">
              <a:spcBef>
                <a:spcPts val="0"/>
              </a:spcBef>
              <a:spcAft>
                <a:spcPts val="600"/>
              </a:spcAft>
            </a:pPr>
            <a:r>
              <a:rPr lang="en-NZ" sz="1900" b="0" i="0" dirty="0">
                <a:solidFill>
                  <a:srgbClr val="000000"/>
                </a:solidFill>
                <a:effectLst/>
                <a:highlight>
                  <a:srgbClr val="FFFFFF"/>
                </a:highlight>
                <a:latin typeface="+mn-lt"/>
              </a:rPr>
              <a:t>Assessment results</a:t>
            </a:r>
          </a:p>
          <a:p>
            <a:pPr lvl="1">
              <a:spcBef>
                <a:spcPts val="0"/>
              </a:spcBef>
              <a:spcAft>
                <a:spcPts val="600"/>
              </a:spcAft>
            </a:pPr>
            <a:r>
              <a:rPr lang="en-NZ" sz="1900" dirty="0">
                <a:solidFill>
                  <a:srgbClr val="000000"/>
                </a:solidFill>
                <a:highlight>
                  <a:srgbClr val="FFFFFF"/>
                </a:highlight>
                <a:latin typeface="+mn-lt"/>
              </a:rPr>
              <a:t>Feedback from learners</a:t>
            </a:r>
            <a:endParaRPr lang="en-NZ" sz="1900" b="0" i="0" dirty="0">
              <a:solidFill>
                <a:srgbClr val="000000"/>
              </a:solidFill>
              <a:effectLst/>
              <a:highlight>
                <a:srgbClr val="FFFFFF"/>
              </a:highlight>
              <a:latin typeface="+mn-lt"/>
            </a:endParaRPr>
          </a:p>
          <a:p>
            <a:pPr>
              <a:spcBef>
                <a:spcPts val="0"/>
              </a:spcBef>
              <a:spcAft>
                <a:spcPts val="600"/>
              </a:spcAft>
            </a:pPr>
            <a:r>
              <a:rPr lang="en-NZ" sz="2100" b="0" i="0" dirty="0">
                <a:solidFill>
                  <a:srgbClr val="000000"/>
                </a:solidFill>
                <a:effectLst/>
                <a:highlight>
                  <a:srgbClr val="FFFFFF"/>
                </a:highlight>
                <a:latin typeface="+mn-lt"/>
              </a:rPr>
              <a:t>In this step, you will summarise your data.</a:t>
            </a:r>
          </a:p>
          <a:p>
            <a:pPr lvl="1">
              <a:spcBef>
                <a:spcPts val="0"/>
              </a:spcBef>
              <a:spcAft>
                <a:spcPts val="600"/>
              </a:spcAft>
            </a:pPr>
            <a:r>
              <a:rPr lang="en-NZ" sz="1900" b="0" i="0" dirty="0">
                <a:solidFill>
                  <a:srgbClr val="000000"/>
                </a:solidFill>
                <a:effectLst/>
                <a:highlight>
                  <a:srgbClr val="FFFFFF"/>
                </a:highlight>
                <a:latin typeface="+mn-lt"/>
              </a:rPr>
              <a:t>This will help you make sense of it.</a:t>
            </a:r>
          </a:p>
          <a:p>
            <a:pPr lvl="1">
              <a:spcBef>
                <a:spcPts val="0"/>
              </a:spcBef>
              <a:spcAft>
                <a:spcPts val="600"/>
              </a:spcAft>
            </a:pPr>
            <a:r>
              <a:rPr lang="en-NZ" sz="1900" b="0" i="0" dirty="0">
                <a:solidFill>
                  <a:srgbClr val="000000"/>
                </a:solidFill>
                <a:effectLst/>
                <a:highlight>
                  <a:srgbClr val="FFFFFF"/>
                </a:highlight>
                <a:latin typeface="+mn-lt"/>
              </a:rPr>
              <a:t>Your summary can also help with reporting.</a:t>
            </a:r>
            <a:endParaRPr lang="en-NZ" sz="1900" dirty="0">
              <a:solidFill>
                <a:srgbClr val="000000"/>
              </a:solidFill>
              <a:highlight>
                <a:srgbClr val="FFFFFF"/>
              </a:highlight>
              <a:latin typeface="+mn-lt"/>
            </a:endParaRPr>
          </a:p>
          <a:p>
            <a:pPr lvl="1">
              <a:spcBef>
                <a:spcPts val="0"/>
              </a:spcBef>
              <a:spcAft>
                <a:spcPts val="600"/>
              </a:spcAft>
            </a:pPr>
            <a:endParaRPr lang="en-NZ" sz="1900" b="0" i="0" dirty="0">
              <a:solidFill>
                <a:srgbClr val="000000"/>
              </a:solidFill>
              <a:effectLst/>
              <a:highlight>
                <a:srgbClr val="FFFFFF"/>
              </a:highlight>
              <a:latin typeface="+mn-lt"/>
            </a:endParaRPr>
          </a:p>
          <a:p>
            <a:pPr marL="0" indent="0" fontAlgn="base">
              <a:lnSpc>
                <a:spcPct val="100000"/>
              </a:lnSpc>
              <a:spcBef>
                <a:spcPts val="0"/>
              </a:spcBef>
              <a:spcAft>
                <a:spcPts val="600"/>
              </a:spcAft>
              <a:buNone/>
            </a:pPr>
            <a:r>
              <a:rPr lang="en-NZ" sz="2100" dirty="0">
                <a:solidFill>
                  <a:srgbClr val="000000"/>
                </a:solidFill>
                <a:highlight>
                  <a:srgbClr val="FFFFFF"/>
                </a:highlight>
                <a:latin typeface="+mn-lt"/>
              </a:rPr>
              <a:t>… next, let’s look at summarising each type of data.</a:t>
            </a:r>
          </a:p>
        </p:txBody>
      </p:sp>
      <p:pic>
        <p:nvPicPr>
          <p:cNvPr id="5" name="Picture 4" descr="Icon - documents with a paper clip&#10;">
            <a:extLst>
              <a:ext uri="{FF2B5EF4-FFF2-40B4-BE49-F238E27FC236}">
                <a16:creationId xmlns:a16="http://schemas.microsoft.com/office/drawing/2014/main" id="{A7D994FB-E935-2098-54DF-02C5E30C025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46718" y="1641679"/>
            <a:ext cx="3771900" cy="3771900"/>
          </a:xfrm>
          <a:prstGeom prst="rect">
            <a:avLst/>
          </a:prstGeom>
        </p:spPr>
      </p:pic>
    </p:spTree>
    <p:extLst>
      <p:ext uri="{BB962C8B-B14F-4D97-AF65-F5344CB8AC3E}">
        <p14:creationId xmlns:p14="http://schemas.microsoft.com/office/powerpoint/2010/main" val="179789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5A3445-51F5-4A4D-DA57-B037E1D897B2}"/>
              </a:ext>
            </a:extLst>
          </p:cNvPr>
          <p:cNvSpPr>
            <a:spLocks noGrp="1"/>
          </p:cNvSpPr>
          <p:nvPr>
            <p:ph type="title"/>
          </p:nvPr>
        </p:nvSpPr>
        <p:spPr>
          <a:xfrm>
            <a:off x="1439576" y="-19726"/>
            <a:ext cx="10752423" cy="1080000"/>
          </a:xfrm>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GB" dirty="0"/>
              <a:t>Attendance and completion data</a:t>
            </a:r>
          </a:p>
        </p:txBody>
      </p:sp>
      <p:sp>
        <p:nvSpPr>
          <p:cNvPr id="4" name="Content Placeholder 3">
            <a:extLst>
              <a:ext uri="{FF2B5EF4-FFF2-40B4-BE49-F238E27FC236}">
                <a16:creationId xmlns:a16="http://schemas.microsoft.com/office/drawing/2014/main" id="{B5DE9FAC-35D9-3B9C-948D-0A47BE6B099F}"/>
              </a:ext>
            </a:extLst>
          </p:cNvPr>
          <p:cNvSpPr>
            <a:spLocks noGrp="1"/>
          </p:cNvSpPr>
          <p:nvPr>
            <p:ph idx="1"/>
          </p:nvPr>
        </p:nvSpPr>
        <p:spPr>
          <a:xfrm>
            <a:off x="1439579" y="1297726"/>
            <a:ext cx="4296204" cy="4988774"/>
          </a:xfrm>
        </p:spPr>
        <p:txBody>
          <a:bodyPr>
            <a:normAutofit lnSpcReduction="10000"/>
          </a:bodyPr>
          <a:lstStyle/>
          <a:p>
            <a:pPr marL="342900" indent="-342900"/>
            <a:r>
              <a:rPr lang="en-GB" sz="2100" dirty="0"/>
              <a:t>This kind of data is numeric. That is, it uses numbers.</a:t>
            </a:r>
          </a:p>
          <a:p>
            <a:pPr marL="342900" indent="-342900"/>
            <a:r>
              <a:rPr lang="en-GB" sz="2100" dirty="0"/>
              <a:t>It can be useful to record it in a spreadsheet or a table.</a:t>
            </a:r>
          </a:p>
          <a:p>
            <a:pPr marL="342900" indent="-342900"/>
            <a:r>
              <a:rPr lang="en-GB" sz="2100" dirty="0"/>
              <a:t>Consider if you need to include student names if your data will be included in a report.</a:t>
            </a:r>
          </a:p>
          <a:p>
            <a:pPr marL="631825" lvl="1" indent="-342900"/>
            <a:r>
              <a:rPr lang="en-GB" sz="1900" dirty="0"/>
              <a:t>Remove identifying information if the report will be read by people outside of your workplace.</a:t>
            </a:r>
          </a:p>
          <a:p>
            <a:pPr marL="342900" indent="-342900">
              <a:lnSpc>
                <a:spcPct val="110000"/>
              </a:lnSpc>
            </a:pPr>
            <a:r>
              <a:rPr lang="en-GB" sz="2100" dirty="0"/>
              <a:t>The example is for a one-day workshop. This kind of data is more useful for longer courses.</a:t>
            </a:r>
          </a:p>
        </p:txBody>
      </p:sp>
      <p:sp>
        <p:nvSpPr>
          <p:cNvPr id="6" name="Content Placeholder 3">
            <a:extLst>
              <a:ext uri="{FF2B5EF4-FFF2-40B4-BE49-F238E27FC236}">
                <a16:creationId xmlns:a16="http://schemas.microsoft.com/office/drawing/2014/main" id="{53A85618-851A-F216-BC74-55F4CF5ED6ED}"/>
              </a:ext>
            </a:extLst>
          </p:cNvPr>
          <p:cNvSpPr txBox="1">
            <a:spLocks/>
          </p:cNvSpPr>
          <p:nvPr/>
        </p:nvSpPr>
        <p:spPr>
          <a:xfrm>
            <a:off x="6456218" y="1297726"/>
            <a:ext cx="5343895" cy="4988774"/>
          </a:xfrm>
          <a:prstGeom prst="rect">
            <a:avLst/>
          </a:prstGeom>
          <a:ln w="28575">
            <a:solidFill>
              <a:schemeClr val="accent3"/>
            </a:solidFill>
          </a:ln>
        </p:spPr>
        <p:txBody>
          <a:bodyPr vert="horz" lIns="91440" tIns="45720" rIns="91440" bIns="45720" rtlCol="0">
            <a:normAutofit/>
          </a:bodyPr>
          <a:lstStyle>
            <a:lvl1pPr marL="0" indent="-252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20000" indent="-252000" algn="l" defTabSz="914400" rtl="0" eaLnBrk="1" latinLnBrk="0" hangingPunct="1">
              <a:lnSpc>
                <a:spcPct val="100000"/>
              </a:lnSpc>
              <a:spcBef>
                <a:spcPts val="8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80000" indent="-252000" algn="l" defTabSz="914400" rtl="0" eaLnBrk="1" latinLnBrk="0" hangingPunct="1">
              <a:lnSpc>
                <a:spcPct val="100000"/>
              </a:lnSpc>
              <a:spcBef>
                <a:spcPts val="8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440000" indent="-252000" algn="l" defTabSz="914400" rtl="0" eaLnBrk="1" latinLnBrk="0" hangingPunct="1">
              <a:lnSpc>
                <a:spcPct val="100000"/>
              </a:lnSpc>
              <a:spcBef>
                <a:spcPts val="8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100" dirty="0"/>
              <a:t>Example</a:t>
            </a:r>
          </a:p>
        </p:txBody>
      </p:sp>
      <p:graphicFrame>
        <p:nvGraphicFramePr>
          <p:cNvPr id="8" name="Table 7">
            <a:extLst>
              <a:ext uri="{FF2B5EF4-FFF2-40B4-BE49-F238E27FC236}">
                <a16:creationId xmlns:a16="http://schemas.microsoft.com/office/drawing/2014/main" id="{A51E66B2-0AF2-30B3-787D-889124DFA9B9}"/>
              </a:ext>
            </a:extLst>
          </p:cNvPr>
          <p:cNvGraphicFramePr>
            <a:graphicFrameLocks noGrp="1"/>
          </p:cNvGraphicFramePr>
          <p:nvPr>
            <p:extLst>
              <p:ext uri="{D42A27DB-BD31-4B8C-83A1-F6EECF244321}">
                <p14:modId xmlns:p14="http://schemas.microsoft.com/office/powerpoint/2010/main" val="3871093464"/>
              </p:ext>
            </p:extLst>
          </p:nvPr>
        </p:nvGraphicFramePr>
        <p:xfrm>
          <a:off x="6561316" y="1774271"/>
          <a:ext cx="5136693" cy="1196640"/>
        </p:xfrm>
        <a:graphic>
          <a:graphicData uri="http://schemas.openxmlformats.org/drawingml/2006/table">
            <a:tbl>
              <a:tblPr firstRow="1" bandRow="1">
                <a:tableStyleId>{C083E6E3-FA7D-4D7B-A595-EF9225AFEA82}</a:tableStyleId>
              </a:tblPr>
              <a:tblGrid>
                <a:gridCol w="1712231">
                  <a:extLst>
                    <a:ext uri="{9D8B030D-6E8A-4147-A177-3AD203B41FA5}">
                      <a16:colId xmlns:a16="http://schemas.microsoft.com/office/drawing/2014/main" val="306372147"/>
                    </a:ext>
                  </a:extLst>
                </a:gridCol>
                <a:gridCol w="1712231">
                  <a:extLst>
                    <a:ext uri="{9D8B030D-6E8A-4147-A177-3AD203B41FA5}">
                      <a16:colId xmlns:a16="http://schemas.microsoft.com/office/drawing/2014/main" val="223627541"/>
                    </a:ext>
                  </a:extLst>
                </a:gridCol>
                <a:gridCol w="1712231">
                  <a:extLst>
                    <a:ext uri="{9D8B030D-6E8A-4147-A177-3AD203B41FA5}">
                      <a16:colId xmlns:a16="http://schemas.microsoft.com/office/drawing/2014/main" val="85136380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Attendance summary</a:t>
                      </a:r>
                    </a:p>
                  </a:txBody>
                  <a:tcPr/>
                </a:tc>
                <a:tc>
                  <a:txBody>
                    <a:bodyPr/>
                    <a:lstStyle/>
                    <a:p>
                      <a:pPr algn="ctr"/>
                      <a:r>
                        <a:rPr lang="en-GB" sz="1500" dirty="0"/>
                        <a:t>Morning</a:t>
                      </a:r>
                    </a:p>
                    <a:p>
                      <a:pPr algn="ctr"/>
                      <a:r>
                        <a:rPr lang="en-GB" sz="1500" b="0" dirty="0"/>
                        <a:t># learners</a:t>
                      </a:r>
                    </a:p>
                  </a:txBody>
                  <a:tcPr/>
                </a:tc>
                <a:tc>
                  <a:txBody>
                    <a:bodyPr/>
                    <a:lstStyle/>
                    <a:p>
                      <a:pPr algn="ctr"/>
                      <a:r>
                        <a:rPr lang="en-GB" sz="1500" dirty="0"/>
                        <a:t>Afternoon</a:t>
                      </a:r>
                    </a:p>
                    <a:p>
                      <a:pPr algn="ctr"/>
                      <a:r>
                        <a:rPr lang="en-GB" sz="1500" b="0" dirty="0"/>
                        <a:t># learners</a:t>
                      </a:r>
                    </a:p>
                  </a:txBody>
                  <a:tcPr/>
                </a:tc>
                <a:extLst>
                  <a:ext uri="{0D108BD9-81ED-4DB2-BD59-A6C34878D82A}">
                    <a16:rowId xmlns:a16="http://schemas.microsoft.com/office/drawing/2014/main" val="2857169909"/>
                  </a:ext>
                </a:extLst>
              </a:tr>
              <a:tr h="324000">
                <a:tc>
                  <a:txBody>
                    <a:bodyPr/>
                    <a:lstStyle/>
                    <a:p>
                      <a:r>
                        <a:rPr lang="en-GB" sz="1500" dirty="0"/>
                        <a:t>Present</a:t>
                      </a:r>
                    </a:p>
                  </a:txBody>
                  <a:tcPr/>
                </a:tc>
                <a:tc>
                  <a:txBody>
                    <a:bodyPr/>
                    <a:lstStyle/>
                    <a:p>
                      <a:pPr algn="ctr"/>
                      <a:r>
                        <a:rPr lang="en-GB" sz="1500" dirty="0"/>
                        <a:t>15</a:t>
                      </a:r>
                    </a:p>
                  </a:txBody>
                  <a:tcPr/>
                </a:tc>
                <a:tc>
                  <a:txBody>
                    <a:bodyPr/>
                    <a:lstStyle/>
                    <a:p>
                      <a:pPr algn="ctr"/>
                      <a:r>
                        <a:rPr lang="en-GB" sz="1500" dirty="0"/>
                        <a:t>16</a:t>
                      </a:r>
                    </a:p>
                  </a:txBody>
                  <a:tcPr/>
                </a:tc>
                <a:extLst>
                  <a:ext uri="{0D108BD9-81ED-4DB2-BD59-A6C34878D82A}">
                    <a16:rowId xmlns:a16="http://schemas.microsoft.com/office/drawing/2014/main" val="213102900"/>
                  </a:ext>
                </a:extLst>
              </a:tr>
              <a:tr h="324000">
                <a:tc>
                  <a:txBody>
                    <a:bodyPr/>
                    <a:lstStyle/>
                    <a:p>
                      <a:r>
                        <a:rPr lang="en-GB" sz="1500" dirty="0"/>
                        <a:t>Absent</a:t>
                      </a:r>
                    </a:p>
                  </a:txBody>
                  <a:tcPr/>
                </a:tc>
                <a:tc>
                  <a:txBody>
                    <a:bodyPr/>
                    <a:lstStyle/>
                    <a:p>
                      <a:pPr algn="ctr"/>
                      <a:r>
                        <a:rPr lang="en-GB" sz="1500" dirty="0"/>
                        <a:t>2</a:t>
                      </a:r>
                    </a:p>
                  </a:txBody>
                  <a:tcPr/>
                </a:tc>
                <a:tc>
                  <a:txBody>
                    <a:bodyPr/>
                    <a:lstStyle/>
                    <a:p>
                      <a:pPr algn="ctr"/>
                      <a:r>
                        <a:rPr lang="en-GB" sz="1500" dirty="0"/>
                        <a:t>1</a:t>
                      </a:r>
                    </a:p>
                  </a:txBody>
                  <a:tcPr/>
                </a:tc>
                <a:extLst>
                  <a:ext uri="{0D108BD9-81ED-4DB2-BD59-A6C34878D82A}">
                    <a16:rowId xmlns:a16="http://schemas.microsoft.com/office/drawing/2014/main" val="242638493"/>
                  </a:ext>
                </a:extLst>
              </a:tr>
            </a:tbl>
          </a:graphicData>
        </a:graphic>
      </p:graphicFrame>
      <p:graphicFrame>
        <p:nvGraphicFramePr>
          <p:cNvPr id="10" name="Table 9">
            <a:extLst>
              <a:ext uri="{FF2B5EF4-FFF2-40B4-BE49-F238E27FC236}">
                <a16:creationId xmlns:a16="http://schemas.microsoft.com/office/drawing/2014/main" id="{488D5996-5F5D-6CA7-BAC6-6CD3AC942976}"/>
              </a:ext>
            </a:extLst>
          </p:cNvPr>
          <p:cNvGraphicFramePr>
            <a:graphicFrameLocks noGrp="1"/>
          </p:cNvGraphicFramePr>
          <p:nvPr>
            <p:extLst>
              <p:ext uri="{D42A27DB-BD31-4B8C-83A1-F6EECF244321}">
                <p14:modId xmlns:p14="http://schemas.microsoft.com/office/powerpoint/2010/main" val="26910605"/>
              </p:ext>
            </p:extLst>
          </p:nvPr>
        </p:nvGraphicFramePr>
        <p:xfrm>
          <a:off x="6561316" y="3257469"/>
          <a:ext cx="5136693" cy="1196640"/>
        </p:xfrm>
        <a:graphic>
          <a:graphicData uri="http://schemas.openxmlformats.org/drawingml/2006/table">
            <a:tbl>
              <a:tblPr firstRow="1" bandRow="1">
                <a:tableStyleId>{C083E6E3-FA7D-4D7B-A595-EF9225AFEA82}</a:tableStyleId>
              </a:tblPr>
              <a:tblGrid>
                <a:gridCol w="1712231">
                  <a:extLst>
                    <a:ext uri="{9D8B030D-6E8A-4147-A177-3AD203B41FA5}">
                      <a16:colId xmlns:a16="http://schemas.microsoft.com/office/drawing/2014/main" val="306372147"/>
                    </a:ext>
                  </a:extLst>
                </a:gridCol>
                <a:gridCol w="1712231">
                  <a:extLst>
                    <a:ext uri="{9D8B030D-6E8A-4147-A177-3AD203B41FA5}">
                      <a16:colId xmlns:a16="http://schemas.microsoft.com/office/drawing/2014/main" val="851363805"/>
                    </a:ext>
                  </a:extLst>
                </a:gridCol>
                <a:gridCol w="1712231">
                  <a:extLst>
                    <a:ext uri="{9D8B030D-6E8A-4147-A177-3AD203B41FA5}">
                      <a16:colId xmlns:a16="http://schemas.microsoft.com/office/drawing/2014/main" val="166097555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Completion summary</a:t>
                      </a:r>
                    </a:p>
                  </a:txBody>
                  <a:tcPr/>
                </a:tc>
                <a:tc>
                  <a:txBody>
                    <a:bodyPr/>
                    <a:lstStyle/>
                    <a:p>
                      <a:pPr algn="ctr"/>
                      <a:r>
                        <a:rPr lang="en-GB" sz="1500" dirty="0"/>
                        <a:t># learners</a:t>
                      </a:r>
                    </a:p>
                  </a:txBody>
                  <a:tcPr/>
                </a:tc>
                <a:tc>
                  <a:txBody>
                    <a:bodyPr/>
                    <a:lstStyle/>
                    <a:p>
                      <a:pPr algn="ctr"/>
                      <a:r>
                        <a:rPr lang="en-GB" sz="1500" dirty="0"/>
                        <a:t>% learners</a:t>
                      </a:r>
                    </a:p>
                  </a:txBody>
                  <a:tcPr/>
                </a:tc>
                <a:extLst>
                  <a:ext uri="{0D108BD9-81ED-4DB2-BD59-A6C34878D82A}">
                    <a16:rowId xmlns:a16="http://schemas.microsoft.com/office/drawing/2014/main" val="2857169909"/>
                  </a:ext>
                </a:extLst>
              </a:tr>
              <a:tr h="324000">
                <a:tc>
                  <a:txBody>
                    <a:bodyPr/>
                    <a:lstStyle/>
                    <a:p>
                      <a:r>
                        <a:rPr lang="en-GB" sz="1500" dirty="0"/>
                        <a:t>Complete</a:t>
                      </a:r>
                    </a:p>
                  </a:txBody>
                  <a:tcPr/>
                </a:tc>
                <a:tc>
                  <a:txBody>
                    <a:bodyPr/>
                    <a:lstStyle/>
                    <a:p>
                      <a:pPr algn="ctr"/>
                      <a:r>
                        <a:rPr lang="en-GB" sz="1500" dirty="0"/>
                        <a:t>16</a:t>
                      </a:r>
                    </a:p>
                  </a:txBody>
                  <a:tcPr/>
                </a:tc>
                <a:tc>
                  <a:txBody>
                    <a:bodyPr/>
                    <a:lstStyle/>
                    <a:p>
                      <a:pPr algn="ctr"/>
                      <a:r>
                        <a:rPr lang="en-GB" sz="1500" dirty="0"/>
                        <a:t>94%</a:t>
                      </a:r>
                    </a:p>
                  </a:txBody>
                  <a:tcPr/>
                </a:tc>
                <a:extLst>
                  <a:ext uri="{0D108BD9-81ED-4DB2-BD59-A6C34878D82A}">
                    <a16:rowId xmlns:a16="http://schemas.microsoft.com/office/drawing/2014/main" val="213102900"/>
                  </a:ext>
                </a:extLst>
              </a:tr>
              <a:tr h="324000">
                <a:tc>
                  <a:txBody>
                    <a:bodyPr/>
                    <a:lstStyle/>
                    <a:p>
                      <a:r>
                        <a:rPr lang="en-GB" sz="1500" dirty="0"/>
                        <a:t>Incomplete</a:t>
                      </a:r>
                    </a:p>
                  </a:txBody>
                  <a:tcPr/>
                </a:tc>
                <a:tc>
                  <a:txBody>
                    <a:bodyPr/>
                    <a:lstStyle/>
                    <a:p>
                      <a:pPr algn="ctr"/>
                      <a:r>
                        <a:rPr lang="en-GB" sz="1500" dirty="0"/>
                        <a:t>1</a:t>
                      </a:r>
                    </a:p>
                  </a:txBody>
                  <a:tcPr/>
                </a:tc>
                <a:tc>
                  <a:txBody>
                    <a:bodyPr/>
                    <a:lstStyle/>
                    <a:p>
                      <a:pPr algn="ctr"/>
                      <a:r>
                        <a:rPr lang="en-GB" sz="1500" dirty="0"/>
                        <a:t>6%</a:t>
                      </a:r>
                    </a:p>
                  </a:txBody>
                  <a:tcPr/>
                </a:tc>
                <a:extLst>
                  <a:ext uri="{0D108BD9-81ED-4DB2-BD59-A6C34878D82A}">
                    <a16:rowId xmlns:a16="http://schemas.microsoft.com/office/drawing/2014/main" val="242638493"/>
                  </a:ext>
                </a:extLst>
              </a:tr>
            </a:tbl>
          </a:graphicData>
        </a:graphic>
      </p:graphicFrame>
      <p:sp>
        <p:nvSpPr>
          <p:cNvPr id="7" name="Content Placeholder 3">
            <a:extLst>
              <a:ext uri="{FF2B5EF4-FFF2-40B4-BE49-F238E27FC236}">
                <a16:creationId xmlns:a16="http://schemas.microsoft.com/office/drawing/2014/main" id="{43FC4FD0-083E-5D8E-A2B0-42D47B59568C}"/>
              </a:ext>
            </a:extLst>
          </p:cNvPr>
          <p:cNvSpPr txBox="1">
            <a:spLocks/>
          </p:cNvSpPr>
          <p:nvPr/>
        </p:nvSpPr>
        <p:spPr>
          <a:xfrm>
            <a:off x="6561316" y="4740667"/>
            <a:ext cx="5136692" cy="1421658"/>
          </a:xfrm>
          <a:prstGeom prst="rect">
            <a:avLst/>
          </a:prstGeom>
        </p:spPr>
        <p:txBody>
          <a:bodyPr vert="horz" lIns="91440" tIns="45720" rIns="91440" bIns="45720" rtlCol="0">
            <a:normAutofit fontScale="62500" lnSpcReduction="20000"/>
          </a:bodyPr>
          <a:lstStyle>
            <a:lvl1pPr marL="0" indent="-252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20000" indent="-252000" algn="l" defTabSz="914400" rtl="0" eaLnBrk="1" latinLnBrk="0" hangingPunct="1">
              <a:lnSpc>
                <a:spcPct val="100000"/>
              </a:lnSpc>
              <a:spcBef>
                <a:spcPts val="8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80000" indent="-252000" algn="l" defTabSz="914400" rtl="0" eaLnBrk="1" latinLnBrk="0" hangingPunct="1">
              <a:lnSpc>
                <a:spcPct val="100000"/>
              </a:lnSpc>
              <a:spcBef>
                <a:spcPts val="8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440000" indent="-252000" algn="l" defTabSz="914400" rtl="0" eaLnBrk="1" latinLnBrk="0" hangingPunct="1">
              <a:lnSpc>
                <a:spcPct val="100000"/>
              </a:lnSpc>
              <a:spcBef>
                <a:spcPts val="8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400" b="1" dirty="0"/>
              <a:t>Comments</a:t>
            </a:r>
          </a:p>
          <a:p>
            <a:pPr indent="0">
              <a:buNone/>
            </a:pPr>
            <a:r>
              <a:rPr lang="en-GB" sz="2400" dirty="0"/>
              <a:t>The student who was absent in the morning, was able to catch up on the content with me during the lunch break.</a:t>
            </a:r>
          </a:p>
          <a:p>
            <a:pPr indent="0">
              <a:buNone/>
            </a:pPr>
            <a:r>
              <a:rPr lang="en-GB" sz="2400" dirty="0"/>
              <a:t>All learners who attended the afternoon completed the lesson.</a:t>
            </a:r>
          </a:p>
        </p:txBody>
      </p:sp>
    </p:spTree>
    <p:extLst>
      <p:ext uri="{BB962C8B-B14F-4D97-AF65-F5344CB8AC3E}">
        <p14:creationId xmlns:p14="http://schemas.microsoft.com/office/powerpoint/2010/main" val="189746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44BF-25C0-4480-B493-D498A8A35339}"/>
              </a:ext>
            </a:extLst>
          </p:cNvPr>
          <p:cNvSpPr>
            <a:spLocks noGrp="1"/>
          </p:cNvSpPr>
          <p:nvPr>
            <p:ph type="title"/>
          </p:nvPr>
        </p:nvSpPr>
        <p:spPr/>
        <p:txBody>
          <a:bodyPr anchor="ctr"/>
          <a:lstStyle/>
          <a:p>
            <a:r>
              <a:rPr lang="en-GB" dirty="0"/>
              <a:t>Contents</a:t>
            </a:r>
          </a:p>
        </p:txBody>
      </p:sp>
      <p:sp>
        <p:nvSpPr>
          <p:cNvPr id="3" name="Content Placeholder 2">
            <a:extLst>
              <a:ext uri="{FF2B5EF4-FFF2-40B4-BE49-F238E27FC236}">
                <a16:creationId xmlns:a16="http://schemas.microsoft.com/office/drawing/2014/main" id="{3A33FCEC-1579-1A42-B1B6-5F5CF3DCA9C1}"/>
              </a:ext>
            </a:extLst>
          </p:cNvPr>
          <p:cNvSpPr>
            <a:spLocks noGrp="1"/>
          </p:cNvSpPr>
          <p:nvPr>
            <p:ph idx="1"/>
          </p:nvPr>
        </p:nvSpPr>
        <p:spPr/>
        <p:txBody>
          <a:bodyPr/>
          <a:lstStyle/>
          <a:p>
            <a:pPr marL="205200" indent="-457200">
              <a:spcBef>
                <a:spcPts val="0"/>
              </a:spcBef>
              <a:spcAft>
                <a:spcPts val="600"/>
              </a:spcAft>
              <a:buFont typeface="+mj-lt"/>
              <a:buAutoNum type="arabicPeriod"/>
            </a:pPr>
            <a:r>
              <a:rPr lang="en-GB" dirty="0"/>
              <a:t>Introduction</a:t>
            </a:r>
          </a:p>
          <a:p>
            <a:pPr marL="205200" indent="-457200">
              <a:spcBef>
                <a:spcPts val="0"/>
              </a:spcBef>
              <a:spcAft>
                <a:spcPts val="600"/>
              </a:spcAft>
              <a:buFont typeface="+mj-lt"/>
              <a:buAutoNum type="arabicPeriod"/>
            </a:pPr>
            <a:r>
              <a:rPr lang="en-GB" dirty="0"/>
              <a:t>The benefits of evaluating and improving your training</a:t>
            </a:r>
          </a:p>
          <a:p>
            <a:pPr marL="205200" indent="-457200">
              <a:spcBef>
                <a:spcPts val="0"/>
              </a:spcBef>
              <a:spcAft>
                <a:spcPts val="600"/>
              </a:spcAft>
              <a:buFont typeface="+mj-lt"/>
              <a:buAutoNum type="arabicPeriod"/>
            </a:pPr>
            <a:r>
              <a:rPr lang="en-GB" dirty="0"/>
              <a:t>The evaluation and improvement cycle</a:t>
            </a:r>
          </a:p>
          <a:p>
            <a:pPr marL="1062900" lvl="1" indent="-342900">
              <a:spcBef>
                <a:spcPts val="0"/>
              </a:spcBef>
              <a:spcAft>
                <a:spcPts val="600"/>
              </a:spcAft>
            </a:pPr>
            <a:r>
              <a:rPr lang="en-GB" dirty="0"/>
              <a:t>Step 1: Collect data</a:t>
            </a:r>
          </a:p>
          <a:p>
            <a:pPr marL="1062900" lvl="1" indent="-342900">
              <a:spcBef>
                <a:spcPts val="0"/>
              </a:spcBef>
              <a:spcAft>
                <a:spcPts val="600"/>
              </a:spcAft>
            </a:pPr>
            <a:r>
              <a:rPr lang="en-GB" dirty="0"/>
              <a:t>Step 2: Analyse the data to evaluate the training</a:t>
            </a:r>
          </a:p>
          <a:p>
            <a:pPr marL="1062900" lvl="1" indent="-342900">
              <a:spcBef>
                <a:spcPts val="0"/>
              </a:spcBef>
              <a:spcAft>
                <a:spcPts val="600"/>
              </a:spcAft>
            </a:pPr>
            <a:r>
              <a:rPr lang="en-GB" dirty="0"/>
              <a:t>Step 3: Review the training and makes changes</a:t>
            </a:r>
          </a:p>
          <a:p>
            <a:pPr marL="205200" indent="-457200">
              <a:spcBef>
                <a:spcPts val="0"/>
              </a:spcBef>
              <a:spcAft>
                <a:spcPts val="600"/>
              </a:spcAft>
              <a:buFont typeface="+mj-lt"/>
              <a:buAutoNum type="arabicPeriod"/>
            </a:pPr>
            <a:r>
              <a:rPr lang="en-GB" dirty="0"/>
              <a:t>Bring it all together</a:t>
            </a:r>
          </a:p>
        </p:txBody>
      </p:sp>
    </p:spTree>
    <p:extLst>
      <p:ext uri="{BB962C8B-B14F-4D97-AF65-F5344CB8AC3E}">
        <p14:creationId xmlns:p14="http://schemas.microsoft.com/office/powerpoint/2010/main" val="3808108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72883C-F8B6-3015-37DF-19C344C48A68}"/>
              </a:ext>
            </a:extLst>
          </p:cNvPr>
          <p:cNvSpPr txBox="1">
            <a:spLocks noGrp="1"/>
          </p:cNvSpPr>
          <p:nvPr>
            <p:ph type="title" idx="4294967295"/>
          </p:nvPr>
        </p:nvSpPr>
        <p:spPr>
          <a:xfrm>
            <a:off x="0" y="0"/>
            <a:ext cx="5759999" cy="1799629"/>
          </a:xfrm>
          <a:prstGeom prst="rect">
            <a:avLst/>
          </a:prstGeom>
          <a:gradFill>
            <a:gsLst>
              <a:gs pos="0">
                <a:schemeClr val="accent1"/>
              </a:gs>
              <a:gs pos="33000">
                <a:schemeClr val="accent1">
                  <a:lumMod val="20000"/>
                  <a:lumOff val="80000"/>
                </a:schemeClr>
              </a:gs>
              <a:gs pos="74000">
                <a:schemeClr val="accent1">
                  <a:lumMod val="60000"/>
                  <a:lumOff val="40000"/>
                </a:schemeClr>
              </a:gs>
              <a:gs pos="100000">
                <a:schemeClr val="accent1"/>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71755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Reflective practice notes</a:t>
            </a:r>
          </a:p>
        </p:txBody>
      </p:sp>
      <p:sp>
        <p:nvSpPr>
          <p:cNvPr id="9" name="Content Placeholder 8">
            <a:extLst>
              <a:ext uri="{FF2B5EF4-FFF2-40B4-BE49-F238E27FC236}">
                <a16:creationId xmlns:a16="http://schemas.microsoft.com/office/drawing/2014/main" id="{041732C8-4928-435B-81B8-D14FF2882C2A}"/>
              </a:ext>
            </a:extLst>
          </p:cNvPr>
          <p:cNvSpPr>
            <a:spLocks noGrp="1"/>
          </p:cNvSpPr>
          <p:nvPr>
            <p:ph idx="10"/>
          </p:nvPr>
        </p:nvSpPr>
        <p:spPr/>
        <p:txBody>
          <a:bodyPr>
            <a:normAutofit/>
          </a:bodyPr>
          <a:lstStyle/>
          <a:p>
            <a:pPr>
              <a:lnSpc>
                <a:spcPct val="100000"/>
              </a:lnSpc>
              <a:spcBef>
                <a:spcPts val="0"/>
              </a:spcBef>
              <a:spcAft>
                <a:spcPts val="600"/>
              </a:spcAft>
            </a:pPr>
            <a:r>
              <a:rPr lang="en-GB" sz="1900" dirty="0">
                <a:solidFill>
                  <a:srgbClr val="000000"/>
                </a:solidFill>
                <a:latin typeface="+mn-lt"/>
              </a:rPr>
              <a:t>This kind of data is text. That is, it is written in words.</a:t>
            </a:r>
          </a:p>
          <a:p>
            <a:pPr>
              <a:lnSpc>
                <a:spcPct val="100000"/>
              </a:lnSpc>
              <a:spcBef>
                <a:spcPts val="0"/>
              </a:spcBef>
              <a:spcAft>
                <a:spcPts val="600"/>
              </a:spcAft>
            </a:pPr>
            <a:r>
              <a:rPr lang="en-GB" sz="1900" dirty="0">
                <a:solidFill>
                  <a:srgbClr val="000000"/>
                </a:solidFill>
                <a:latin typeface="+mn-lt"/>
              </a:rPr>
              <a:t>Y</a:t>
            </a:r>
            <a:r>
              <a:rPr lang="en-GB" sz="1900" b="0" i="0" dirty="0">
                <a:solidFill>
                  <a:srgbClr val="000000"/>
                </a:solidFill>
                <a:effectLst/>
                <a:latin typeface="+mn-lt"/>
              </a:rPr>
              <a:t>our notes are your viewpoint. </a:t>
            </a:r>
          </a:p>
          <a:p>
            <a:pPr>
              <a:lnSpc>
                <a:spcPct val="100000"/>
              </a:lnSpc>
              <a:spcBef>
                <a:spcPts val="0"/>
              </a:spcBef>
              <a:spcAft>
                <a:spcPts val="600"/>
              </a:spcAft>
            </a:pPr>
            <a:r>
              <a:rPr lang="en-GB" sz="1900" dirty="0">
                <a:solidFill>
                  <a:srgbClr val="000000"/>
                </a:solidFill>
                <a:latin typeface="+mn-lt"/>
              </a:rPr>
              <a:t>They don’t necessarily </a:t>
            </a:r>
            <a:r>
              <a:rPr lang="en-GB" sz="1900" b="0" i="0" dirty="0">
                <a:solidFill>
                  <a:srgbClr val="000000"/>
                </a:solidFill>
                <a:effectLst/>
                <a:latin typeface="+mn-lt"/>
              </a:rPr>
              <a:t>reflect the learners' experience.</a:t>
            </a:r>
          </a:p>
          <a:p>
            <a:pPr>
              <a:lnSpc>
                <a:spcPct val="100000"/>
              </a:lnSpc>
              <a:spcBef>
                <a:spcPts val="0"/>
              </a:spcBef>
              <a:spcAft>
                <a:spcPts val="600"/>
              </a:spcAft>
            </a:pPr>
            <a:r>
              <a:rPr lang="en-GB" sz="1900" dirty="0">
                <a:solidFill>
                  <a:srgbClr val="000000"/>
                </a:solidFill>
                <a:latin typeface="+mn-lt"/>
              </a:rPr>
              <a:t>You can document them as you wish, but make sure they:</a:t>
            </a:r>
          </a:p>
          <a:p>
            <a:pPr lvl="1">
              <a:lnSpc>
                <a:spcPct val="100000"/>
              </a:lnSpc>
              <a:spcBef>
                <a:spcPts val="0"/>
              </a:spcBef>
              <a:spcAft>
                <a:spcPts val="600"/>
              </a:spcAft>
            </a:pPr>
            <a:r>
              <a:rPr lang="en-GB" sz="1700" dirty="0">
                <a:solidFill>
                  <a:srgbClr val="000000"/>
                </a:solidFill>
                <a:latin typeface="+mn-lt"/>
              </a:rPr>
              <a:t>are legible</a:t>
            </a:r>
          </a:p>
          <a:p>
            <a:pPr lvl="1">
              <a:lnSpc>
                <a:spcPct val="100000"/>
              </a:lnSpc>
              <a:spcBef>
                <a:spcPts val="0"/>
              </a:spcBef>
              <a:spcAft>
                <a:spcPts val="600"/>
              </a:spcAft>
            </a:pPr>
            <a:r>
              <a:rPr lang="en-GB" sz="1700" dirty="0">
                <a:solidFill>
                  <a:srgbClr val="000000"/>
                </a:solidFill>
                <a:latin typeface="+mn-lt"/>
              </a:rPr>
              <a:t>make sense.</a:t>
            </a:r>
          </a:p>
          <a:p>
            <a:pPr>
              <a:lnSpc>
                <a:spcPct val="100000"/>
              </a:lnSpc>
              <a:spcBef>
                <a:spcPts val="0"/>
              </a:spcBef>
              <a:spcAft>
                <a:spcPts val="600"/>
              </a:spcAft>
            </a:pPr>
            <a:r>
              <a:rPr lang="en-GB" sz="1900" dirty="0">
                <a:solidFill>
                  <a:srgbClr val="000000"/>
                </a:solidFill>
                <a:latin typeface="+mn-lt"/>
              </a:rPr>
              <a:t>They can be hand-written or typed.</a:t>
            </a:r>
          </a:p>
          <a:p>
            <a:pPr>
              <a:lnSpc>
                <a:spcPct val="100000"/>
              </a:lnSpc>
              <a:spcBef>
                <a:spcPts val="0"/>
              </a:spcBef>
              <a:spcAft>
                <a:spcPts val="600"/>
              </a:spcAft>
            </a:pPr>
            <a:r>
              <a:rPr lang="en-GB" sz="1900" dirty="0">
                <a:solidFill>
                  <a:srgbClr val="000000"/>
                </a:solidFill>
                <a:latin typeface="+mn-lt"/>
              </a:rPr>
              <a:t>See the example of what your summarised notes might look like.</a:t>
            </a:r>
            <a:endParaRPr lang="en-GB" sz="1900" dirty="0">
              <a:latin typeface="+mn-lt"/>
            </a:endParaRPr>
          </a:p>
        </p:txBody>
      </p:sp>
      <p:sp>
        <p:nvSpPr>
          <p:cNvPr id="11" name="Content Placeholder 10">
            <a:extLst>
              <a:ext uri="{FF2B5EF4-FFF2-40B4-BE49-F238E27FC236}">
                <a16:creationId xmlns:a16="http://schemas.microsoft.com/office/drawing/2014/main" id="{E10ECAB8-834C-7135-E480-DFB22C805199}"/>
              </a:ext>
            </a:extLst>
          </p:cNvPr>
          <p:cNvSpPr>
            <a:spLocks noGrp="1"/>
          </p:cNvSpPr>
          <p:nvPr>
            <p:ph idx="1"/>
          </p:nvPr>
        </p:nvSpPr>
        <p:spPr>
          <a:xfrm>
            <a:off x="6096000" y="259773"/>
            <a:ext cx="4679374" cy="6007677"/>
          </a:xfrm>
          <a:solidFill>
            <a:schemeClr val="accent4">
              <a:lumMod val="20000"/>
              <a:lumOff val="80000"/>
            </a:schemeClr>
          </a:solidFill>
        </p:spPr>
        <p:txBody>
          <a:bodyPr anchor="ctr">
            <a:normAutofit fontScale="25000" lnSpcReduction="20000"/>
          </a:bodyPr>
          <a:lstStyle/>
          <a:p>
            <a:pPr marL="0" indent="0" algn="l" rtl="0" fontAlgn="base">
              <a:lnSpc>
                <a:spcPct val="120000"/>
              </a:lnSpc>
              <a:spcBef>
                <a:spcPts val="0"/>
              </a:spcBef>
              <a:spcAft>
                <a:spcPts val="1200"/>
              </a:spcAft>
              <a:buNone/>
            </a:pPr>
            <a:r>
              <a:rPr lang="en-NZ" sz="6000" b="1" i="0" dirty="0">
                <a:solidFill>
                  <a:srgbClr val="000000"/>
                </a:solidFill>
                <a:effectLst/>
                <a:latin typeface="+mn-lt"/>
              </a:rPr>
              <a:t>What worked well?</a:t>
            </a:r>
            <a:r>
              <a:rPr lang="en-NZ" sz="6000" b="0" i="0" dirty="0">
                <a:solidFill>
                  <a:srgbClr val="000000"/>
                </a:solidFill>
                <a:effectLst/>
                <a:latin typeface="+mn-lt"/>
              </a:rPr>
              <a:t> </a:t>
            </a:r>
          </a:p>
          <a:p>
            <a:pPr marL="0" indent="0" algn="l" rtl="0" fontAlgn="base">
              <a:lnSpc>
                <a:spcPct val="120000"/>
              </a:lnSpc>
              <a:spcBef>
                <a:spcPts val="0"/>
              </a:spcBef>
              <a:spcAft>
                <a:spcPts val="1200"/>
              </a:spcAft>
              <a:buNone/>
            </a:pPr>
            <a:r>
              <a:rPr lang="en-NZ" sz="6000" b="0" i="0" dirty="0">
                <a:solidFill>
                  <a:srgbClr val="000000"/>
                </a:solidFill>
                <a:effectLst/>
                <a:latin typeface="Cavolini" panose="020B0604020202020204" pitchFamily="34" charset="0"/>
              </a:rPr>
              <a:t>Most learners seemed to enjoy the group activities. It felt more practical. </a:t>
            </a:r>
          </a:p>
          <a:p>
            <a:pPr marL="0" indent="0" fontAlgn="base">
              <a:lnSpc>
                <a:spcPct val="120000"/>
              </a:lnSpc>
              <a:spcBef>
                <a:spcPts val="0"/>
              </a:spcBef>
              <a:spcAft>
                <a:spcPts val="1200"/>
              </a:spcAft>
              <a:buNone/>
            </a:pPr>
            <a:r>
              <a:rPr lang="en-NZ" sz="6000" b="1" dirty="0">
                <a:solidFill>
                  <a:srgbClr val="000000"/>
                </a:solidFill>
                <a:latin typeface="+mn-lt"/>
              </a:rPr>
              <a:t>How engaged were learners? </a:t>
            </a:r>
          </a:p>
          <a:p>
            <a:pPr marL="0" indent="0" algn="l" rtl="0" fontAlgn="base">
              <a:lnSpc>
                <a:spcPct val="120000"/>
              </a:lnSpc>
              <a:spcBef>
                <a:spcPts val="0"/>
              </a:spcBef>
              <a:spcAft>
                <a:spcPts val="1200"/>
              </a:spcAft>
              <a:buNone/>
            </a:pPr>
            <a:r>
              <a:rPr lang="en-NZ" sz="6000" b="0" i="0" dirty="0">
                <a:solidFill>
                  <a:srgbClr val="000000"/>
                </a:solidFill>
                <a:effectLst/>
                <a:latin typeface="Cavolini" panose="020B0604020202020204" pitchFamily="34" charset="0"/>
              </a:rPr>
              <a:t>Most learners in this group seemed to be more hands-on. Some learners didn't like the quiz. It made them stress.  </a:t>
            </a:r>
          </a:p>
          <a:p>
            <a:pPr marL="0" indent="0" fontAlgn="base">
              <a:lnSpc>
                <a:spcPct val="120000"/>
              </a:lnSpc>
              <a:spcBef>
                <a:spcPts val="0"/>
              </a:spcBef>
              <a:spcAft>
                <a:spcPts val="1200"/>
              </a:spcAft>
              <a:buNone/>
            </a:pPr>
            <a:r>
              <a:rPr lang="en-NZ" sz="6000" b="1" dirty="0">
                <a:solidFill>
                  <a:srgbClr val="000000"/>
                </a:solidFill>
                <a:latin typeface="+mn-lt"/>
              </a:rPr>
              <a:t>Which topics did learners struggle with? </a:t>
            </a:r>
          </a:p>
          <a:p>
            <a:pPr marL="0" indent="0" algn="l" rtl="0" fontAlgn="base">
              <a:lnSpc>
                <a:spcPct val="120000"/>
              </a:lnSpc>
              <a:spcBef>
                <a:spcPts val="0"/>
              </a:spcBef>
              <a:spcAft>
                <a:spcPts val="1200"/>
              </a:spcAft>
              <a:buNone/>
            </a:pPr>
            <a:r>
              <a:rPr lang="en-NZ" sz="6000" b="0" i="0" dirty="0">
                <a:solidFill>
                  <a:srgbClr val="000000"/>
                </a:solidFill>
                <a:effectLst/>
                <a:latin typeface="Cavolini" panose="020B0604020202020204" pitchFamily="34" charset="0"/>
              </a:rPr>
              <a:t>Learners seem to struggle with the theory of cracking eggs. But they did a lot better in the practical.  </a:t>
            </a:r>
          </a:p>
          <a:p>
            <a:pPr marL="0" indent="0" fontAlgn="base">
              <a:lnSpc>
                <a:spcPct val="120000"/>
              </a:lnSpc>
              <a:spcBef>
                <a:spcPts val="0"/>
              </a:spcBef>
              <a:spcAft>
                <a:spcPts val="1200"/>
              </a:spcAft>
              <a:buNone/>
            </a:pPr>
            <a:r>
              <a:rPr lang="en-NZ" sz="6000" b="1" dirty="0">
                <a:solidFill>
                  <a:srgbClr val="000000"/>
                </a:solidFill>
                <a:latin typeface="+mn-lt"/>
              </a:rPr>
              <a:t>Did learners look confident? </a:t>
            </a:r>
          </a:p>
          <a:p>
            <a:pPr marL="0" indent="0" algn="l" rtl="0" fontAlgn="base">
              <a:lnSpc>
                <a:spcPct val="120000"/>
              </a:lnSpc>
              <a:spcBef>
                <a:spcPts val="0"/>
              </a:spcBef>
              <a:spcAft>
                <a:spcPts val="1200"/>
              </a:spcAft>
              <a:buNone/>
            </a:pPr>
            <a:r>
              <a:rPr lang="en-NZ" sz="6000" b="0" i="0" dirty="0">
                <a:solidFill>
                  <a:srgbClr val="000000"/>
                </a:solidFill>
                <a:effectLst/>
                <a:latin typeface="Cavolini" panose="020B0604020202020204" pitchFamily="34" charset="0"/>
              </a:rPr>
              <a:t>Most learners looked like they wanted more time to practice their cracking techniques. </a:t>
            </a:r>
          </a:p>
          <a:p>
            <a:pPr marL="0" indent="0" fontAlgn="base">
              <a:lnSpc>
                <a:spcPct val="120000"/>
              </a:lnSpc>
              <a:spcBef>
                <a:spcPts val="0"/>
              </a:spcBef>
              <a:spcAft>
                <a:spcPts val="1200"/>
              </a:spcAft>
              <a:buNone/>
            </a:pPr>
            <a:r>
              <a:rPr lang="en-NZ" sz="6000" b="1" dirty="0">
                <a:solidFill>
                  <a:srgbClr val="000000"/>
                </a:solidFill>
                <a:latin typeface="+mn-lt"/>
              </a:rPr>
              <a:t>What could I do differently? </a:t>
            </a:r>
          </a:p>
          <a:p>
            <a:pPr marL="0" indent="0" algn="l" rtl="0" fontAlgn="base">
              <a:lnSpc>
                <a:spcPct val="120000"/>
              </a:lnSpc>
              <a:spcBef>
                <a:spcPts val="0"/>
              </a:spcBef>
              <a:spcAft>
                <a:spcPts val="1200"/>
              </a:spcAft>
              <a:buNone/>
            </a:pPr>
            <a:r>
              <a:rPr lang="en-NZ" sz="6000" b="0" i="0" dirty="0">
                <a:solidFill>
                  <a:srgbClr val="000000"/>
                </a:solidFill>
                <a:effectLst/>
                <a:latin typeface="Cavolini" panose="020B0604020202020204" pitchFamily="34" charset="0"/>
              </a:rPr>
              <a:t>I could look at different ways of teaching theory. </a:t>
            </a:r>
            <a:endParaRPr lang="en-NZ" sz="6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53560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5A3445-51F5-4A4D-DA57-B037E1D897B2}"/>
              </a:ext>
            </a:extLst>
          </p:cNvPr>
          <p:cNvSpPr>
            <a:spLocks noGrp="1"/>
          </p:cNvSpPr>
          <p:nvPr>
            <p:ph type="title"/>
          </p:nvPr>
        </p:nvSpPr>
        <p:spPr>
          <a:xfrm>
            <a:off x="1439576" y="-19726"/>
            <a:ext cx="10752423" cy="1080000"/>
          </a:xfrm>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GB" dirty="0"/>
              <a:t>Summarise assessment results</a:t>
            </a:r>
          </a:p>
        </p:txBody>
      </p:sp>
      <p:sp>
        <p:nvSpPr>
          <p:cNvPr id="4" name="Content Placeholder 3">
            <a:extLst>
              <a:ext uri="{FF2B5EF4-FFF2-40B4-BE49-F238E27FC236}">
                <a16:creationId xmlns:a16="http://schemas.microsoft.com/office/drawing/2014/main" id="{B5DE9FAC-35D9-3B9C-948D-0A47BE6B099F}"/>
              </a:ext>
            </a:extLst>
          </p:cNvPr>
          <p:cNvSpPr>
            <a:spLocks noGrp="1"/>
          </p:cNvSpPr>
          <p:nvPr>
            <p:ph idx="1"/>
          </p:nvPr>
        </p:nvSpPr>
        <p:spPr>
          <a:xfrm>
            <a:off x="1439579" y="1297726"/>
            <a:ext cx="4296204" cy="4988774"/>
          </a:xfrm>
        </p:spPr>
        <p:txBody>
          <a:bodyPr/>
          <a:lstStyle/>
          <a:p>
            <a:pPr marL="342900" indent="-342900"/>
            <a:r>
              <a:rPr lang="en-GB" sz="2100" dirty="0"/>
              <a:t>If you have an assessment as part of your training, summarise this data.</a:t>
            </a:r>
          </a:p>
          <a:p>
            <a:pPr marL="342900" indent="-342900"/>
            <a:r>
              <a:rPr lang="en-GB" sz="2100" dirty="0"/>
              <a:t>This kind of data is numeric.</a:t>
            </a:r>
          </a:p>
          <a:p>
            <a:pPr marL="342900" indent="-342900"/>
            <a:r>
              <a:rPr lang="en-GB" sz="2100" dirty="0"/>
              <a:t>Using percentages can be useful in a summary.</a:t>
            </a:r>
          </a:p>
          <a:p>
            <a:pPr marL="342900" indent="-342900"/>
            <a:r>
              <a:rPr lang="en-GB" sz="2100" dirty="0"/>
              <a:t>Graphs are a useful way to present numerical data visually.</a:t>
            </a:r>
            <a:endParaRPr lang="en-GB" dirty="0"/>
          </a:p>
        </p:txBody>
      </p:sp>
      <p:sp>
        <p:nvSpPr>
          <p:cNvPr id="6" name="Content Placeholder 3">
            <a:extLst>
              <a:ext uri="{FF2B5EF4-FFF2-40B4-BE49-F238E27FC236}">
                <a16:creationId xmlns:a16="http://schemas.microsoft.com/office/drawing/2014/main" id="{53A85618-851A-F216-BC74-55F4CF5ED6ED}"/>
              </a:ext>
            </a:extLst>
          </p:cNvPr>
          <p:cNvSpPr txBox="1">
            <a:spLocks/>
          </p:cNvSpPr>
          <p:nvPr/>
        </p:nvSpPr>
        <p:spPr>
          <a:xfrm>
            <a:off x="6456218" y="1297726"/>
            <a:ext cx="5343895" cy="4988774"/>
          </a:xfrm>
          <a:prstGeom prst="rect">
            <a:avLst/>
          </a:prstGeom>
          <a:ln w="28575">
            <a:solidFill>
              <a:schemeClr val="accent3"/>
            </a:solidFill>
          </a:ln>
        </p:spPr>
        <p:txBody>
          <a:bodyPr vert="horz" lIns="91440" tIns="45720" rIns="91440" bIns="45720" rtlCol="0">
            <a:normAutofit/>
          </a:bodyPr>
          <a:lstStyle>
            <a:lvl1pPr marL="0" indent="-252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20000" indent="-252000" algn="l" defTabSz="914400" rtl="0" eaLnBrk="1" latinLnBrk="0" hangingPunct="1">
              <a:lnSpc>
                <a:spcPct val="100000"/>
              </a:lnSpc>
              <a:spcBef>
                <a:spcPts val="8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80000" indent="-252000" algn="l" defTabSz="914400" rtl="0" eaLnBrk="1" latinLnBrk="0" hangingPunct="1">
              <a:lnSpc>
                <a:spcPct val="100000"/>
              </a:lnSpc>
              <a:spcBef>
                <a:spcPts val="8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440000" indent="-252000" algn="l" defTabSz="914400" rtl="0" eaLnBrk="1" latinLnBrk="0" hangingPunct="1">
              <a:lnSpc>
                <a:spcPct val="100000"/>
              </a:lnSpc>
              <a:spcBef>
                <a:spcPts val="8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100" dirty="0"/>
              <a:t>Example</a:t>
            </a:r>
          </a:p>
        </p:txBody>
      </p:sp>
      <p:graphicFrame>
        <p:nvGraphicFramePr>
          <p:cNvPr id="8" name="Table 7">
            <a:extLst>
              <a:ext uri="{FF2B5EF4-FFF2-40B4-BE49-F238E27FC236}">
                <a16:creationId xmlns:a16="http://schemas.microsoft.com/office/drawing/2014/main" id="{A51E66B2-0AF2-30B3-787D-889124DFA9B9}"/>
              </a:ext>
            </a:extLst>
          </p:cNvPr>
          <p:cNvGraphicFramePr>
            <a:graphicFrameLocks noGrp="1"/>
          </p:cNvGraphicFramePr>
          <p:nvPr>
            <p:extLst>
              <p:ext uri="{D42A27DB-BD31-4B8C-83A1-F6EECF244321}">
                <p14:modId xmlns:p14="http://schemas.microsoft.com/office/powerpoint/2010/main" val="635849451"/>
              </p:ext>
            </p:extLst>
          </p:nvPr>
        </p:nvGraphicFramePr>
        <p:xfrm>
          <a:off x="6561316" y="1774271"/>
          <a:ext cx="5136690" cy="1874520"/>
        </p:xfrm>
        <a:graphic>
          <a:graphicData uri="http://schemas.openxmlformats.org/drawingml/2006/table">
            <a:tbl>
              <a:tblPr firstRow="1" bandRow="1">
                <a:tableStyleId>{C083E6E3-FA7D-4D7B-A595-EF9225AFEA82}</a:tableStyleId>
              </a:tblPr>
              <a:tblGrid>
                <a:gridCol w="1325384">
                  <a:extLst>
                    <a:ext uri="{9D8B030D-6E8A-4147-A177-3AD203B41FA5}">
                      <a16:colId xmlns:a16="http://schemas.microsoft.com/office/drawing/2014/main" val="306372147"/>
                    </a:ext>
                  </a:extLst>
                </a:gridCol>
                <a:gridCol w="883227">
                  <a:extLst>
                    <a:ext uri="{9D8B030D-6E8A-4147-A177-3AD203B41FA5}">
                      <a16:colId xmlns:a16="http://schemas.microsoft.com/office/drawing/2014/main" val="223627541"/>
                    </a:ext>
                  </a:extLst>
                </a:gridCol>
                <a:gridCol w="935182">
                  <a:extLst>
                    <a:ext uri="{9D8B030D-6E8A-4147-A177-3AD203B41FA5}">
                      <a16:colId xmlns:a16="http://schemas.microsoft.com/office/drawing/2014/main" val="1494102250"/>
                    </a:ext>
                  </a:extLst>
                </a:gridCol>
                <a:gridCol w="965559">
                  <a:extLst>
                    <a:ext uri="{9D8B030D-6E8A-4147-A177-3AD203B41FA5}">
                      <a16:colId xmlns:a16="http://schemas.microsoft.com/office/drawing/2014/main" val="4144665935"/>
                    </a:ext>
                  </a:extLst>
                </a:gridCol>
                <a:gridCol w="1027338">
                  <a:extLst>
                    <a:ext uri="{9D8B030D-6E8A-4147-A177-3AD203B41FA5}">
                      <a16:colId xmlns:a16="http://schemas.microsoft.com/office/drawing/2014/main" val="851363805"/>
                    </a:ext>
                  </a:extLst>
                </a:gridCol>
              </a:tblGrid>
              <a:tr h="761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p>
                  </a:txBody>
                  <a:tcPr/>
                </a:tc>
                <a:tc>
                  <a:txBody>
                    <a:bodyPr/>
                    <a:lstStyle/>
                    <a:p>
                      <a:pPr algn="ctr"/>
                      <a:r>
                        <a:rPr lang="en-GB" sz="1500" b="0" dirty="0"/>
                        <a:t># learners</a:t>
                      </a:r>
                    </a:p>
                    <a:p>
                      <a:pPr algn="ctr"/>
                      <a:r>
                        <a:rPr lang="en-GB" sz="1500" b="0" dirty="0"/>
                        <a:t>CO</a:t>
                      </a:r>
                    </a:p>
                  </a:txBody>
                  <a:tcPr/>
                </a:tc>
                <a:tc>
                  <a:txBody>
                    <a:bodyPr/>
                    <a:lstStyle/>
                    <a:p>
                      <a:pPr algn="ctr"/>
                      <a:r>
                        <a:rPr lang="en-GB" sz="1500" b="0" dirty="0"/>
                        <a:t>% learners</a:t>
                      </a:r>
                    </a:p>
                    <a:p>
                      <a:pPr algn="ctr"/>
                      <a:r>
                        <a:rPr lang="en-GB" sz="1500" b="0" dirty="0"/>
                        <a:t>CO</a:t>
                      </a:r>
                    </a:p>
                  </a:txBody>
                  <a:tcPr/>
                </a:tc>
                <a:tc>
                  <a:txBody>
                    <a:bodyPr/>
                    <a:lstStyle/>
                    <a:p>
                      <a:pPr algn="ctr"/>
                      <a:r>
                        <a:rPr lang="en-GB" sz="1500" b="0" dirty="0"/>
                        <a:t># learners</a:t>
                      </a:r>
                    </a:p>
                    <a:p>
                      <a:pPr algn="ctr"/>
                      <a:r>
                        <a:rPr lang="en-GB" sz="1500" b="0" dirty="0"/>
                        <a:t>NYC</a:t>
                      </a:r>
                    </a:p>
                  </a:txBody>
                  <a:tcPr/>
                </a:tc>
                <a:tc>
                  <a:txBody>
                    <a:bodyPr/>
                    <a:lstStyle/>
                    <a:p>
                      <a:pPr algn="ctr"/>
                      <a:r>
                        <a:rPr lang="en-GB" sz="1500" b="0" dirty="0"/>
                        <a:t>% learners</a:t>
                      </a:r>
                    </a:p>
                    <a:p>
                      <a:pPr algn="ctr"/>
                      <a:r>
                        <a:rPr lang="en-GB" sz="1500" b="0" dirty="0"/>
                        <a:t>NYC</a:t>
                      </a:r>
                    </a:p>
                  </a:txBody>
                  <a:tcPr/>
                </a:tc>
                <a:extLst>
                  <a:ext uri="{0D108BD9-81ED-4DB2-BD59-A6C34878D82A}">
                    <a16:rowId xmlns:a16="http://schemas.microsoft.com/office/drawing/2014/main" val="2857169909"/>
                  </a:ext>
                </a:extLst>
              </a:tr>
              <a:tr h="537366">
                <a:tc>
                  <a:txBody>
                    <a:bodyPr/>
                    <a:lstStyle/>
                    <a:p>
                      <a:r>
                        <a:rPr lang="en-GB" sz="1500" dirty="0"/>
                        <a:t>Knowledge questions</a:t>
                      </a:r>
                    </a:p>
                  </a:txBody>
                  <a:tcPr/>
                </a:tc>
                <a:tc>
                  <a:txBody>
                    <a:bodyPr/>
                    <a:lstStyle/>
                    <a:p>
                      <a:pPr algn="ctr"/>
                      <a:r>
                        <a:rPr lang="en-GB" sz="1500" dirty="0"/>
                        <a:t>12</a:t>
                      </a:r>
                    </a:p>
                  </a:txBody>
                  <a:tcPr/>
                </a:tc>
                <a:tc>
                  <a:txBody>
                    <a:bodyPr/>
                    <a:lstStyle/>
                    <a:p>
                      <a:pPr algn="ctr"/>
                      <a:r>
                        <a:rPr lang="en-GB" sz="1500" dirty="0"/>
                        <a:t>75%</a:t>
                      </a:r>
                    </a:p>
                  </a:txBody>
                  <a:tcPr/>
                </a:tc>
                <a:tc>
                  <a:txBody>
                    <a:bodyPr/>
                    <a:lstStyle/>
                    <a:p>
                      <a:pPr algn="ctr"/>
                      <a:r>
                        <a:rPr lang="en-GB" sz="1500" dirty="0"/>
                        <a:t>4</a:t>
                      </a:r>
                    </a:p>
                  </a:txBody>
                  <a:tcPr/>
                </a:tc>
                <a:tc>
                  <a:txBody>
                    <a:bodyPr/>
                    <a:lstStyle/>
                    <a:p>
                      <a:pPr algn="ctr"/>
                      <a:r>
                        <a:rPr lang="en-GB" sz="1500" dirty="0"/>
                        <a:t>25%</a:t>
                      </a:r>
                    </a:p>
                  </a:txBody>
                  <a:tcPr/>
                </a:tc>
                <a:extLst>
                  <a:ext uri="{0D108BD9-81ED-4DB2-BD59-A6C34878D82A}">
                    <a16:rowId xmlns:a16="http://schemas.microsoft.com/office/drawing/2014/main" val="213102900"/>
                  </a:ext>
                </a:extLst>
              </a:tr>
              <a:tr h="537366">
                <a:tc>
                  <a:txBody>
                    <a:bodyPr/>
                    <a:lstStyle/>
                    <a:p>
                      <a:r>
                        <a:rPr lang="en-GB" sz="1500" dirty="0"/>
                        <a:t>Practical assessment</a:t>
                      </a:r>
                    </a:p>
                  </a:txBody>
                  <a:tcPr/>
                </a:tc>
                <a:tc>
                  <a:txBody>
                    <a:bodyPr/>
                    <a:lstStyle/>
                    <a:p>
                      <a:pPr algn="ctr"/>
                      <a:r>
                        <a:rPr lang="en-GB" sz="1500" dirty="0"/>
                        <a:t>15</a:t>
                      </a:r>
                    </a:p>
                  </a:txBody>
                  <a:tcPr/>
                </a:tc>
                <a:tc>
                  <a:txBody>
                    <a:bodyPr/>
                    <a:lstStyle/>
                    <a:p>
                      <a:pPr algn="ctr"/>
                      <a:r>
                        <a:rPr lang="en-GB" sz="1500" dirty="0"/>
                        <a:t>93.75%</a:t>
                      </a:r>
                    </a:p>
                  </a:txBody>
                  <a:tcPr/>
                </a:tc>
                <a:tc>
                  <a:txBody>
                    <a:bodyPr/>
                    <a:lstStyle/>
                    <a:p>
                      <a:pPr algn="ctr"/>
                      <a:r>
                        <a:rPr lang="en-GB" sz="1500" dirty="0"/>
                        <a:t>1</a:t>
                      </a:r>
                    </a:p>
                  </a:txBody>
                  <a:tcPr/>
                </a:tc>
                <a:tc>
                  <a:txBody>
                    <a:bodyPr/>
                    <a:lstStyle/>
                    <a:p>
                      <a:pPr algn="ctr"/>
                      <a:r>
                        <a:rPr lang="en-GB" sz="1500" dirty="0"/>
                        <a:t>6.25%</a:t>
                      </a:r>
                    </a:p>
                  </a:txBody>
                  <a:tcPr/>
                </a:tc>
                <a:extLst>
                  <a:ext uri="{0D108BD9-81ED-4DB2-BD59-A6C34878D82A}">
                    <a16:rowId xmlns:a16="http://schemas.microsoft.com/office/drawing/2014/main" val="176265448"/>
                  </a:ext>
                </a:extLst>
              </a:tr>
            </a:tbl>
          </a:graphicData>
        </a:graphic>
      </p:graphicFrame>
      <p:sp>
        <p:nvSpPr>
          <p:cNvPr id="7" name="Content Placeholder 3">
            <a:extLst>
              <a:ext uri="{FF2B5EF4-FFF2-40B4-BE49-F238E27FC236}">
                <a16:creationId xmlns:a16="http://schemas.microsoft.com/office/drawing/2014/main" id="{43FC4FD0-083E-5D8E-A2B0-42D47B59568C}"/>
              </a:ext>
            </a:extLst>
          </p:cNvPr>
          <p:cNvSpPr txBox="1">
            <a:spLocks/>
          </p:cNvSpPr>
          <p:nvPr/>
        </p:nvSpPr>
        <p:spPr>
          <a:xfrm>
            <a:off x="6561316" y="3671838"/>
            <a:ext cx="2655420" cy="789937"/>
          </a:xfrm>
          <a:prstGeom prst="rect">
            <a:avLst/>
          </a:prstGeom>
        </p:spPr>
        <p:txBody>
          <a:bodyPr vert="horz" lIns="91440" tIns="45720" rIns="91440" bIns="45720" rtlCol="0">
            <a:noAutofit/>
          </a:bodyPr>
          <a:lstStyle>
            <a:lvl1pPr marL="0" indent="-252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20000" indent="-252000" algn="l" defTabSz="914400" rtl="0" eaLnBrk="1" latinLnBrk="0" hangingPunct="1">
              <a:lnSpc>
                <a:spcPct val="100000"/>
              </a:lnSpc>
              <a:spcBef>
                <a:spcPts val="8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80000" indent="-252000" algn="l" defTabSz="914400" rtl="0" eaLnBrk="1" latinLnBrk="0" hangingPunct="1">
              <a:lnSpc>
                <a:spcPct val="100000"/>
              </a:lnSpc>
              <a:spcBef>
                <a:spcPts val="8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440000" indent="-252000" algn="l" defTabSz="914400" rtl="0" eaLnBrk="1" latinLnBrk="0" hangingPunct="1">
              <a:lnSpc>
                <a:spcPct val="100000"/>
              </a:lnSpc>
              <a:spcBef>
                <a:spcPts val="8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None/>
            </a:pPr>
            <a:r>
              <a:rPr lang="en-GB" sz="1700" b="1" dirty="0"/>
              <a:t>Key</a:t>
            </a:r>
          </a:p>
          <a:p>
            <a:pPr marL="285750" indent="-285750">
              <a:spcBef>
                <a:spcPts val="0"/>
              </a:spcBef>
            </a:pPr>
            <a:r>
              <a:rPr lang="en-GB" sz="1500" dirty="0"/>
              <a:t>CO – Competent</a:t>
            </a:r>
          </a:p>
          <a:p>
            <a:pPr marL="285750" indent="-285750">
              <a:spcBef>
                <a:spcPts val="0"/>
              </a:spcBef>
            </a:pPr>
            <a:r>
              <a:rPr lang="en-GB" sz="1500" dirty="0"/>
              <a:t>NYC – Not yet competent</a:t>
            </a:r>
          </a:p>
        </p:txBody>
      </p:sp>
      <p:graphicFrame>
        <p:nvGraphicFramePr>
          <p:cNvPr id="3" name="Chart 2" descr="A pie chart entitled assessment results. &#10;it  shows 75% competent and 25% not yet competent.">
            <a:extLst>
              <a:ext uri="{FF2B5EF4-FFF2-40B4-BE49-F238E27FC236}">
                <a16:creationId xmlns:a16="http://schemas.microsoft.com/office/drawing/2014/main" id="{FC14AEA3-6E9C-8EF5-8ECB-3825CACFD582}"/>
              </a:ext>
            </a:extLst>
          </p:cNvPr>
          <p:cNvGraphicFramePr>
            <a:graphicFrameLocks/>
          </p:cNvGraphicFramePr>
          <p:nvPr>
            <p:extLst>
              <p:ext uri="{D42A27DB-BD31-4B8C-83A1-F6EECF244321}">
                <p14:modId xmlns:p14="http://schemas.microsoft.com/office/powerpoint/2010/main" val="1115526253"/>
              </p:ext>
            </p:extLst>
          </p:nvPr>
        </p:nvGraphicFramePr>
        <p:xfrm>
          <a:off x="9216737" y="3671838"/>
          <a:ext cx="2532324" cy="2637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545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079E-2634-9CEC-9F3A-888DFEB44D92}"/>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lstStyle/>
          <a:p>
            <a:r>
              <a:rPr lang="en-GB" dirty="0"/>
              <a:t>Learner feedback from discussion</a:t>
            </a:r>
          </a:p>
        </p:txBody>
      </p:sp>
      <p:sp>
        <p:nvSpPr>
          <p:cNvPr id="3" name="Content Placeholder 2">
            <a:extLst>
              <a:ext uri="{FF2B5EF4-FFF2-40B4-BE49-F238E27FC236}">
                <a16:creationId xmlns:a16="http://schemas.microsoft.com/office/drawing/2014/main" id="{39553127-0E8D-C928-D796-D6C0050CFF15}"/>
              </a:ext>
            </a:extLst>
          </p:cNvPr>
          <p:cNvSpPr>
            <a:spLocks noGrp="1"/>
          </p:cNvSpPr>
          <p:nvPr>
            <p:ph idx="1"/>
          </p:nvPr>
        </p:nvSpPr>
        <p:spPr>
          <a:xfrm>
            <a:off x="353046" y="1995055"/>
            <a:ext cx="5038724" cy="4320000"/>
          </a:xfrm>
        </p:spPr>
        <p:txBody>
          <a:bodyPr>
            <a:normAutofit/>
          </a:bodyPr>
          <a:lstStyle/>
          <a:p>
            <a:r>
              <a:rPr lang="en-GB" sz="2100" dirty="0"/>
              <a:t>This kind of data is text and numbers.</a:t>
            </a:r>
          </a:p>
          <a:p>
            <a:r>
              <a:rPr lang="en-GB" sz="2100" dirty="0"/>
              <a:t>This is the learners’ points of view.</a:t>
            </a:r>
          </a:p>
          <a:p>
            <a:r>
              <a:rPr lang="en-GB" sz="2100" dirty="0"/>
              <a:t>Write down the questions you asked and the learners’ responses.</a:t>
            </a:r>
          </a:p>
          <a:p>
            <a:r>
              <a:rPr lang="en-GB" sz="2100" dirty="0"/>
              <a:t>Some learners may not like to be critical when answering questions face to face.</a:t>
            </a:r>
          </a:p>
        </p:txBody>
      </p:sp>
      <p:sp>
        <p:nvSpPr>
          <p:cNvPr id="7" name="Content Placeholder 3">
            <a:extLst>
              <a:ext uri="{FF2B5EF4-FFF2-40B4-BE49-F238E27FC236}">
                <a16:creationId xmlns:a16="http://schemas.microsoft.com/office/drawing/2014/main" id="{C551958D-E3C3-A1DA-4D28-DBB37F7FDC5A}"/>
              </a:ext>
            </a:extLst>
          </p:cNvPr>
          <p:cNvSpPr txBox="1">
            <a:spLocks/>
          </p:cNvSpPr>
          <p:nvPr/>
        </p:nvSpPr>
        <p:spPr>
          <a:xfrm>
            <a:off x="5843444" y="109249"/>
            <a:ext cx="5038724" cy="6639502"/>
          </a:xfrm>
          <a:prstGeom prst="rect">
            <a:avLst/>
          </a:prstGeom>
          <a:ln w="28575">
            <a:solidFill>
              <a:schemeClr val="accent3"/>
            </a:solidFill>
          </a:ln>
        </p:spPr>
        <p:txBody>
          <a:bodyPr vert="horz" lIns="91440" tIns="45720" rIns="91440" bIns="45720" rtlCol="0">
            <a:normAutofit/>
          </a:bodyPr>
          <a:lstStyle>
            <a:lvl1pPr marL="0" indent="-252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20000" indent="-252000" algn="l" defTabSz="914400" rtl="0" eaLnBrk="1" latinLnBrk="0" hangingPunct="1">
              <a:lnSpc>
                <a:spcPct val="100000"/>
              </a:lnSpc>
              <a:spcBef>
                <a:spcPts val="8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80000" indent="-252000" algn="l" defTabSz="914400" rtl="0" eaLnBrk="1" latinLnBrk="0" hangingPunct="1">
              <a:lnSpc>
                <a:spcPct val="100000"/>
              </a:lnSpc>
              <a:spcBef>
                <a:spcPts val="8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440000" indent="-252000" algn="l" defTabSz="914400" rtl="0" eaLnBrk="1" latinLnBrk="0" hangingPunct="1">
              <a:lnSpc>
                <a:spcPct val="100000"/>
              </a:lnSpc>
              <a:spcBef>
                <a:spcPts val="8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100" dirty="0"/>
              <a:t>Example</a:t>
            </a:r>
          </a:p>
        </p:txBody>
      </p:sp>
      <p:graphicFrame>
        <p:nvGraphicFramePr>
          <p:cNvPr id="6" name="Content Placeholder 5">
            <a:extLst>
              <a:ext uri="{FF2B5EF4-FFF2-40B4-BE49-F238E27FC236}">
                <a16:creationId xmlns:a16="http://schemas.microsoft.com/office/drawing/2014/main" id="{48B1E158-158E-2C91-4AA8-01B1F9BFD754}"/>
              </a:ext>
            </a:extLst>
          </p:cNvPr>
          <p:cNvGraphicFramePr>
            <a:graphicFrameLocks noGrp="1"/>
          </p:cNvGraphicFramePr>
          <p:nvPr>
            <p:ph idx="10"/>
            <p:extLst>
              <p:ext uri="{D42A27DB-BD31-4B8C-83A1-F6EECF244321}">
                <p14:modId xmlns:p14="http://schemas.microsoft.com/office/powerpoint/2010/main" val="4155446983"/>
              </p:ext>
            </p:extLst>
          </p:nvPr>
        </p:nvGraphicFramePr>
        <p:xfrm>
          <a:off x="5843443" y="504107"/>
          <a:ext cx="5038724" cy="6235845"/>
        </p:xfrm>
        <a:graphic>
          <a:graphicData uri="http://schemas.openxmlformats.org/drawingml/2006/table">
            <a:tbl>
              <a:tblPr firstRow="1" bandRow="1">
                <a:tableStyleId>{C083E6E3-FA7D-4D7B-A595-EF9225AFEA82}</a:tableStyleId>
              </a:tblPr>
              <a:tblGrid>
                <a:gridCol w="754784">
                  <a:extLst>
                    <a:ext uri="{9D8B030D-6E8A-4147-A177-3AD203B41FA5}">
                      <a16:colId xmlns:a16="http://schemas.microsoft.com/office/drawing/2014/main" val="4091384145"/>
                    </a:ext>
                  </a:extLst>
                </a:gridCol>
                <a:gridCol w="3325091">
                  <a:extLst>
                    <a:ext uri="{9D8B030D-6E8A-4147-A177-3AD203B41FA5}">
                      <a16:colId xmlns:a16="http://schemas.microsoft.com/office/drawing/2014/main" val="466661197"/>
                    </a:ext>
                  </a:extLst>
                </a:gridCol>
                <a:gridCol w="958849">
                  <a:extLst>
                    <a:ext uri="{9D8B030D-6E8A-4147-A177-3AD203B41FA5}">
                      <a16:colId xmlns:a16="http://schemas.microsoft.com/office/drawing/2014/main" val="4173263632"/>
                    </a:ext>
                  </a:extLst>
                </a:gridCol>
              </a:tblGrid>
              <a:tr h="618115">
                <a:tc>
                  <a:txBody>
                    <a:bodyPr/>
                    <a:lstStyle/>
                    <a:p>
                      <a:pPr algn="l" rtl="0" fontAlgn="base"/>
                      <a:r>
                        <a:rPr lang="en-NZ" sz="1500" b="1" dirty="0">
                          <a:solidFill>
                            <a:schemeClr val="tx1"/>
                          </a:solidFill>
                          <a:effectLst/>
                        </a:rPr>
                        <a:t>No.</a:t>
                      </a:r>
                      <a:endParaRPr lang="en-NZ" sz="1500" b="0" i="0" dirty="0">
                        <a:solidFill>
                          <a:schemeClr val="tx1"/>
                        </a:solidFill>
                        <a:effectLst/>
                        <a:latin typeface="+mn-lt"/>
                      </a:endParaRPr>
                    </a:p>
                  </a:txBody>
                  <a:tcPr anchor="ctr"/>
                </a:tc>
                <a:tc>
                  <a:txBody>
                    <a:bodyPr/>
                    <a:lstStyle/>
                    <a:p>
                      <a:pPr algn="l" rtl="0" fontAlgn="base"/>
                      <a:r>
                        <a:rPr lang="en-NZ" sz="1500" b="1" dirty="0">
                          <a:solidFill>
                            <a:schemeClr val="tx1"/>
                          </a:solidFill>
                          <a:effectLst/>
                        </a:rPr>
                        <a:t>Question and response</a:t>
                      </a:r>
                      <a:endParaRPr lang="en-NZ" sz="1500" b="0" i="0" dirty="0">
                        <a:solidFill>
                          <a:schemeClr val="tx1"/>
                        </a:solidFill>
                        <a:effectLst/>
                        <a:latin typeface="+mn-lt"/>
                      </a:endParaRPr>
                    </a:p>
                  </a:txBody>
                  <a:tcPr anchor="ctr"/>
                </a:tc>
                <a:tc>
                  <a:txBody>
                    <a:bodyPr/>
                    <a:lstStyle/>
                    <a:p>
                      <a:pPr algn="l" rtl="0" fontAlgn="base"/>
                      <a:r>
                        <a:rPr lang="en-NZ" sz="1500" b="1" dirty="0">
                          <a:solidFill>
                            <a:schemeClr val="tx1"/>
                          </a:solidFill>
                          <a:effectLst/>
                        </a:rPr>
                        <a:t>% of learners</a:t>
                      </a:r>
                      <a:endParaRPr lang="en-NZ" sz="1500" b="0" i="0" dirty="0">
                        <a:solidFill>
                          <a:schemeClr val="tx1"/>
                        </a:solidFill>
                        <a:effectLst/>
                        <a:latin typeface="+mn-lt"/>
                      </a:endParaRPr>
                    </a:p>
                  </a:txBody>
                  <a:tcPr anchor="ctr"/>
                </a:tc>
                <a:extLst>
                  <a:ext uri="{0D108BD9-81ED-4DB2-BD59-A6C34878D82A}">
                    <a16:rowId xmlns:a16="http://schemas.microsoft.com/office/drawing/2014/main" val="3710803579"/>
                  </a:ext>
                </a:extLst>
              </a:tr>
              <a:tr h="1048042">
                <a:tc>
                  <a:txBody>
                    <a:bodyPr/>
                    <a:lstStyle/>
                    <a:p>
                      <a:pPr algn="l" rtl="0" fontAlgn="base"/>
                      <a:r>
                        <a:rPr lang="en-NZ" sz="1500" b="0" dirty="0">
                          <a:effectLst/>
                        </a:rPr>
                        <a:t>Q1 </a:t>
                      </a:r>
                      <a:endParaRPr lang="en-NZ" sz="1500" b="0" i="0" dirty="0">
                        <a:effectLst/>
                        <a:latin typeface="+mn-lt"/>
                      </a:endParaRPr>
                    </a:p>
                  </a:txBody>
                  <a:tcPr anchor="ctr"/>
                </a:tc>
                <a:tc>
                  <a:txBody>
                    <a:bodyPr/>
                    <a:lstStyle/>
                    <a:p>
                      <a:pPr algn="l" rtl="0" fontAlgn="base"/>
                      <a:r>
                        <a:rPr lang="en-NZ" sz="1500" b="0" dirty="0">
                          <a:effectLst/>
                        </a:rPr>
                        <a:t>Was there anything about your experience in the training that prevented you from learning? If so, what?  </a:t>
                      </a:r>
                      <a:endParaRPr lang="en-NZ" sz="1500" b="0" i="0" dirty="0">
                        <a:effectLst/>
                        <a:latin typeface="+mn-lt"/>
                      </a:endParaRPr>
                    </a:p>
                  </a:txBody>
                  <a:tcPr anchor="ctr"/>
                </a:tc>
                <a:tc>
                  <a:txBody>
                    <a:bodyPr/>
                    <a:lstStyle/>
                    <a:p>
                      <a:pPr algn="l" rtl="0" fontAlgn="base"/>
                      <a:r>
                        <a:rPr lang="en-NZ" sz="1500" b="0">
                          <a:effectLst/>
                        </a:rPr>
                        <a:t> </a:t>
                      </a:r>
                      <a:endParaRPr lang="en-NZ" sz="1500" b="0" i="0">
                        <a:effectLst/>
                        <a:latin typeface="+mn-lt"/>
                      </a:endParaRPr>
                    </a:p>
                  </a:txBody>
                  <a:tcPr anchor="ctr"/>
                </a:tc>
                <a:extLst>
                  <a:ext uri="{0D108BD9-81ED-4DB2-BD59-A6C34878D82A}">
                    <a16:rowId xmlns:a16="http://schemas.microsoft.com/office/drawing/2014/main" val="1199495257"/>
                  </a:ext>
                </a:extLst>
              </a:tr>
              <a:tr h="811387">
                <a:tc>
                  <a:txBody>
                    <a:bodyPr/>
                    <a:lstStyle/>
                    <a:p>
                      <a:pPr algn="l" rtl="0" fontAlgn="base"/>
                      <a:r>
                        <a:rPr lang="en-NZ" sz="1500" b="0">
                          <a:effectLst/>
                        </a:rPr>
                        <a:t>A1 </a:t>
                      </a:r>
                      <a:endParaRPr lang="en-NZ" sz="1500" b="0" i="0">
                        <a:effectLst/>
                        <a:latin typeface="+mn-lt"/>
                      </a:endParaRPr>
                    </a:p>
                  </a:txBody>
                  <a:tcPr anchor="ctr"/>
                </a:tc>
                <a:tc>
                  <a:txBody>
                    <a:bodyPr/>
                    <a:lstStyle/>
                    <a:p>
                      <a:pPr algn="l" rtl="0" fontAlgn="base"/>
                      <a:r>
                        <a:rPr lang="en-NZ" sz="1500" b="0" dirty="0">
                          <a:effectLst/>
                        </a:rPr>
                        <a:t>"I didn't like the presentations in class. I think it took too long. I would like more group work."  </a:t>
                      </a:r>
                      <a:endParaRPr lang="en-NZ" sz="1500" b="0" i="0" dirty="0">
                        <a:effectLst/>
                        <a:latin typeface="+mn-lt"/>
                      </a:endParaRPr>
                    </a:p>
                  </a:txBody>
                  <a:tcPr anchor="ctr"/>
                </a:tc>
                <a:tc>
                  <a:txBody>
                    <a:bodyPr/>
                    <a:lstStyle/>
                    <a:p>
                      <a:pPr algn="l" rtl="0" fontAlgn="base"/>
                      <a:r>
                        <a:rPr lang="en-NZ" sz="1500" b="0">
                          <a:effectLst/>
                        </a:rPr>
                        <a:t>80% </a:t>
                      </a:r>
                      <a:endParaRPr lang="en-NZ" sz="1500" b="0" i="0">
                        <a:effectLst/>
                        <a:latin typeface="+mn-lt"/>
                      </a:endParaRPr>
                    </a:p>
                  </a:txBody>
                  <a:tcPr anchor="ctr"/>
                </a:tc>
                <a:extLst>
                  <a:ext uri="{0D108BD9-81ED-4DB2-BD59-A6C34878D82A}">
                    <a16:rowId xmlns:a16="http://schemas.microsoft.com/office/drawing/2014/main" val="1830770450"/>
                  </a:ext>
                </a:extLst>
              </a:tr>
              <a:tr h="811387">
                <a:tc>
                  <a:txBody>
                    <a:bodyPr/>
                    <a:lstStyle/>
                    <a:p>
                      <a:pPr algn="l" rtl="0" fontAlgn="base"/>
                      <a:r>
                        <a:rPr lang="en-NZ" sz="1500" b="0">
                          <a:effectLst/>
                        </a:rPr>
                        <a:t>Q2 </a:t>
                      </a:r>
                      <a:endParaRPr lang="en-NZ" sz="1500" b="0" i="0">
                        <a:effectLst/>
                        <a:latin typeface="+mn-lt"/>
                      </a:endParaRPr>
                    </a:p>
                  </a:txBody>
                  <a:tcPr anchor="ctr"/>
                </a:tc>
                <a:tc>
                  <a:txBody>
                    <a:bodyPr/>
                    <a:lstStyle/>
                    <a:p>
                      <a:pPr algn="l" rtl="0" fontAlgn="base"/>
                      <a:r>
                        <a:rPr lang="en-NZ" sz="1500" b="0">
                          <a:effectLst/>
                        </a:rPr>
                        <a:t>Which part of the training did you find the most relevant to your job? </a:t>
                      </a:r>
                      <a:endParaRPr lang="en-NZ" sz="1500" b="0" i="0" dirty="0">
                        <a:effectLst/>
                        <a:latin typeface="+mn-lt"/>
                      </a:endParaRPr>
                    </a:p>
                  </a:txBody>
                  <a:tcPr anchor="ctr"/>
                </a:tc>
                <a:tc>
                  <a:txBody>
                    <a:bodyPr/>
                    <a:lstStyle/>
                    <a:p>
                      <a:pPr algn="l" rtl="0" fontAlgn="base"/>
                      <a:r>
                        <a:rPr lang="en-NZ" sz="1500" b="0">
                          <a:effectLst/>
                        </a:rPr>
                        <a:t> </a:t>
                      </a:r>
                      <a:endParaRPr lang="en-NZ" sz="1500" b="0" i="0">
                        <a:effectLst/>
                        <a:latin typeface="+mn-lt"/>
                      </a:endParaRPr>
                    </a:p>
                  </a:txBody>
                  <a:tcPr anchor="ctr"/>
                </a:tc>
                <a:extLst>
                  <a:ext uri="{0D108BD9-81ED-4DB2-BD59-A6C34878D82A}">
                    <a16:rowId xmlns:a16="http://schemas.microsoft.com/office/drawing/2014/main" val="2468993254"/>
                  </a:ext>
                </a:extLst>
              </a:tr>
              <a:tr h="811387">
                <a:tc>
                  <a:txBody>
                    <a:bodyPr/>
                    <a:lstStyle/>
                    <a:p>
                      <a:pPr algn="l" rtl="0" fontAlgn="base"/>
                      <a:r>
                        <a:rPr lang="en-NZ" sz="1500" b="0">
                          <a:effectLst/>
                        </a:rPr>
                        <a:t>A2 </a:t>
                      </a:r>
                      <a:endParaRPr lang="en-NZ" sz="1500" b="0" i="0">
                        <a:effectLst/>
                        <a:latin typeface="+mn-lt"/>
                      </a:endParaRPr>
                    </a:p>
                  </a:txBody>
                  <a:tcPr anchor="ctr"/>
                </a:tc>
                <a:tc>
                  <a:txBody>
                    <a:bodyPr/>
                    <a:lstStyle/>
                    <a:p>
                      <a:pPr algn="l" rtl="0" fontAlgn="base"/>
                      <a:r>
                        <a:rPr lang="en-NZ" sz="1500" b="0">
                          <a:effectLst/>
                        </a:rPr>
                        <a:t>"I like the practical part more. I found it more relevant to my actual job."  </a:t>
                      </a:r>
                      <a:endParaRPr lang="en-NZ" sz="1500" b="0" i="0" dirty="0">
                        <a:effectLst/>
                        <a:latin typeface="+mn-lt"/>
                      </a:endParaRPr>
                    </a:p>
                  </a:txBody>
                  <a:tcPr anchor="ctr"/>
                </a:tc>
                <a:tc>
                  <a:txBody>
                    <a:bodyPr/>
                    <a:lstStyle/>
                    <a:p>
                      <a:pPr algn="l" rtl="0" fontAlgn="base"/>
                      <a:r>
                        <a:rPr lang="en-NZ" sz="1500" b="0">
                          <a:effectLst/>
                        </a:rPr>
                        <a:t>50% </a:t>
                      </a:r>
                      <a:endParaRPr lang="en-NZ" sz="1500" b="0" i="0" dirty="0">
                        <a:effectLst/>
                        <a:latin typeface="+mn-lt"/>
                      </a:endParaRPr>
                    </a:p>
                  </a:txBody>
                  <a:tcPr anchor="ctr"/>
                </a:tc>
                <a:extLst>
                  <a:ext uri="{0D108BD9-81ED-4DB2-BD59-A6C34878D82A}">
                    <a16:rowId xmlns:a16="http://schemas.microsoft.com/office/drawing/2014/main" val="1124006258"/>
                  </a:ext>
                </a:extLst>
              </a:tr>
              <a:tr h="574733">
                <a:tc>
                  <a:txBody>
                    <a:bodyPr/>
                    <a:lstStyle/>
                    <a:p>
                      <a:pPr algn="l" rtl="0" fontAlgn="base"/>
                      <a:r>
                        <a:rPr lang="en-NZ" sz="1500" b="0">
                          <a:effectLst/>
                        </a:rPr>
                        <a:t>Q3 </a:t>
                      </a:r>
                      <a:endParaRPr lang="en-NZ" sz="1500" b="0" i="0">
                        <a:effectLst/>
                        <a:latin typeface="+mn-lt"/>
                      </a:endParaRPr>
                    </a:p>
                  </a:txBody>
                  <a:tcPr anchor="ctr"/>
                </a:tc>
                <a:tc>
                  <a:txBody>
                    <a:bodyPr/>
                    <a:lstStyle/>
                    <a:p>
                      <a:pPr algn="l" rtl="0" fontAlgn="base"/>
                      <a:r>
                        <a:rPr lang="en-NZ" sz="1500" b="0" dirty="0">
                          <a:effectLst/>
                        </a:rPr>
                        <a:t>How could we improve this training? </a:t>
                      </a:r>
                      <a:endParaRPr lang="en-NZ" sz="1500" b="0" i="0" dirty="0">
                        <a:effectLst/>
                        <a:latin typeface="+mn-lt"/>
                      </a:endParaRPr>
                    </a:p>
                  </a:txBody>
                  <a:tcPr anchor="ctr"/>
                </a:tc>
                <a:tc>
                  <a:txBody>
                    <a:bodyPr/>
                    <a:lstStyle/>
                    <a:p>
                      <a:pPr algn="l" rtl="0" fontAlgn="base"/>
                      <a:r>
                        <a:rPr lang="en-NZ" sz="1500" b="0">
                          <a:effectLst/>
                        </a:rPr>
                        <a:t> </a:t>
                      </a:r>
                      <a:endParaRPr lang="en-NZ" sz="1500" b="0" i="0" dirty="0">
                        <a:effectLst/>
                        <a:latin typeface="+mn-lt"/>
                      </a:endParaRPr>
                    </a:p>
                  </a:txBody>
                  <a:tcPr anchor="ctr"/>
                </a:tc>
                <a:extLst>
                  <a:ext uri="{0D108BD9-81ED-4DB2-BD59-A6C34878D82A}">
                    <a16:rowId xmlns:a16="http://schemas.microsoft.com/office/drawing/2014/main" val="2454444572"/>
                  </a:ext>
                </a:extLst>
              </a:tr>
              <a:tr h="574733">
                <a:tc>
                  <a:txBody>
                    <a:bodyPr/>
                    <a:lstStyle/>
                    <a:p>
                      <a:pPr algn="l" rtl="0" fontAlgn="base"/>
                      <a:r>
                        <a:rPr lang="en-NZ" sz="1500" b="0">
                          <a:effectLst/>
                        </a:rPr>
                        <a:t>A3 </a:t>
                      </a:r>
                      <a:endParaRPr lang="en-NZ" sz="1500" b="0" i="0">
                        <a:effectLst/>
                        <a:latin typeface="+mn-lt"/>
                      </a:endParaRPr>
                    </a:p>
                  </a:txBody>
                  <a:tcPr anchor="ctr"/>
                </a:tc>
                <a:tc>
                  <a:txBody>
                    <a:bodyPr/>
                    <a:lstStyle/>
                    <a:p>
                      <a:pPr algn="l" rtl="0" fontAlgn="base"/>
                      <a:r>
                        <a:rPr lang="en-NZ" sz="1500" b="0">
                          <a:effectLst/>
                        </a:rPr>
                        <a:t>"Include more time for practising in groups." </a:t>
                      </a:r>
                      <a:endParaRPr lang="en-NZ" sz="1500" b="0" i="0">
                        <a:effectLst/>
                        <a:latin typeface="+mn-lt"/>
                      </a:endParaRPr>
                    </a:p>
                  </a:txBody>
                  <a:tcPr anchor="ctr"/>
                </a:tc>
                <a:tc>
                  <a:txBody>
                    <a:bodyPr/>
                    <a:lstStyle/>
                    <a:p>
                      <a:pPr algn="l" rtl="0" fontAlgn="base"/>
                      <a:r>
                        <a:rPr lang="en-NZ" sz="1500" b="0">
                          <a:effectLst/>
                        </a:rPr>
                        <a:t>80% </a:t>
                      </a:r>
                      <a:endParaRPr lang="en-NZ" sz="1500" b="0" i="0" dirty="0">
                        <a:effectLst/>
                        <a:latin typeface="+mn-lt"/>
                      </a:endParaRPr>
                    </a:p>
                  </a:txBody>
                  <a:tcPr anchor="ctr"/>
                </a:tc>
                <a:extLst>
                  <a:ext uri="{0D108BD9-81ED-4DB2-BD59-A6C34878D82A}">
                    <a16:rowId xmlns:a16="http://schemas.microsoft.com/office/drawing/2014/main" val="2213482584"/>
                  </a:ext>
                </a:extLst>
              </a:tr>
              <a:tr h="574733">
                <a:tc>
                  <a:txBody>
                    <a:bodyPr/>
                    <a:lstStyle/>
                    <a:p>
                      <a:pPr algn="l" rtl="0" fontAlgn="base"/>
                      <a:r>
                        <a:rPr lang="en-NZ" sz="1500" b="0">
                          <a:effectLst/>
                        </a:rPr>
                        <a:t>Q4 </a:t>
                      </a:r>
                      <a:endParaRPr lang="en-NZ" sz="1500" b="0" i="0">
                        <a:effectLst/>
                        <a:latin typeface="+mn-lt"/>
                      </a:endParaRPr>
                    </a:p>
                  </a:txBody>
                  <a:tcPr anchor="ctr"/>
                </a:tc>
                <a:tc>
                  <a:txBody>
                    <a:bodyPr/>
                    <a:lstStyle/>
                    <a:p>
                      <a:pPr algn="l" rtl="0" fontAlgn="base"/>
                      <a:r>
                        <a:rPr lang="en-NZ" sz="1500" b="0" dirty="0">
                          <a:effectLst/>
                        </a:rPr>
                        <a:t>Why did you choose to do this training? </a:t>
                      </a:r>
                      <a:endParaRPr lang="en-NZ" sz="1500" b="0" i="0" dirty="0">
                        <a:effectLst/>
                        <a:latin typeface="+mn-lt"/>
                      </a:endParaRPr>
                    </a:p>
                  </a:txBody>
                  <a:tcPr anchor="ctr"/>
                </a:tc>
                <a:tc>
                  <a:txBody>
                    <a:bodyPr/>
                    <a:lstStyle/>
                    <a:p>
                      <a:pPr algn="l" rtl="0" fontAlgn="base"/>
                      <a:r>
                        <a:rPr lang="en-NZ" sz="1500" b="0">
                          <a:effectLst/>
                        </a:rPr>
                        <a:t> </a:t>
                      </a:r>
                      <a:endParaRPr lang="en-NZ" sz="1500" b="0" i="0" dirty="0">
                        <a:effectLst/>
                        <a:latin typeface="+mn-lt"/>
                      </a:endParaRPr>
                    </a:p>
                  </a:txBody>
                  <a:tcPr anchor="ctr"/>
                </a:tc>
                <a:extLst>
                  <a:ext uri="{0D108BD9-81ED-4DB2-BD59-A6C34878D82A}">
                    <a16:rowId xmlns:a16="http://schemas.microsoft.com/office/drawing/2014/main" val="275378824"/>
                  </a:ext>
                </a:extLst>
              </a:tr>
              <a:tr h="411328">
                <a:tc>
                  <a:txBody>
                    <a:bodyPr/>
                    <a:lstStyle/>
                    <a:p>
                      <a:pPr algn="l" rtl="0" fontAlgn="base"/>
                      <a:r>
                        <a:rPr lang="en-NZ" sz="1500" b="0">
                          <a:effectLst/>
                        </a:rPr>
                        <a:t>A4 </a:t>
                      </a:r>
                      <a:endParaRPr lang="en-NZ" sz="1500" b="0" i="0">
                        <a:effectLst/>
                        <a:latin typeface="+mn-lt"/>
                      </a:endParaRPr>
                    </a:p>
                  </a:txBody>
                  <a:tcPr anchor="ctr"/>
                </a:tc>
                <a:tc>
                  <a:txBody>
                    <a:bodyPr/>
                    <a:lstStyle/>
                    <a:p>
                      <a:pPr algn="l" rtl="0" fontAlgn="base"/>
                      <a:r>
                        <a:rPr lang="en-NZ" sz="1500" b="0">
                          <a:effectLst/>
                        </a:rPr>
                        <a:t>"Because my boss said I had to."  </a:t>
                      </a:r>
                      <a:endParaRPr lang="en-NZ" sz="1500" b="0" i="0" dirty="0">
                        <a:effectLst/>
                        <a:latin typeface="+mn-lt"/>
                      </a:endParaRPr>
                    </a:p>
                  </a:txBody>
                  <a:tcPr anchor="ctr"/>
                </a:tc>
                <a:tc>
                  <a:txBody>
                    <a:bodyPr/>
                    <a:lstStyle/>
                    <a:p>
                      <a:pPr algn="l" rtl="0" fontAlgn="base"/>
                      <a:r>
                        <a:rPr lang="en-NZ" sz="1500" b="0" dirty="0">
                          <a:effectLst/>
                        </a:rPr>
                        <a:t>70% </a:t>
                      </a:r>
                      <a:endParaRPr lang="en-NZ" sz="1500" b="0" i="0" dirty="0">
                        <a:effectLst/>
                        <a:latin typeface="+mn-lt"/>
                      </a:endParaRPr>
                    </a:p>
                  </a:txBody>
                  <a:tcPr anchor="ctr"/>
                </a:tc>
                <a:extLst>
                  <a:ext uri="{0D108BD9-81ED-4DB2-BD59-A6C34878D82A}">
                    <a16:rowId xmlns:a16="http://schemas.microsoft.com/office/drawing/2014/main" val="1878371168"/>
                  </a:ext>
                </a:extLst>
              </a:tr>
            </a:tbl>
          </a:graphicData>
        </a:graphic>
      </p:graphicFrame>
    </p:spTree>
    <p:extLst>
      <p:ext uri="{BB962C8B-B14F-4D97-AF65-F5344CB8AC3E}">
        <p14:creationId xmlns:p14="http://schemas.microsoft.com/office/powerpoint/2010/main" val="54177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203101-D7D9-8ABC-7754-A9EDD5EE08F3}"/>
              </a:ext>
            </a:extLst>
          </p:cNvPr>
          <p:cNvSpPr txBox="1">
            <a:spLocks noGrp="1"/>
          </p:cNvSpPr>
          <p:nvPr>
            <p:ph type="title" idx="4294967295"/>
          </p:nvPr>
        </p:nvSpPr>
        <p:spPr>
          <a:xfrm>
            <a:off x="1439578" y="0"/>
            <a:ext cx="10752423" cy="1080000"/>
          </a:xfrm>
          <a:prstGeom prst="rect">
            <a:avLst/>
          </a:prstGeom>
          <a:gradFill>
            <a:gsLst>
              <a:gs pos="0">
                <a:schemeClr val="accent1"/>
              </a:gs>
              <a:gs pos="33000">
                <a:schemeClr val="accent1">
                  <a:lumMod val="20000"/>
                  <a:lumOff val="80000"/>
                </a:schemeClr>
              </a:gs>
              <a:gs pos="74000">
                <a:schemeClr val="accent1">
                  <a:lumMod val="60000"/>
                  <a:lumOff val="40000"/>
                </a:schemeClr>
              </a:gs>
              <a:gs pos="100000">
                <a:schemeClr val="accent1"/>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Learner feedback from surveys</a:t>
            </a:r>
          </a:p>
        </p:txBody>
      </p:sp>
      <p:sp>
        <p:nvSpPr>
          <p:cNvPr id="3" name="Content Placeholder 2">
            <a:extLst>
              <a:ext uri="{FF2B5EF4-FFF2-40B4-BE49-F238E27FC236}">
                <a16:creationId xmlns:a16="http://schemas.microsoft.com/office/drawing/2014/main" id="{94D1A386-D2C5-FA11-2E97-2395ED287AF1}"/>
              </a:ext>
            </a:extLst>
          </p:cNvPr>
          <p:cNvSpPr>
            <a:spLocks noGrp="1"/>
          </p:cNvSpPr>
          <p:nvPr>
            <p:ph idx="1"/>
          </p:nvPr>
        </p:nvSpPr>
        <p:spPr>
          <a:xfrm>
            <a:off x="1439578" y="1297726"/>
            <a:ext cx="9725257" cy="1227265"/>
          </a:xfrm>
        </p:spPr>
        <p:txBody>
          <a:bodyPr>
            <a:normAutofit fontScale="77500" lnSpcReduction="20000"/>
          </a:bodyPr>
          <a:lstStyle/>
          <a:p>
            <a:pPr marL="342900" indent="-342900">
              <a:lnSpc>
                <a:spcPct val="110000"/>
              </a:lnSpc>
              <a:spcBef>
                <a:spcPts val="0"/>
              </a:spcBef>
              <a:spcAft>
                <a:spcPts val="600"/>
              </a:spcAft>
            </a:pPr>
            <a:r>
              <a:rPr lang="en-GB" sz="2300" dirty="0"/>
              <a:t>Summarising survey data is a good way to interpret text-based data in a numeric way.</a:t>
            </a:r>
          </a:p>
          <a:p>
            <a:pPr marL="342900" indent="-342900">
              <a:lnSpc>
                <a:spcPct val="110000"/>
              </a:lnSpc>
              <a:spcBef>
                <a:spcPts val="0"/>
              </a:spcBef>
              <a:spcAft>
                <a:spcPts val="600"/>
              </a:spcAft>
            </a:pPr>
            <a:r>
              <a:rPr lang="en-GB" sz="2300" dirty="0"/>
              <a:t>You can summarise the responses onto one sheet.</a:t>
            </a:r>
          </a:p>
          <a:p>
            <a:pPr marL="342900" indent="-342900">
              <a:lnSpc>
                <a:spcPct val="110000"/>
              </a:lnSpc>
              <a:spcBef>
                <a:spcPts val="0"/>
              </a:spcBef>
              <a:spcAft>
                <a:spcPts val="600"/>
              </a:spcAft>
            </a:pPr>
            <a:r>
              <a:rPr lang="en-GB" sz="2300" dirty="0"/>
              <a:t>The total number of responses is often written as “n = ” </a:t>
            </a:r>
            <a:endParaRPr lang="en-GB" dirty="0"/>
          </a:p>
        </p:txBody>
      </p:sp>
      <p:sp>
        <p:nvSpPr>
          <p:cNvPr id="9" name="Content Placeholder 3">
            <a:extLst>
              <a:ext uri="{FF2B5EF4-FFF2-40B4-BE49-F238E27FC236}">
                <a16:creationId xmlns:a16="http://schemas.microsoft.com/office/drawing/2014/main" id="{24FD35EE-D66B-2C07-F26F-1CE524BD91AE}"/>
              </a:ext>
            </a:extLst>
          </p:cNvPr>
          <p:cNvSpPr txBox="1">
            <a:spLocks/>
          </p:cNvSpPr>
          <p:nvPr/>
        </p:nvSpPr>
        <p:spPr>
          <a:xfrm>
            <a:off x="1439577" y="2306781"/>
            <a:ext cx="9824167" cy="4441969"/>
          </a:xfrm>
          <a:prstGeom prst="rect">
            <a:avLst/>
          </a:prstGeom>
          <a:ln w="28575">
            <a:solidFill>
              <a:schemeClr val="accent3"/>
            </a:solidFill>
          </a:ln>
        </p:spPr>
        <p:txBody>
          <a:bodyPr vert="horz" lIns="91440" tIns="45720" rIns="91440" bIns="45720" rtlCol="0">
            <a:normAutofit/>
          </a:bodyPr>
          <a:lstStyle>
            <a:lvl1pPr marL="0" indent="-252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20000" indent="-252000" algn="l" defTabSz="914400" rtl="0" eaLnBrk="1" latinLnBrk="0" hangingPunct="1">
              <a:lnSpc>
                <a:spcPct val="100000"/>
              </a:lnSpc>
              <a:spcBef>
                <a:spcPts val="8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80000" indent="-252000" algn="l" defTabSz="914400" rtl="0" eaLnBrk="1" latinLnBrk="0" hangingPunct="1">
              <a:lnSpc>
                <a:spcPct val="100000"/>
              </a:lnSpc>
              <a:spcBef>
                <a:spcPts val="8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440000" indent="-252000" algn="l" defTabSz="914400" rtl="0" eaLnBrk="1" latinLnBrk="0" hangingPunct="1">
              <a:lnSpc>
                <a:spcPct val="100000"/>
              </a:lnSpc>
              <a:spcBef>
                <a:spcPts val="8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100" dirty="0"/>
              <a:t>Example</a:t>
            </a:r>
          </a:p>
        </p:txBody>
      </p:sp>
      <p:graphicFrame>
        <p:nvGraphicFramePr>
          <p:cNvPr id="4" name="Table 3">
            <a:extLst>
              <a:ext uri="{FF2B5EF4-FFF2-40B4-BE49-F238E27FC236}">
                <a16:creationId xmlns:a16="http://schemas.microsoft.com/office/drawing/2014/main" id="{15FDEDF9-A9BA-EE8A-21FB-FB22533DA4D8}"/>
              </a:ext>
            </a:extLst>
          </p:cNvPr>
          <p:cNvGraphicFramePr>
            <a:graphicFrameLocks noGrp="1"/>
          </p:cNvGraphicFramePr>
          <p:nvPr>
            <p:extLst>
              <p:ext uri="{D42A27DB-BD31-4B8C-83A1-F6EECF244321}">
                <p14:modId xmlns:p14="http://schemas.microsoft.com/office/powerpoint/2010/main" val="1836292651"/>
              </p:ext>
            </p:extLst>
          </p:nvPr>
        </p:nvGraphicFramePr>
        <p:xfrm>
          <a:off x="1720010" y="2828852"/>
          <a:ext cx="9263299" cy="3657600"/>
        </p:xfrm>
        <a:graphic>
          <a:graphicData uri="http://schemas.openxmlformats.org/drawingml/2006/table">
            <a:tbl>
              <a:tblPr firstRow="1" bandRow="1">
                <a:tableStyleId>{C083E6E3-FA7D-4D7B-A595-EF9225AFEA82}</a:tableStyleId>
              </a:tblPr>
              <a:tblGrid>
                <a:gridCol w="3532909">
                  <a:extLst>
                    <a:ext uri="{9D8B030D-6E8A-4147-A177-3AD203B41FA5}">
                      <a16:colId xmlns:a16="http://schemas.microsoft.com/office/drawing/2014/main" val="3021336179"/>
                    </a:ext>
                  </a:extLst>
                </a:gridCol>
                <a:gridCol w="2109355">
                  <a:extLst>
                    <a:ext uri="{9D8B030D-6E8A-4147-A177-3AD203B41FA5}">
                      <a16:colId xmlns:a16="http://schemas.microsoft.com/office/drawing/2014/main" val="368965927"/>
                    </a:ext>
                  </a:extLst>
                </a:gridCol>
                <a:gridCol w="1793791">
                  <a:extLst>
                    <a:ext uri="{9D8B030D-6E8A-4147-A177-3AD203B41FA5}">
                      <a16:colId xmlns:a16="http://schemas.microsoft.com/office/drawing/2014/main" val="502739082"/>
                    </a:ext>
                  </a:extLst>
                </a:gridCol>
                <a:gridCol w="1827244">
                  <a:extLst>
                    <a:ext uri="{9D8B030D-6E8A-4147-A177-3AD203B41FA5}">
                      <a16:colId xmlns:a16="http://schemas.microsoft.com/office/drawing/2014/main" val="1407778681"/>
                    </a:ext>
                  </a:extLst>
                </a:gridCol>
              </a:tblGrid>
              <a:tr h="536142">
                <a:tc>
                  <a:txBody>
                    <a:bodyPr/>
                    <a:lstStyle/>
                    <a:p>
                      <a:pPr algn="l" rtl="0" fontAlgn="base"/>
                      <a:r>
                        <a:rPr lang="en-NZ" sz="1500" b="1" dirty="0">
                          <a:solidFill>
                            <a:schemeClr val="tx1"/>
                          </a:solidFill>
                          <a:effectLst/>
                        </a:rPr>
                        <a:t>Survey prompt </a:t>
                      </a:r>
                      <a:endParaRPr lang="en-NZ" sz="1500" b="1" i="0" dirty="0">
                        <a:solidFill>
                          <a:schemeClr val="tx1"/>
                        </a:solidFill>
                        <a:effectLst/>
                        <a:latin typeface="+mj-lt"/>
                      </a:endParaRPr>
                    </a:p>
                  </a:txBody>
                  <a:tcPr/>
                </a:tc>
                <a:tc>
                  <a:txBody>
                    <a:bodyPr/>
                    <a:lstStyle/>
                    <a:p>
                      <a:pPr algn="l" rtl="0" fontAlgn="base"/>
                      <a:r>
                        <a:rPr lang="en-NZ" sz="1500" b="1" dirty="0">
                          <a:solidFill>
                            <a:schemeClr val="tx1"/>
                          </a:solidFill>
                          <a:effectLst/>
                        </a:rPr>
                        <a:t>Response selected </a:t>
                      </a:r>
                      <a:endParaRPr lang="en-NZ" sz="1500" b="1" i="0" dirty="0">
                        <a:solidFill>
                          <a:schemeClr val="tx1"/>
                        </a:solidFill>
                        <a:effectLst/>
                        <a:latin typeface="+mj-lt"/>
                      </a:endParaRPr>
                    </a:p>
                  </a:txBody>
                  <a:tcPr/>
                </a:tc>
                <a:tc>
                  <a:txBody>
                    <a:bodyPr/>
                    <a:lstStyle/>
                    <a:p>
                      <a:pPr algn="ctr" rtl="0" fontAlgn="base"/>
                      <a:r>
                        <a:rPr lang="en-NZ" sz="1500" b="1" dirty="0">
                          <a:solidFill>
                            <a:schemeClr val="tx1"/>
                          </a:solidFill>
                          <a:effectLst/>
                        </a:rPr>
                        <a:t>Responses</a:t>
                      </a:r>
                    </a:p>
                    <a:p>
                      <a:pPr algn="ctr" rtl="0" fontAlgn="base"/>
                      <a:r>
                        <a:rPr lang="en-NZ" sz="1500" b="1" dirty="0">
                          <a:solidFill>
                            <a:schemeClr val="tx1"/>
                          </a:solidFill>
                          <a:effectLst/>
                        </a:rPr>
                        <a:t>number</a:t>
                      </a:r>
                    </a:p>
                    <a:p>
                      <a:pPr algn="ctr" rtl="0" fontAlgn="base"/>
                      <a:r>
                        <a:rPr lang="en-NZ" sz="1500" b="0" dirty="0">
                          <a:solidFill>
                            <a:schemeClr val="tx1"/>
                          </a:solidFill>
                          <a:effectLst/>
                        </a:rPr>
                        <a:t>(n=16) </a:t>
                      </a:r>
                      <a:endParaRPr lang="en-NZ" sz="1500" b="0" i="0" dirty="0">
                        <a:solidFill>
                          <a:schemeClr val="tx1"/>
                        </a:solidFill>
                        <a:effectLst/>
                        <a:latin typeface="+mj-lt"/>
                      </a:endParaRPr>
                    </a:p>
                  </a:txBody>
                  <a:tcPr anchor="ctr"/>
                </a:tc>
                <a:tc>
                  <a:txBody>
                    <a:bodyPr/>
                    <a:lstStyle/>
                    <a:p>
                      <a:pPr algn="ctr" rtl="0" fontAlgn="base"/>
                      <a:r>
                        <a:rPr lang="en-NZ" sz="1500" b="1" dirty="0">
                          <a:solidFill>
                            <a:schemeClr val="tx1"/>
                          </a:solidFill>
                          <a:effectLst/>
                        </a:rPr>
                        <a:t>Responses</a:t>
                      </a:r>
                    </a:p>
                    <a:p>
                      <a:pPr algn="ctr" rtl="0" fontAlgn="base"/>
                      <a:r>
                        <a:rPr lang="en-NZ" sz="1500" b="1" dirty="0">
                          <a:solidFill>
                            <a:schemeClr val="tx1"/>
                          </a:solidFill>
                          <a:effectLst/>
                        </a:rPr>
                        <a:t>percentage</a:t>
                      </a:r>
                      <a:endParaRPr lang="en-NZ" sz="1500" b="1" i="0" dirty="0">
                        <a:solidFill>
                          <a:schemeClr val="tx1"/>
                        </a:solidFill>
                        <a:effectLst/>
                        <a:latin typeface="+mj-lt"/>
                      </a:endParaRPr>
                    </a:p>
                  </a:txBody>
                  <a:tcPr/>
                </a:tc>
                <a:extLst>
                  <a:ext uri="{0D108BD9-81ED-4DB2-BD59-A6C34878D82A}">
                    <a16:rowId xmlns:a16="http://schemas.microsoft.com/office/drawing/2014/main" val="1760832070"/>
                  </a:ext>
                </a:extLst>
              </a:tr>
              <a:tr h="677232">
                <a:tc>
                  <a:txBody>
                    <a:bodyPr/>
                    <a:lstStyle/>
                    <a:p>
                      <a:pPr algn="l" rtl="0" fontAlgn="base"/>
                      <a:r>
                        <a:rPr lang="en-NZ" sz="1500" b="0" dirty="0">
                          <a:effectLst/>
                        </a:rPr>
                        <a:t>The training environment helped me to learn. </a:t>
                      </a:r>
                      <a:endParaRPr lang="en-NZ" sz="1500" b="0" i="0" dirty="0">
                        <a:effectLst/>
                        <a:latin typeface="+mj-lt"/>
                      </a:endParaRPr>
                    </a:p>
                  </a:txBody>
                  <a:tcPr/>
                </a:tc>
                <a:tc>
                  <a:txBody>
                    <a:bodyPr/>
                    <a:lstStyle/>
                    <a:p>
                      <a:pPr algn="l" rtl="0" fontAlgn="base"/>
                      <a:r>
                        <a:rPr lang="en-NZ" sz="1500" b="0" dirty="0">
                          <a:effectLst/>
                        </a:rPr>
                        <a:t>Strongly agree </a:t>
                      </a:r>
                    </a:p>
                    <a:p>
                      <a:pPr algn="l" rtl="0" fontAlgn="base"/>
                      <a:r>
                        <a:rPr lang="en-NZ" sz="1500" b="0" dirty="0">
                          <a:effectLst/>
                        </a:rPr>
                        <a:t>agree </a:t>
                      </a:r>
                    </a:p>
                    <a:p>
                      <a:pPr algn="l" rtl="0" fontAlgn="base"/>
                      <a:r>
                        <a:rPr lang="en-NZ" sz="1500" b="0" dirty="0">
                          <a:effectLst/>
                        </a:rPr>
                        <a:t>Disagree </a:t>
                      </a:r>
                      <a:endParaRPr lang="en-NZ" sz="1500" b="0" i="0" dirty="0">
                        <a:effectLst/>
                        <a:latin typeface="+mj-lt"/>
                      </a:endParaRPr>
                    </a:p>
                  </a:txBody>
                  <a:tcPr/>
                </a:tc>
                <a:tc>
                  <a:txBody>
                    <a:bodyPr/>
                    <a:lstStyle/>
                    <a:p>
                      <a:pPr algn="ctr" rtl="0" fontAlgn="base"/>
                      <a:r>
                        <a:rPr lang="en-NZ" sz="1500" b="0" dirty="0">
                          <a:effectLst/>
                        </a:rPr>
                        <a:t>1 </a:t>
                      </a:r>
                    </a:p>
                    <a:p>
                      <a:pPr algn="ctr" rtl="0" fontAlgn="base"/>
                      <a:r>
                        <a:rPr lang="en-NZ" sz="1500" b="0" dirty="0">
                          <a:effectLst/>
                        </a:rPr>
                        <a:t>14 </a:t>
                      </a:r>
                    </a:p>
                    <a:p>
                      <a:pPr algn="ctr" rtl="0" fontAlgn="base"/>
                      <a:r>
                        <a:rPr lang="en-NZ" sz="1500" b="0" dirty="0">
                          <a:effectLst/>
                        </a:rPr>
                        <a:t>1 </a:t>
                      </a:r>
                      <a:endParaRPr lang="en-NZ" sz="1500" b="0" i="0" dirty="0">
                        <a:effectLst/>
                        <a:latin typeface="+mj-lt"/>
                      </a:endParaRPr>
                    </a:p>
                  </a:txBody>
                  <a:tcPr/>
                </a:tc>
                <a:tc>
                  <a:txBody>
                    <a:bodyPr/>
                    <a:lstStyle/>
                    <a:p>
                      <a:pPr algn="ctr" rtl="0" fontAlgn="base"/>
                      <a:r>
                        <a:rPr lang="en-NZ" sz="1500" b="0" dirty="0">
                          <a:effectLst/>
                        </a:rPr>
                        <a:t>6.25% </a:t>
                      </a:r>
                    </a:p>
                    <a:p>
                      <a:pPr algn="ctr" rtl="0" fontAlgn="base"/>
                      <a:r>
                        <a:rPr lang="en-NZ" sz="1500" b="0" dirty="0">
                          <a:effectLst/>
                        </a:rPr>
                        <a:t>87.50% </a:t>
                      </a:r>
                    </a:p>
                    <a:p>
                      <a:pPr algn="ctr" rtl="0" fontAlgn="base"/>
                      <a:r>
                        <a:rPr lang="en-NZ" sz="1500" b="0" dirty="0">
                          <a:effectLst/>
                        </a:rPr>
                        <a:t>6.25% </a:t>
                      </a:r>
                      <a:endParaRPr lang="en-NZ" sz="1500" b="0" i="0" dirty="0">
                        <a:effectLst/>
                        <a:latin typeface="+mj-lt"/>
                      </a:endParaRPr>
                    </a:p>
                  </a:txBody>
                  <a:tcPr/>
                </a:tc>
                <a:extLst>
                  <a:ext uri="{0D108BD9-81ED-4DB2-BD59-A6C34878D82A}">
                    <a16:rowId xmlns:a16="http://schemas.microsoft.com/office/drawing/2014/main" val="1720217400"/>
                  </a:ext>
                </a:extLst>
              </a:tr>
              <a:tr h="479706">
                <a:tc>
                  <a:txBody>
                    <a:bodyPr/>
                    <a:lstStyle/>
                    <a:p>
                      <a:pPr algn="l" rtl="0" fontAlgn="base"/>
                      <a:r>
                        <a:rPr lang="en-NZ" sz="1500" b="0">
                          <a:effectLst/>
                        </a:rPr>
                        <a:t>This training was interesting. </a:t>
                      </a:r>
                      <a:endParaRPr lang="en-NZ" sz="1500" b="0" i="0">
                        <a:effectLst/>
                        <a:latin typeface="+mj-lt"/>
                      </a:endParaRPr>
                    </a:p>
                  </a:txBody>
                  <a:tcPr/>
                </a:tc>
                <a:tc>
                  <a:txBody>
                    <a:bodyPr/>
                    <a:lstStyle/>
                    <a:p>
                      <a:pPr algn="l" rtl="0" fontAlgn="base"/>
                      <a:r>
                        <a:rPr lang="en-NZ" sz="1500" b="0">
                          <a:effectLst/>
                        </a:rPr>
                        <a:t>Agree </a:t>
                      </a:r>
                    </a:p>
                    <a:p>
                      <a:pPr algn="l" rtl="0" fontAlgn="base"/>
                      <a:r>
                        <a:rPr lang="en-NZ" sz="1500" b="0">
                          <a:effectLst/>
                        </a:rPr>
                        <a:t>Disagree </a:t>
                      </a:r>
                      <a:endParaRPr lang="en-NZ" sz="1500" b="0" i="0">
                        <a:effectLst/>
                        <a:latin typeface="+mj-lt"/>
                      </a:endParaRPr>
                    </a:p>
                  </a:txBody>
                  <a:tcPr/>
                </a:tc>
                <a:tc>
                  <a:txBody>
                    <a:bodyPr/>
                    <a:lstStyle/>
                    <a:p>
                      <a:pPr algn="ctr" rtl="0" fontAlgn="base"/>
                      <a:r>
                        <a:rPr lang="en-NZ" sz="1500" b="0" dirty="0">
                          <a:effectLst/>
                        </a:rPr>
                        <a:t>15 </a:t>
                      </a:r>
                    </a:p>
                    <a:p>
                      <a:pPr algn="ctr" rtl="0" fontAlgn="base"/>
                      <a:r>
                        <a:rPr lang="en-NZ" sz="1500" b="0" dirty="0">
                          <a:effectLst/>
                        </a:rPr>
                        <a:t>1 </a:t>
                      </a:r>
                      <a:endParaRPr lang="en-NZ" sz="1500" b="0" i="0" dirty="0">
                        <a:effectLst/>
                        <a:latin typeface="+mj-lt"/>
                      </a:endParaRPr>
                    </a:p>
                  </a:txBody>
                  <a:tcPr/>
                </a:tc>
                <a:tc>
                  <a:txBody>
                    <a:bodyPr/>
                    <a:lstStyle/>
                    <a:p>
                      <a:pPr algn="ctr" rtl="0" fontAlgn="base"/>
                      <a:r>
                        <a:rPr lang="en-NZ" sz="1500" b="0" dirty="0">
                          <a:effectLst/>
                        </a:rPr>
                        <a:t>93.75% </a:t>
                      </a:r>
                    </a:p>
                    <a:p>
                      <a:pPr algn="ctr" rtl="0" fontAlgn="base"/>
                      <a:r>
                        <a:rPr lang="en-NZ" sz="1500" b="0" dirty="0">
                          <a:effectLst/>
                        </a:rPr>
                        <a:t>6.25% </a:t>
                      </a:r>
                      <a:endParaRPr lang="en-NZ" sz="1500" b="0" i="0" dirty="0">
                        <a:effectLst/>
                        <a:latin typeface="+mj-lt"/>
                      </a:endParaRPr>
                    </a:p>
                  </a:txBody>
                  <a:tcPr/>
                </a:tc>
                <a:extLst>
                  <a:ext uri="{0D108BD9-81ED-4DB2-BD59-A6C34878D82A}">
                    <a16:rowId xmlns:a16="http://schemas.microsoft.com/office/drawing/2014/main" val="3025614621"/>
                  </a:ext>
                </a:extLst>
              </a:tr>
              <a:tr h="677232">
                <a:tc>
                  <a:txBody>
                    <a:bodyPr/>
                    <a:lstStyle/>
                    <a:p>
                      <a:pPr algn="l" rtl="0" fontAlgn="base"/>
                      <a:r>
                        <a:rPr lang="en-NZ" sz="1500" b="0">
                          <a:effectLst/>
                        </a:rPr>
                        <a:t>What I learned in this training will help me in my job. </a:t>
                      </a:r>
                      <a:endParaRPr lang="en-NZ" sz="1500" b="0" i="0">
                        <a:effectLst/>
                        <a:latin typeface="+mj-lt"/>
                      </a:endParaRPr>
                    </a:p>
                  </a:txBody>
                  <a:tcPr/>
                </a:tc>
                <a:tc>
                  <a:txBody>
                    <a:bodyPr/>
                    <a:lstStyle/>
                    <a:p>
                      <a:pPr algn="l" rtl="0" fontAlgn="base"/>
                      <a:r>
                        <a:rPr lang="en-NZ" sz="1500" b="0">
                          <a:effectLst/>
                        </a:rPr>
                        <a:t>Strongly agree  </a:t>
                      </a:r>
                    </a:p>
                    <a:p>
                      <a:pPr algn="l" rtl="0" fontAlgn="base"/>
                      <a:r>
                        <a:rPr lang="en-NZ" sz="1500" b="0">
                          <a:effectLst/>
                        </a:rPr>
                        <a:t>Agree </a:t>
                      </a:r>
                    </a:p>
                    <a:p>
                      <a:pPr algn="l" rtl="0" fontAlgn="base"/>
                      <a:r>
                        <a:rPr lang="en-NZ" sz="1500" b="0">
                          <a:effectLst/>
                        </a:rPr>
                        <a:t>NA </a:t>
                      </a:r>
                      <a:endParaRPr lang="en-NZ" sz="1500" b="0" i="0">
                        <a:effectLst/>
                        <a:latin typeface="+mj-lt"/>
                      </a:endParaRPr>
                    </a:p>
                  </a:txBody>
                  <a:tcPr/>
                </a:tc>
                <a:tc>
                  <a:txBody>
                    <a:bodyPr/>
                    <a:lstStyle/>
                    <a:p>
                      <a:pPr algn="ctr" rtl="0" fontAlgn="base"/>
                      <a:r>
                        <a:rPr lang="en-NZ" sz="1500" b="0" dirty="0">
                          <a:effectLst/>
                        </a:rPr>
                        <a:t>8 </a:t>
                      </a:r>
                    </a:p>
                    <a:p>
                      <a:pPr algn="ctr" rtl="0" fontAlgn="base"/>
                      <a:r>
                        <a:rPr lang="en-NZ" sz="1500" b="0" dirty="0">
                          <a:effectLst/>
                        </a:rPr>
                        <a:t>6 </a:t>
                      </a:r>
                    </a:p>
                    <a:p>
                      <a:pPr algn="ctr" rtl="0" fontAlgn="base"/>
                      <a:r>
                        <a:rPr lang="en-NZ" sz="1500" b="0" dirty="0">
                          <a:effectLst/>
                        </a:rPr>
                        <a:t>2 </a:t>
                      </a:r>
                      <a:endParaRPr lang="en-NZ" sz="1500" b="0" i="0" dirty="0">
                        <a:effectLst/>
                        <a:latin typeface="+mj-lt"/>
                      </a:endParaRPr>
                    </a:p>
                  </a:txBody>
                  <a:tcPr/>
                </a:tc>
                <a:tc>
                  <a:txBody>
                    <a:bodyPr/>
                    <a:lstStyle/>
                    <a:p>
                      <a:pPr algn="ctr" rtl="0" fontAlgn="base"/>
                      <a:r>
                        <a:rPr lang="en-NZ" sz="1500" b="0" dirty="0">
                          <a:effectLst/>
                        </a:rPr>
                        <a:t>50.0% </a:t>
                      </a:r>
                    </a:p>
                    <a:p>
                      <a:pPr algn="ctr" rtl="0" fontAlgn="base"/>
                      <a:r>
                        <a:rPr lang="en-NZ" sz="1500" b="0" dirty="0">
                          <a:effectLst/>
                        </a:rPr>
                        <a:t>37.5% </a:t>
                      </a:r>
                    </a:p>
                    <a:p>
                      <a:pPr algn="ctr" rtl="0" fontAlgn="base"/>
                      <a:r>
                        <a:rPr lang="en-NZ" sz="1500" b="0" dirty="0">
                          <a:effectLst/>
                        </a:rPr>
                        <a:t>12.5% </a:t>
                      </a:r>
                      <a:endParaRPr lang="en-NZ" sz="1500" b="0" i="0" dirty="0">
                        <a:effectLst/>
                        <a:latin typeface="+mj-lt"/>
                      </a:endParaRPr>
                    </a:p>
                  </a:txBody>
                  <a:tcPr/>
                </a:tc>
                <a:extLst>
                  <a:ext uri="{0D108BD9-81ED-4DB2-BD59-A6C34878D82A}">
                    <a16:rowId xmlns:a16="http://schemas.microsoft.com/office/drawing/2014/main" val="2823362751"/>
                  </a:ext>
                </a:extLst>
              </a:tr>
              <a:tr h="677232">
                <a:tc>
                  <a:txBody>
                    <a:bodyPr/>
                    <a:lstStyle/>
                    <a:p>
                      <a:pPr algn="l" rtl="0" fontAlgn="base"/>
                      <a:r>
                        <a:rPr lang="en-NZ" sz="1500" b="0" dirty="0">
                          <a:effectLst/>
                        </a:rPr>
                        <a:t>I feel confident to apply what I learned in my job.  </a:t>
                      </a:r>
                      <a:endParaRPr lang="en-NZ" sz="1500" b="0" i="0" dirty="0">
                        <a:effectLst/>
                        <a:latin typeface="+mj-lt"/>
                      </a:endParaRPr>
                    </a:p>
                  </a:txBody>
                  <a:tcPr/>
                </a:tc>
                <a:tc>
                  <a:txBody>
                    <a:bodyPr/>
                    <a:lstStyle/>
                    <a:p>
                      <a:pPr algn="l" rtl="0" fontAlgn="base"/>
                      <a:r>
                        <a:rPr lang="en-NZ" sz="1500" b="0">
                          <a:effectLst/>
                        </a:rPr>
                        <a:t>Strongly agree </a:t>
                      </a:r>
                    </a:p>
                    <a:p>
                      <a:pPr algn="l" rtl="0" fontAlgn="base"/>
                      <a:r>
                        <a:rPr lang="en-NZ" sz="1500" b="0">
                          <a:effectLst/>
                        </a:rPr>
                        <a:t>Agree </a:t>
                      </a:r>
                    </a:p>
                    <a:p>
                      <a:pPr algn="l" rtl="0" fontAlgn="base"/>
                      <a:r>
                        <a:rPr lang="en-NZ" sz="1500" b="0">
                          <a:effectLst/>
                        </a:rPr>
                        <a:t>NA </a:t>
                      </a:r>
                      <a:endParaRPr lang="en-NZ" sz="1500" b="0" i="0">
                        <a:effectLst/>
                        <a:latin typeface="+mj-lt"/>
                      </a:endParaRPr>
                    </a:p>
                  </a:txBody>
                  <a:tcPr/>
                </a:tc>
                <a:tc>
                  <a:txBody>
                    <a:bodyPr/>
                    <a:lstStyle/>
                    <a:p>
                      <a:pPr algn="ctr" rtl="0" fontAlgn="base"/>
                      <a:r>
                        <a:rPr lang="en-NZ" sz="1500" b="0" dirty="0">
                          <a:effectLst/>
                        </a:rPr>
                        <a:t>6 </a:t>
                      </a:r>
                    </a:p>
                    <a:p>
                      <a:pPr algn="ctr" rtl="0" fontAlgn="base"/>
                      <a:r>
                        <a:rPr lang="en-NZ" sz="1500" b="0" dirty="0">
                          <a:effectLst/>
                        </a:rPr>
                        <a:t>8 </a:t>
                      </a:r>
                    </a:p>
                    <a:p>
                      <a:pPr algn="ctr" rtl="0" fontAlgn="base"/>
                      <a:r>
                        <a:rPr lang="en-NZ" sz="1500" b="0" dirty="0">
                          <a:effectLst/>
                        </a:rPr>
                        <a:t>2 </a:t>
                      </a:r>
                      <a:endParaRPr lang="en-NZ" sz="1500" b="0" i="0" dirty="0">
                        <a:effectLst/>
                        <a:latin typeface="+mj-lt"/>
                      </a:endParaRPr>
                    </a:p>
                  </a:txBody>
                  <a:tcPr/>
                </a:tc>
                <a:tc>
                  <a:txBody>
                    <a:bodyPr/>
                    <a:lstStyle/>
                    <a:p>
                      <a:pPr algn="ctr" rtl="0" fontAlgn="base"/>
                      <a:r>
                        <a:rPr lang="en-NZ" sz="1500" b="0" dirty="0">
                          <a:effectLst/>
                        </a:rPr>
                        <a:t>37.5% </a:t>
                      </a:r>
                    </a:p>
                    <a:p>
                      <a:pPr algn="ctr" rtl="0" fontAlgn="base"/>
                      <a:r>
                        <a:rPr lang="en-NZ" sz="1500" b="0" dirty="0">
                          <a:effectLst/>
                        </a:rPr>
                        <a:t>50.0% </a:t>
                      </a:r>
                    </a:p>
                    <a:p>
                      <a:pPr algn="ctr" rtl="0" fontAlgn="base"/>
                      <a:r>
                        <a:rPr lang="en-NZ" sz="1500" b="0" dirty="0">
                          <a:effectLst/>
                        </a:rPr>
                        <a:t>12.5% </a:t>
                      </a:r>
                      <a:endParaRPr lang="en-NZ" sz="1500" b="0" i="0" dirty="0">
                        <a:effectLst/>
                        <a:latin typeface="+mj-lt"/>
                      </a:endParaRPr>
                    </a:p>
                  </a:txBody>
                  <a:tcPr/>
                </a:tc>
                <a:extLst>
                  <a:ext uri="{0D108BD9-81ED-4DB2-BD59-A6C34878D82A}">
                    <a16:rowId xmlns:a16="http://schemas.microsoft.com/office/drawing/2014/main" val="2897779787"/>
                  </a:ext>
                </a:extLst>
              </a:tr>
            </a:tbl>
          </a:graphicData>
        </a:graphic>
      </p:graphicFrame>
    </p:spTree>
    <p:extLst>
      <p:ext uri="{BB962C8B-B14F-4D97-AF65-F5344CB8AC3E}">
        <p14:creationId xmlns:p14="http://schemas.microsoft.com/office/powerpoint/2010/main" val="353123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B0425C-5633-74B6-7C8C-B7CECFA6AD1E}"/>
              </a:ext>
            </a:extLst>
          </p:cNvPr>
          <p:cNvSpPr txBox="1">
            <a:spLocks noGrp="1"/>
          </p:cNvSpPr>
          <p:nvPr>
            <p:ph type="title" idx="4294967295"/>
          </p:nvPr>
        </p:nvSpPr>
        <p:spPr>
          <a:xfrm>
            <a:off x="1425019" y="1402673"/>
            <a:ext cx="9341962" cy="2026328"/>
          </a:xfrm>
          <a:prstGeom prst="rect">
            <a:avLst/>
          </a:prstGeom>
          <a:gradFill>
            <a:gsLst>
              <a:gs pos="0">
                <a:schemeClr val="accent4"/>
              </a:gs>
              <a:gs pos="33000">
                <a:schemeClr val="accent4">
                  <a:lumMod val="20000"/>
                  <a:lumOff val="80000"/>
                </a:schemeClr>
              </a:gs>
              <a:gs pos="74000">
                <a:schemeClr val="accent4">
                  <a:lumMod val="60000"/>
                  <a:lumOff val="40000"/>
                </a:schemeClr>
              </a:gs>
              <a:gs pos="100000">
                <a:schemeClr val="accent4"/>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180975"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Step 3</a:t>
            </a:r>
            <a:b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Review your training &amp; make changes</a:t>
            </a:r>
          </a:p>
        </p:txBody>
      </p:sp>
    </p:spTree>
    <p:extLst>
      <p:ext uri="{BB962C8B-B14F-4D97-AF65-F5344CB8AC3E}">
        <p14:creationId xmlns:p14="http://schemas.microsoft.com/office/powerpoint/2010/main" val="30973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AE03F0-73FD-61DA-B8A6-1986986305A6}"/>
              </a:ext>
            </a:extLst>
          </p:cNvPr>
          <p:cNvSpPr txBox="1">
            <a:spLocks noGrp="1"/>
          </p:cNvSpPr>
          <p:nvPr>
            <p:ph type="title" idx="4294967295"/>
          </p:nvPr>
        </p:nvSpPr>
        <p:spPr>
          <a:xfrm>
            <a:off x="145473" y="145674"/>
            <a:ext cx="10577262" cy="1080000"/>
          </a:xfrm>
          <a:prstGeom prst="rect">
            <a:avLst/>
          </a:prstGeom>
          <a:gradFill>
            <a:gsLst>
              <a:gs pos="0">
                <a:schemeClr val="accent4"/>
              </a:gs>
              <a:gs pos="33000">
                <a:schemeClr val="accent4">
                  <a:lumMod val="20000"/>
                  <a:lumOff val="80000"/>
                </a:schemeClr>
              </a:gs>
              <a:gs pos="74000">
                <a:schemeClr val="accent4">
                  <a:lumMod val="60000"/>
                  <a:lumOff val="40000"/>
                </a:schemeClr>
              </a:gs>
              <a:gs pos="100000">
                <a:schemeClr val="accent4"/>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Plan your improvements</a:t>
            </a:r>
          </a:p>
        </p:txBody>
      </p:sp>
      <p:sp>
        <p:nvSpPr>
          <p:cNvPr id="3" name="Content Placeholder 2">
            <a:extLst>
              <a:ext uri="{FF2B5EF4-FFF2-40B4-BE49-F238E27FC236}">
                <a16:creationId xmlns:a16="http://schemas.microsoft.com/office/drawing/2014/main" id="{2FE04D71-A1FD-B792-52C8-9AA3643D878E}"/>
              </a:ext>
            </a:extLst>
          </p:cNvPr>
          <p:cNvSpPr>
            <a:spLocks noGrp="1"/>
          </p:cNvSpPr>
          <p:nvPr>
            <p:ph idx="1"/>
          </p:nvPr>
        </p:nvSpPr>
        <p:spPr>
          <a:xfrm>
            <a:off x="696000" y="1277629"/>
            <a:ext cx="5019000" cy="4500000"/>
          </a:xfrm>
        </p:spPr>
        <p:txBody>
          <a:bodyPr anchor="ctr"/>
          <a:lstStyle/>
          <a:p>
            <a:pPr marL="342900" indent="-342900" fontAlgn="base"/>
            <a:r>
              <a:rPr lang="en-NZ" sz="2100" b="0" i="0" dirty="0">
                <a:solidFill>
                  <a:srgbClr val="000000"/>
                </a:solidFill>
                <a:effectLst/>
                <a:highlight>
                  <a:srgbClr val="FFFFFF"/>
                </a:highlight>
                <a:latin typeface="+mn-lt"/>
              </a:rPr>
              <a:t>So far, you have collected data and reflected on it. You can start to see a story unfold.</a:t>
            </a:r>
          </a:p>
          <a:p>
            <a:pPr marL="342900" indent="-342900" fontAlgn="base"/>
            <a:r>
              <a:rPr lang="en-NZ" sz="2100" b="0" i="0" dirty="0">
                <a:solidFill>
                  <a:srgbClr val="000000"/>
                </a:solidFill>
                <a:effectLst/>
                <a:highlight>
                  <a:srgbClr val="FFFFFF"/>
                </a:highlight>
                <a:latin typeface="+mn-lt"/>
              </a:rPr>
              <a:t>In this step, you will look through the feedback again and make a note of your thoughts and ideas.</a:t>
            </a:r>
          </a:p>
          <a:p>
            <a:pPr marL="342900" indent="-342900" fontAlgn="base"/>
            <a:r>
              <a:rPr lang="en-NZ" sz="2100" dirty="0">
                <a:solidFill>
                  <a:srgbClr val="000000"/>
                </a:solidFill>
                <a:highlight>
                  <a:srgbClr val="FFFFFF"/>
                </a:highlight>
                <a:latin typeface="+mn-lt"/>
              </a:rPr>
              <a:t>We will work through each data source from the example and suggest some ideas for improvements.</a:t>
            </a:r>
            <a:endParaRPr lang="en-NZ" sz="2100" b="0" i="0" dirty="0">
              <a:solidFill>
                <a:srgbClr val="000000"/>
              </a:solidFill>
              <a:effectLst/>
              <a:highlight>
                <a:srgbClr val="FFFFFF"/>
              </a:highlight>
              <a:latin typeface="+mn-lt"/>
            </a:endParaRPr>
          </a:p>
        </p:txBody>
      </p:sp>
      <p:pic>
        <p:nvPicPr>
          <p:cNvPr id="5" name="Picture 4" descr="Icon - person reading&#10;">
            <a:extLst>
              <a:ext uri="{FF2B5EF4-FFF2-40B4-BE49-F238E27FC236}">
                <a16:creationId xmlns:a16="http://schemas.microsoft.com/office/drawing/2014/main" id="{E4F714EB-7DB2-35A7-105A-A0ACAA3EA5C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77002" y="1817629"/>
            <a:ext cx="3420000" cy="3420000"/>
          </a:xfrm>
          <a:prstGeom prst="rect">
            <a:avLst/>
          </a:prstGeom>
        </p:spPr>
      </p:pic>
    </p:spTree>
    <p:extLst>
      <p:ext uri="{BB962C8B-B14F-4D97-AF65-F5344CB8AC3E}">
        <p14:creationId xmlns:p14="http://schemas.microsoft.com/office/powerpoint/2010/main" val="2594307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603B56-7057-AAAF-8205-CC83DBFE3DAB}"/>
              </a:ext>
            </a:extLst>
          </p:cNvPr>
          <p:cNvSpPr txBox="1">
            <a:spLocks noGrp="1"/>
          </p:cNvSpPr>
          <p:nvPr>
            <p:ph type="title" idx="4294967295"/>
          </p:nvPr>
        </p:nvSpPr>
        <p:spPr>
          <a:xfrm>
            <a:off x="1439579" y="142275"/>
            <a:ext cx="3953303" cy="1836000"/>
          </a:xfrm>
          <a:prstGeom prst="rect">
            <a:avLst/>
          </a:prstGeom>
          <a:gradFill>
            <a:gsLst>
              <a:gs pos="0">
                <a:schemeClr val="accent4"/>
              </a:gs>
              <a:gs pos="33000">
                <a:schemeClr val="accent4">
                  <a:lumMod val="20000"/>
                  <a:lumOff val="80000"/>
                </a:schemeClr>
              </a:gs>
              <a:gs pos="74000">
                <a:schemeClr val="accent4">
                  <a:lumMod val="60000"/>
                  <a:lumOff val="40000"/>
                </a:schemeClr>
              </a:gs>
              <a:gs pos="100000">
                <a:schemeClr val="accent4"/>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Review your reflective practice notes</a:t>
            </a:r>
          </a:p>
        </p:txBody>
      </p:sp>
      <p:sp>
        <p:nvSpPr>
          <p:cNvPr id="3" name="Content Placeholder 2">
            <a:extLst>
              <a:ext uri="{FF2B5EF4-FFF2-40B4-BE49-F238E27FC236}">
                <a16:creationId xmlns:a16="http://schemas.microsoft.com/office/drawing/2014/main" id="{82C5402C-99C0-A667-DF3A-A35B22BF9AE4}"/>
              </a:ext>
            </a:extLst>
          </p:cNvPr>
          <p:cNvSpPr>
            <a:spLocks noGrp="1"/>
          </p:cNvSpPr>
          <p:nvPr>
            <p:ph idx="1"/>
          </p:nvPr>
        </p:nvSpPr>
        <p:spPr>
          <a:xfrm>
            <a:off x="1439579" y="1998406"/>
            <a:ext cx="3953303" cy="3799319"/>
          </a:xfrm>
        </p:spPr>
        <p:txBody>
          <a:bodyPr>
            <a:normAutofit/>
          </a:bodyPr>
          <a:lstStyle/>
          <a:p>
            <a:pPr marL="342900" indent="-342900">
              <a:spcBef>
                <a:spcPts val="0"/>
              </a:spcBef>
              <a:spcAft>
                <a:spcPts val="600"/>
              </a:spcAft>
            </a:pPr>
            <a:r>
              <a:rPr lang="en-GB" sz="1900" dirty="0"/>
              <a:t>Looking at your notes will prompt some ideas for aspects of your training that you can improve next time.</a:t>
            </a:r>
          </a:p>
          <a:p>
            <a:pPr marL="342900" indent="-342900">
              <a:spcBef>
                <a:spcPts val="0"/>
              </a:spcBef>
              <a:spcAft>
                <a:spcPts val="600"/>
              </a:spcAft>
            </a:pPr>
            <a:r>
              <a:rPr lang="en-GB" sz="1900" dirty="0"/>
              <a:t>Using the example from earlier, what do you think about the ideas on the following pages?</a:t>
            </a:r>
          </a:p>
        </p:txBody>
      </p:sp>
      <p:graphicFrame>
        <p:nvGraphicFramePr>
          <p:cNvPr id="4" name="Table 3">
            <a:extLst>
              <a:ext uri="{FF2B5EF4-FFF2-40B4-BE49-F238E27FC236}">
                <a16:creationId xmlns:a16="http://schemas.microsoft.com/office/drawing/2014/main" id="{DBEC8964-6382-7FCF-63DF-0734E4176A8B}"/>
              </a:ext>
            </a:extLst>
          </p:cNvPr>
          <p:cNvGraphicFramePr>
            <a:graphicFrameLocks noGrp="1"/>
          </p:cNvGraphicFramePr>
          <p:nvPr>
            <p:extLst>
              <p:ext uri="{D42A27DB-BD31-4B8C-83A1-F6EECF244321}">
                <p14:modId xmlns:p14="http://schemas.microsoft.com/office/powerpoint/2010/main" val="1912207048"/>
              </p:ext>
            </p:extLst>
          </p:nvPr>
        </p:nvGraphicFramePr>
        <p:xfrm>
          <a:off x="5719453" y="179998"/>
          <a:ext cx="6226629" cy="6131802"/>
        </p:xfrm>
        <a:graphic>
          <a:graphicData uri="http://schemas.openxmlformats.org/drawingml/2006/table">
            <a:tbl>
              <a:tblPr firstRow="1"/>
              <a:tblGrid>
                <a:gridCol w="4342127">
                  <a:extLst>
                    <a:ext uri="{9D8B030D-6E8A-4147-A177-3AD203B41FA5}">
                      <a16:colId xmlns:a16="http://schemas.microsoft.com/office/drawing/2014/main" val="1617180153"/>
                    </a:ext>
                  </a:extLst>
                </a:gridCol>
                <a:gridCol w="1884502">
                  <a:extLst>
                    <a:ext uri="{9D8B030D-6E8A-4147-A177-3AD203B41FA5}">
                      <a16:colId xmlns:a16="http://schemas.microsoft.com/office/drawing/2014/main" val="2663839427"/>
                    </a:ext>
                  </a:extLst>
                </a:gridCol>
              </a:tblGrid>
              <a:tr h="616017">
                <a:tc>
                  <a:txBody>
                    <a:bodyPr/>
                    <a:lstStyle/>
                    <a:p>
                      <a:pPr algn="l" rtl="0" fontAlgn="base"/>
                      <a:r>
                        <a:rPr lang="en-NZ" sz="1700" b="1" i="0" dirty="0">
                          <a:effectLst/>
                          <a:latin typeface="+mj-lt"/>
                        </a:rPr>
                        <a:t>My notes</a:t>
                      </a:r>
                      <a:r>
                        <a:rPr lang="en-NZ" sz="1700" b="0" i="0" dirty="0">
                          <a:effectLst/>
                          <a:latin typeface="+mj-lt"/>
                        </a:rPr>
                        <a:t> </a:t>
                      </a:r>
                    </a:p>
                  </a:txBody>
                  <a:tcP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a:noFill/>
                    </a:lnB>
                    <a:solidFill>
                      <a:schemeClr val="accent4">
                        <a:lumMod val="20000"/>
                        <a:lumOff val="80000"/>
                      </a:schemeClr>
                    </a:solidFill>
                  </a:tcPr>
                </a:tc>
                <a:tc>
                  <a:txBody>
                    <a:bodyPr/>
                    <a:lstStyle/>
                    <a:p>
                      <a:pPr algn="l" rtl="0" fontAlgn="base"/>
                      <a:r>
                        <a:rPr lang="en-NZ" sz="1700" b="1" i="0" dirty="0">
                          <a:effectLst/>
                          <a:latin typeface="+mj-lt"/>
                        </a:rPr>
                        <a:t>My ideas for improvement</a:t>
                      </a:r>
                      <a:r>
                        <a:rPr lang="en-NZ" sz="1700" b="0" i="0" dirty="0">
                          <a:effectLst/>
                          <a:latin typeface="+mj-lt"/>
                        </a:rPr>
                        <a:t> </a:t>
                      </a:r>
                    </a:p>
                  </a:txBody>
                  <a:tcP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8086410"/>
                  </a:ext>
                </a:extLst>
              </a:tr>
              <a:tr h="810549">
                <a:tc>
                  <a:txBody>
                    <a:bodyPr/>
                    <a:lstStyle/>
                    <a:p>
                      <a:pPr algn="l" rtl="0" fontAlgn="base"/>
                      <a:r>
                        <a:rPr lang="en-NZ" sz="1500" b="1" i="0" dirty="0">
                          <a:effectLst/>
                          <a:latin typeface="+mj-lt"/>
                        </a:rPr>
                        <a:t>What worked well?</a:t>
                      </a:r>
                      <a:r>
                        <a:rPr lang="en-NZ" sz="1500" b="0" i="0" dirty="0">
                          <a:effectLst/>
                          <a:latin typeface="+mj-lt"/>
                        </a:rPr>
                        <a:t> </a:t>
                      </a:r>
                    </a:p>
                    <a:p>
                      <a:pPr algn="l" rtl="0" fontAlgn="base"/>
                      <a:r>
                        <a:rPr lang="en-NZ" sz="1400" b="0" i="0" dirty="0">
                          <a:effectLst/>
                          <a:latin typeface="Cavolini" panose="03000502040302020204" pitchFamily="66" charset="0"/>
                        </a:rPr>
                        <a:t>Most learners seemed to enjoy the group activities. It felt more practical. </a:t>
                      </a:r>
                      <a:endParaRPr lang="en-NZ" sz="1400" b="0" i="0" dirty="0">
                        <a:effectLst/>
                      </a:endParaRPr>
                    </a:p>
                  </a:txBody>
                  <a:tcP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l" rtl="0" fontAlgn="base"/>
                      <a:r>
                        <a:rPr lang="en-NZ" sz="1500" b="0" i="0" dirty="0">
                          <a:solidFill>
                            <a:srgbClr val="304A6E"/>
                          </a:solidFill>
                          <a:effectLst/>
                          <a:latin typeface="Cavolini" panose="03000502040302020204" pitchFamily="66" charset="0"/>
                        </a:rPr>
                        <a:t>More group activities </a:t>
                      </a:r>
                      <a:endParaRPr lang="en-NZ" sz="15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2243156"/>
                  </a:ext>
                </a:extLst>
              </a:tr>
              <a:tr h="1037503">
                <a:tc>
                  <a:txBody>
                    <a:bodyPr/>
                    <a:lstStyle/>
                    <a:p>
                      <a:pPr algn="l" rtl="0" fontAlgn="base"/>
                      <a:r>
                        <a:rPr lang="en-NZ" sz="1500" b="1" i="0" dirty="0">
                          <a:effectLst/>
                          <a:latin typeface="+mj-lt"/>
                        </a:rPr>
                        <a:t>How engaged were learners?</a:t>
                      </a:r>
                      <a:r>
                        <a:rPr lang="en-NZ" sz="1500" b="0" i="0" dirty="0">
                          <a:effectLst/>
                          <a:latin typeface="+mj-lt"/>
                        </a:rPr>
                        <a:t> </a:t>
                      </a:r>
                    </a:p>
                    <a:p>
                      <a:pPr algn="l" rtl="0" fontAlgn="base"/>
                      <a:r>
                        <a:rPr lang="en-NZ" sz="1400" b="0" i="0" dirty="0">
                          <a:effectLst/>
                          <a:latin typeface="Cavolini" panose="03000502040302020204" pitchFamily="66" charset="0"/>
                        </a:rPr>
                        <a:t>Most learners in this group seemed to be more hands-on. Some learners didn't like the quiz. It made them stress.  </a:t>
                      </a:r>
                      <a:endParaRPr lang="en-NZ" sz="1400" b="0" i="0" dirty="0">
                        <a:effectLst/>
                      </a:endParaRPr>
                    </a:p>
                  </a:txBody>
                  <a:tcP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l" rtl="0" fontAlgn="base"/>
                      <a:r>
                        <a:rPr lang="en-NZ" sz="1500" b="0" i="0" dirty="0">
                          <a:solidFill>
                            <a:srgbClr val="304A6E"/>
                          </a:solidFill>
                          <a:effectLst/>
                          <a:latin typeface="Cavolini" panose="03000502040302020204" pitchFamily="66" charset="0"/>
                        </a:rPr>
                        <a:t>More activities to suit learners with practical learning style.  </a:t>
                      </a:r>
                      <a:endParaRPr lang="en-NZ" sz="15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51514260"/>
                  </a:ext>
                </a:extLst>
              </a:tr>
              <a:tr h="2204693">
                <a:tc>
                  <a:txBody>
                    <a:bodyPr/>
                    <a:lstStyle/>
                    <a:p>
                      <a:pPr marL="0" algn="l" defTabSz="914400" rtl="0" eaLnBrk="1" fontAlgn="base" latinLnBrk="0" hangingPunct="1"/>
                      <a:r>
                        <a:rPr lang="en-NZ" sz="1500" b="1" i="0" kern="1200" dirty="0">
                          <a:solidFill>
                            <a:schemeClr val="tx1"/>
                          </a:solidFill>
                          <a:effectLst/>
                          <a:latin typeface="+mj-lt"/>
                          <a:ea typeface="+mn-ea"/>
                          <a:cs typeface="+mn-cs"/>
                        </a:rPr>
                        <a:t>Which topics did learners struggle with? </a:t>
                      </a:r>
                    </a:p>
                    <a:p>
                      <a:pPr algn="l" rtl="0" fontAlgn="base"/>
                      <a:r>
                        <a:rPr lang="en-NZ" sz="1400" b="0" i="0" dirty="0">
                          <a:effectLst/>
                          <a:latin typeface="Cavolini" panose="03000502040302020204" pitchFamily="66" charset="0"/>
                        </a:rPr>
                        <a:t>Learners seem to struggle with the theory of cracking eggs. But they did a lot better in the practical. </a:t>
                      </a:r>
                    </a:p>
                    <a:p>
                      <a:pPr algn="l" rtl="0" fontAlgn="base"/>
                      <a:r>
                        <a:rPr lang="en-NZ" sz="1400" b="0" i="0" dirty="0">
                          <a:effectLst/>
                          <a:latin typeface="Cavolini" panose="03000502040302020204" pitchFamily="66" charset="0"/>
                        </a:rPr>
                        <a:t> </a:t>
                      </a:r>
                      <a:endParaRPr lang="en-NZ" sz="1400" b="0" i="0" dirty="0">
                        <a:effectLst/>
                      </a:endParaRPr>
                    </a:p>
                    <a:p>
                      <a:pPr marL="0" algn="l" defTabSz="914400" rtl="0" eaLnBrk="1" fontAlgn="base" latinLnBrk="0" hangingPunct="1"/>
                      <a:r>
                        <a:rPr lang="en-NZ" sz="1500" b="1" i="0" kern="1200" dirty="0">
                          <a:solidFill>
                            <a:schemeClr val="tx1"/>
                          </a:solidFill>
                          <a:effectLst/>
                          <a:latin typeface="+mj-lt"/>
                          <a:ea typeface="+mn-ea"/>
                          <a:cs typeface="+mn-cs"/>
                        </a:rPr>
                        <a:t>Did learners lack confident? </a:t>
                      </a:r>
                    </a:p>
                    <a:p>
                      <a:pPr algn="l" rtl="0" fontAlgn="base"/>
                      <a:r>
                        <a:rPr lang="en-NZ" sz="1400" b="0" i="0" dirty="0">
                          <a:effectLst/>
                          <a:latin typeface="Cavolini" panose="03000502040302020204" pitchFamily="66" charset="0"/>
                        </a:rPr>
                        <a:t>Most learners just looked like they wanted more time to practice their cracking techniques. </a:t>
                      </a:r>
                      <a:endParaRPr lang="en-NZ" sz="1400" b="0" i="0" dirty="0">
                        <a:effectLst/>
                      </a:endParaRPr>
                    </a:p>
                  </a:txBody>
                  <a:tcP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l" rtl="0" fontAlgn="base"/>
                      <a:r>
                        <a:rPr lang="en-NZ" sz="1500" b="0" i="0" dirty="0">
                          <a:solidFill>
                            <a:srgbClr val="304A6E"/>
                          </a:solidFill>
                          <a:effectLst/>
                          <a:latin typeface="Cavolini" panose="03000502040302020204" pitchFamily="66" charset="0"/>
                        </a:rPr>
                        <a:t>Revise lesson plan to allow more time for practice </a:t>
                      </a:r>
                      <a:endParaRPr lang="en-NZ" sz="15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89830745"/>
                  </a:ext>
                </a:extLst>
              </a:tr>
              <a:tr h="1458988">
                <a:tc>
                  <a:txBody>
                    <a:bodyPr/>
                    <a:lstStyle/>
                    <a:p>
                      <a:pPr marL="0" algn="l" defTabSz="914400" rtl="0" eaLnBrk="1" fontAlgn="base" latinLnBrk="0" hangingPunct="1"/>
                      <a:r>
                        <a:rPr lang="en-NZ" sz="1500" b="1" i="0" kern="1200" dirty="0">
                          <a:solidFill>
                            <a:schemeClr val="tx1"/>
                          </a:solidFill>
                          <a:effectLst/>
                          <a:latin typeface="+mj-lt"/>
                          <a:ea typeface="+mn-ea"/>
                          <a:cs typeface="+mn-cs"/>
                        </a:rPr>
                        <a:t>What could I do differently? </a:t>
                      </a:r>
                    </a:p>
                    <a:p>
                      <a:pPr algn="l" rtl="0" fontAlgn="base"/>
                      <a:r>
                        <a:rPr lang="en-NZ" sz="1400" b="0" i="0" dirty="0">
                          <a:effectLst/>
                          <a:latin typeface="Cavolini" panose="03000502040302020204" pitchFamily="66" charset="0"/>
                        </a:rPr>
                        <a:t>I could look at different ways of teaching theory. </a:t>
                      </a:r>
                      <a:endParaRPr lang="en-NZ" sz="1400" b="0" i="0" dirty="0">
                        <a:effectLst/>
                      </a:endParaRPr>
                    </a:p>
                  </a:txBody>
                  <a:tcP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l" rtl="0" fontAlgn="base"/>
                      <a:r>
                        <a:rPr lang="en-NZ" sz="1500" b="0" i="0" dirty="0">
                          <a:solidFill>
                            <a:srgbClr val="304A6E"/>
                          </a:solidFill>
                          <a:effectLst/>
                          <a:latin typeface="Cavolini" panose="03000502040302020204" pitchFamily="66" charset="0"/>
                        </a:rPr>
                        <a:t>Discuss theory as we work through the practical steps, rather than separate.  </a:t>
                      </a:r>
                      <a:endParaRPr lang="en-NZ" sz="15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06335610"/>
                  </a:ext>
                </a:extLst>
              </a:tr>
            </a:tbl>
          </a:graphicData>
        </a:graphic>
      </p:graphicFrame>
    </p:spTree>
    <p:extLst>
      <p:ext uri="{BB962C8B-B14F-4D97-AF65-F5344CB8AC3E}">
        <p14:creationId xmlns:p14="http://schemas.microsoft.com/office/powerpoint/2010/main" val="268797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AECA44-F1E9-DABF-412F-A824426C6D1F}"/>
              </a:ext>
            </a:extLst>
          </p:cNvPr>
          <p:cNvSpPr txBox="1">
            <a:spLocks noGrp="1"/>
          </p:cNvSpPr>
          <p:nvPr>
            <p:ph type="title" idx="4294967295"/>
          </p:nvPr>
        </p:nvSpPr>
        <p:spPr>
          <a:xfrm>
            <a:off x="145473" y="145674"/>
            <a:ext cx="10577262" cy="1080000"/>
          </a:xfrm>
          <a:prstGeom prst="rect">
            <a:avLst/>
          </a:prstGeom>
          <a:gradFill>
            <a:gsLst>
              <a:gs pos="0">
                <a:schemeClr val="accent4"/>
              </a:gs>
              <a:gs pos="33000">
                <a:schemeClr val="accent4">
                  <a:lumMod val="20000"/>
                  <a:lumOff val="80000"/>
                </a:schemeClr>
              </a:gs>
              <a:gs pos="74000">
                <a:schemeClr val="accent4">
                  <a:lumMod val="60000"/>
                  <a:lumOff val="40000"/>
                </a:schemeClr>
              </a:gs>
              <a:gs pos="100000">
                <a:schemeClr val="accent4"/>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Review assessment data</a:t>
            </a:r>
          </a:p>
        </p:txBody>
      </p:sp>
      <p:graphicFrame>
        <p:nvGraphicFramePr>
          <p:cNvPr id="7" name="Table 6">
            <a:extLst>
              <a:ext uri="{FF2B5EF4-FFF2-40B4-BE49-F238E27FC236}">
                <a16:creationId xmlns:a16="http://schemas.microsoft.com/office/drawing/2014/main" id="{ED06759D-BDC7-EB25-519D-50A31493E1E9}"/>
              </a:ext>
            </a:extLst>
          </p:cNvPr>
          <p:cNvGraphicFramePr>
            <a:graphicFrameLocks noGrp="1"/>
          </p:cNvGraphicFramePr>
          <p:nvPr>
            <p:extLst>
              <p:ext uri="{D42A27DB-BD31-4B8C-83A1-F6EECF244321}">
                <p14:modId xmlns:p14="http://schemas.microsoft.com/office/powerpoint/2010/main" val="1075934745"/>
              </p:ext>
            </p:extLst>
          </p:nvPr>
        </p:nvGraphicFramePr>
        <p:xfrm>
          <a:off x="145474" y="1502654"/>
          <a:ext cx="10577262" cy="3852691"/>
        </p:xfrm>
        <a:graphic>
          <a:graphicData uri="http://schemas.openxmlformats.org/drawingml/2006/table">
            <a:tbl>
              <a:tblPr firstRow="1" bandRow="1"/>
              <a:tblGrid>
                <a:gridCol w="6145356">
                  <a:extLst>
                    <a:ext uri="{9D8B030D-6E8A-4147-A177-3AD203B41FA5}">
                      <a16:colId xmlns:a16="http://schemas.microsoft.com/office/drawing/2014/main" val="3314733225"/>
                    </a:ext>
                  </a:extLst>
                </a:gridCol>
                <a:gridCol w="4431906">
                  <a:extLst>
                    <a:ext uri="{9D8B030D-6E8A-4147-A177-3AD203B41FA5}">
                      <a16:colId xmlns:a16="http://schemas.microsoft.com/office/drawing/2014/main" val="684660964"/>
                    </a:ext>
                  </a:extLst>
                </a:gridCol>
              </a:tblGrid>
              <a:tr h="527732">
                <a:tc>
                  <a:txBody>
                    <a:bodyPr/>
                    <a:lstStyle/>
                    <a:p>
                      <a:pPr algn="l" rtl="0" fontAlgn="base"/>
                      <a:r>
                        <a:rPr lang="en-NZ" sz="1700" b="1" i="0" dirty="0">
                          <a:effectLst/>
                          <a:latin typeface="+mn-lt"/>
                        </a:rPr>
                        <a:t>Observations</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rtl="0" fontAlgn="base"/>
                      <a:r>
                        <a:rPr lang="en-NZ" sz="1700" b="1" i="0" dirty="0">
                          <a:effectLst/>
                        </a:rPr>
                        <a:t>Comments</a:t>
                      </a: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67061610"/>
                  </a:ext>
                </a:extLst>
              </a:tr>
              <a:tr h="127813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NZ" sz="1700" b="0" i="0" dirty="0">
                          <a:solidFill>
                            <a:srgbClr val="000000"/>
                          </a:solidFill>
                          <a:effectLst/>
                          <a:latin typeface="+mn-lt"/>
                        </a:rPr>
                        <a:t>More learners were successful with the practical part of the assessment than the knowledge-based part of the assessment.</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NZ" sz="1400" b="0" i="0" kern="1200" dirty="0">
                          <a:solidFill>
                            <a:schemeClr val="tx1"/>
                          </a:solidFill>
                          <a:effectLst/>
                          <a:latin typeface="Cavolini" panose="03000502040302020204" pitchFamily="66" charset="0"/>
                          <a:ea typeface="+mn-ea"/>
                          <a:cs typeface="+mn-cs"/>
                        </a:rPr>
                        <a:t>Learners seemed to struggle with the theory part.</a:t>
                      </a: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76363406"/>
                  </a:ext>
                </a:extLst>
              </a:tr>
              <a:tr h="111801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NZ" sz="1700" b="0" i="0" dirty="0">
                          <a:solidFill>
                            <a:srgbClr val="000000"/>
                          </a:solidFill>
                          <a:effectLst/>
                          <a:latin typeface="+mn-lt"/>
                        </a:rPr>
                        <a:t>Because we used more than one way to evaluate the program, we found out that some learners are more hands-on.</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NZ" sz="1400" b="0" i="0" kern="1200" dirty="0">
                          <a:solidFill>
                            <a:schemeClr val="tx1"/>
                          </a:solidFill>
                          <a:effectLst/>
                          <a:latin typeface="Cavolini" panose="03000502040302020204" pitchFamily="66" charset="0"/>
                          <a:ea typeface="+mn-ea"/>
                          <a:cs typeface="+mn-cs"/>
                        </a:rPr>
                        <a:t>We could consider if a more practical way of assessing the knowledge would be possible.</a:t>
                      </a: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69160230"/>
                  </a:ext>
                </a:extLst>
              </a:tr>
              <a:tr h="92880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NZ" sz="1700" b="0" i="0" dirty="0">
                          <a:solidFill>
                            <a:srgbClr val="000000"/>
                          </a:solidFill>
                          <a:effectLst/>
                          <a:latin typeface="+mn-lt"/>
                        </a:rPr>
                        <a:t>One idea is to revise the assessment to ask knowledge-based questions orally while doing the practical tasks.</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NZ" sz="1400" b="0" i="0" kern="1200" dirty="0">
                          <a:solidFill>
                            <a:schemeClr val="tx1"/>
                          </a:solidFill>
                          <a:effectLst/>
                          <a:latin typeface="Cavolini" panose="03000502040302020204" pitchFamily="66" charset="0"/>
                          <a:ea typeface="+mn-ea"/>
                          <a:cs typeface="+mn-cs"/>
                        </a:rPr>
                        <a:t>This helps the learner to apply the knowledge to the practical task.</a:t>
                      </a: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23099950"/>
                  </a:ext>
                </a:extLst>
              </a:tr>
            </a:tbl>
          </a:graphicData>
        </a:graphic>
      </p:graphicFrame>
    </p:spTree>
    <p:extLst>
      <p:ext uri="{BB962C8B-B14F-4D97-AF65-F5344CB8AC3E}">
        <p14:creationId xmlns:p14="http://schemas.microsoft.com/office/powerpoint/2010/main" val="91291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1EC3-A614-D025-E2B8-8675F6905F12}"/>
              </a:ext>
            </a:extLst>
          </p:cNvPr>
          <p:cNvSpPr txBox="1">
            <a:spLocks noGrp="1"/>
          </p:cNvSpPr>
          <p:nvPr>
            <p:ph type="title" idx="4294967295"/>
          </p:nvPr>
        </p:nvSpPr>
        <p:spPr>
          <a:xfrm>
            <a:off x="1439577" y="135283"/>
            <a:ext cx="10613877" cy="1080000"/>
          </a:xfrm>
          <a:prstGeom prst="rect">
            <a:avLst/>
          </a:prstGeom>
          <a:gradFill>
            <a:gsLst>
              <a:gs pos="0">
                <a:schemeClr val="accent4"/>
              </a:gs>
              <a:gs pos="33000">
                <a:schemeClr val="accent4">
                  <a:lumMod val="20000"/>
                  <a:lumOff val="80000"/>
                </a:schemeClr>
              </a:gs>
              <a:gs pos="74000">
                <a:schemeClr val="accent4">
                  <a:lumMod val="60000"/>
                  <a:lumOff val="40000"/>
                </a:schemeClr>
              </a:gs>
              <a:gs pos="100000">
                <a:schemeClr val="accent4"/>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Review learner feedback from discussion</a:t>
            </a:r>
          </a:p>
        </p:txBody>
      </p:sp>
      <p:graphicFrame>
        <p:nvGraphicFramePr>
          <p:cNvPr id="4" name="Table 3">
            <a:extLst>
              <a:ext uri="{FF2B5EF4-FFF2-40B4-BE49-F238E27FC236}">
                <a16:creationId xmlns:a16="http://schemas.microsoft.com/office/drawing/2014/main" id="{E83A1F68-DC8A-6A11-FDC0-0DCFFA47D8FA}"/>
              </a:ext>
            </a:extLst>
          </p:cNvPr>
          <p:cNvGraphicFramePr>
            <a:graphicFrameLocks noGrp="1"/>
          </p:cNvGraphicFramePr>
          <p:nvPr>
            <p:extLst>
              <p:ext uri="{D42A27DB-BD31-4B8C-83A1-F6EECF244321}">
                <p14:modId xmlns:p14="http://schemas.microsoft.com/office/powerpoint/2010/main" val="1171377936"/>
              </p:ext>
            </p:extLst>
          </p:nvPr>
        </p:nvGraphicFramePr>
        <p:xfrm>
          <a:off x="1439576" y="1332188"/>
          <a:ext cx="10613877" cy="5306757"/>
        </p:xfrm>
        <a:graphic>
          <a:graphicData uri="http://schemas.openxmlformats.org/drawingml/2006/table">
            <a:tbl>
              <a:tblPr firstRow="1"/>
              <a:tblGrid>
                <a:gridCol w="6166629">
                  <a:extLst>
                    <a:ext uri="{9D8B030D-6E8A-4147-A177-3AD203B41FA5}">
                      <a16:colId xmlns:a16="http://schemas.microsoft.com/office/drawing/2014/main" val="3314733225"/>
                    </a:ext>
                  </a:extLst>
                </a:gridCol>
                <a:gridCol w="4447248">
                  <a:extLst>
                    <a:ext uri="{9D8B030D-6E8A-4147-A177-3AD203B41FA5}">
                      <a16:colId xmlns:a16="http://schemas.microsoft.com/office/drawing/2014/main" val="684660964"/>
                    </a:ext>
                  </a:extLst>
                </a:gridCol>
              </a:tblGrid>
              <a:tr h="527732">
                <a:tc>
                  <a:txBody>
                    <a:bodyPr/>
                    <a:lstStyle/>
                    <a:p>
                      <a:pPr algn="l" rtl="0" fontAlgn="base"/>
                      <a:r>
                        <a:rPr lang="en-NZ" sz="1700" b="1" i="0" dirty="0">
                          <a:effectLst/>
                          <a:latin typeface="+mn-lt"/>
                        </a:rPr>
                        <a:t>Questions and answers from discussions with learners</a:t>
                      </a:r>
                      <a:r>
                        <a:rPr lang="en-NZ" sz="1700" b="0" i="0" dirty="0">
                          <a:effectLst/>
                          <a:latin typeface="+mn-lt"/>
                        </a:rPr>
                        <a:t> </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rtl="0" fontAlgn="base"/>
                      <a:r>
                        <a:rPr lang="en-NZ" sz="1700" b="1" i="0" dirty="0">
                          <a:effectLst/>
                          <a:latin typeface="+mn-lt"/>
                        </a:rPr>
                        <a:t>Ideas for improvement</a:t>
                      </a:r>
                      <a:r>
                        <a:rPr lang="en-NZ" sz="1700" b="0" i="0" dirty="0">
                          <a:effectLst/>
                          <a:latin typeface="+mn-lt"/>
                        </a:rPr>
                        <a:t> </a:t>
                      </a: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67061610"/>
                  </a:ext>
                </a:extLst>
              </a:tr>
              <a:tr h="1278139">
                <a:tc>
                  <a:txBody>
                    <a:bodyPr/>
                    <a:lstStyle/>
                    <a:p>
                      <a:pPr algn="l" rtl="0" fontAlgn="base"/>
                      <a:r>
                        <a:rPr lang="en-NZ" sz="1700" b="0" i="0" dirty="0">
                          <a:effectLst/>
                          <a:latin typeface="+mn-lt"/>
                        </a:rPr>
                        <a:t>Was there anything about your experience in the training that prevented you from learning? If so, what?  </a:t>
                      </a:r>
                    </a:p>
                    <a:p>
                      <a:pPr marL="285750" indent="-285750" algn="l" rtl="0" fontAlgn="base">
                        <a:buFont typeface="Arial" panose="020B0604020202020204" pitchFamily="34" charset="0"/>
                        <a:buChar char="•"/>
                      </a:pPr>
                      <a:r>
                        <a:rPr lang="en-NZ" sz="1700" b="0" i="0" dirty="0">
                          <a:effectLst/>
                          <a:latin typeface="+mn-lt"/>
                        </a:rPr>
                        <a:t>"I didn't like the presentations in class. I think it took too long. I would like more group work."  </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dirty="0">
                          <a:effectLst/>
                          <a:latin typeface="Cavolini" panose="03000502040302020204" pitchFamily="66" charset="0"/>
                        </a:rPr>
                        <a:t>I will include more small group discussion activities with peer assessment rather than the presentations. </a:t>
                      </a:r>
                      <a:endParaRPr lang="en-NZ" sz="14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76363406"/>
                  </a:ext>
                </a:extLst>
              </a:tr>
              <a:tr h="1118014">
                <a:tc>
                  <a:txBody>
                    <a:bodyPr/>
                    <a:lstStyle/>
                    <a:p>
                      <a:pPr algn="l" rtl="0" fontAlgn="base"/>
                      <a:r>
                        <a:rPr lang="en-NZ" sz="1700" b="0" i="0" dirty="0">
                          <a:effectLst/>
                          <a:latin typeface="+mn-lt"/>
                        </a:rPr>
                        <a:t>Which part of the training did you find the most relevant to your job? </a:t>
                      </a:r>
                    </a:p>
                    <a:p>
                      <a:pPr marL="285750" indent="-285750" algn="l" rtl="0" fontAlgn="base">
                        <a:buFont typeface="Arial" panose="020B0604020202020204" pitchFamily="34" charset="0"/>
                        <a:buChar char="•"/>
                      </a:pPr>
                      <a:r>
                        <a:rPr lang="en-NZ" sz="1700" b="0" i="0" dirty="0">
                          <a:effectLst/>
                          <a:latin typeface="+mn-lt"/>
                        </a:rPr>
                        <a:t>"I like the practical part more. I found it more relevant to my actual job."  </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dirty="0">
                          <a:effectLst/>
                          <a:latin typeface="Cavolini" panose="03000502040302020204" pitchFamily="66" charset="0"/>
                        </a:rPr>
                        <a:t>I will include a different way of teaching theory that is more practical. I will align each part of the theory with a practical step. </a:t>
                      </a:r>
                      <a:endParaRPr lang="en-NZ" sz="14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69160230"/>
                  </a:ext>
                </a:extLst>
              </a:tr>
              <a:tr h="928806">
                <a:tc>
                  <a:txBody>
                    <a:bodyPr/>
                    <a:lstStyle/>
                    <a:p>
                      <a:pPr algn="l" rtl="0" fontAlgn="base"/>
                      <a:r>
                        <a:rPr lang="en-NZ" sz="1700" b="0" i="0" dirty="0">
                          <a:effectLst/>
                          <a:latin typeface="+mn-lt"/>
                        </a:rPr>
                        <a:t>How could we improve this training? </a:t>
                      </a:r>
                    </a:p>
                    <a:p>
                      <a:pPr marL="285750" indent="-285750" algn="l" rtl="0" fontAlgn="base">
                        <a:buFont typeface="Arial" panose="020B0604020202020204" pitchFamily="34" charset="0"/>
                        <a:buChar char="•"/>
                      </a:pPr>
                      <a:r>
                        <a:rPr lang="en-NZ" sz="1700" b="0" i="0" dirty="0">
                          <a:effectLst/>
                          <a:latin typeface="+mn-lt"/>
                        </a:rPr>
                        <a:t>"Include more time for practising in groups." </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dirty="0">
                          <a:effectLst/>
                          <a:latin typeface="Cavolini" panose="03000502040302020204" pitchFamily="66" charset="0"/>
                        </a:rPr>
                        <a:t>I can plan more time in my session for practice. </a:t>
                      </a:r>
                      <a:endParaRPr lang="en-NZ" sz="14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23099950"/>
                  </a:ext>
                </a:extLst>
              </a:tr>
              <a:tr h="1444320">
                <a:tc>
                  <a:txBody>
                    <a:bodyPr/>
                    <a:lstStyle/>
                    <a:p>
                      <a:pPr algn="l" rtl="0" fontAlgn="base"/>
                      <a:r>
                        <a:rPr lang="en-NZ" sz="1700" b="0" i="0" dirty="0">
                          <a:effectLst/>
                          <a:latin typeface="+mn-lt"/>
                        </a:rPr>
                        <a:t>Why do you think you had to do this training? </a:t>
                      </a:r>
                    </a:p>
                    <a:p>
                      <a:pPr marL="285750" indent="-285750" algn="l" rtl="0" fontAlgn="base">
                        <a:buFont typeface="Arial" panose="020B0604020202020204" pitchFamily="34" charset="0"/>
                        <a:buChar char="•"/>
                      </a:pPr>
                      <a:r>
                        <a:rPr lang="en-NZ" sz="1700" b="0" i="0" dirty="0">
                          <a:effectLst/>
                          <a:latin typeface="+mn-lt"/>
                        </a:rPr>
                        <a:t>"Because my boss said I had to."  </a:t>
                      </a: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dirty="0">
                          <a:effectLst/>
                          <a:latin typeface="Cavolini" panose="03000502040302020204" pitchFamily="66" charset="0"/>
                        </a:rPr>
                        <a:t>I can explain the benefits of training to practice in a safe environment with more time. In the workplace, we are expected to do the task quickly and to a high standard.  </a:t>
                      </a:r>
                      <a:endParaRPr lang="en-NZ" sz="1400" b="0" i="0" dirty="0">
                        <a:effectLst/>
                      </a:endParaRPr>
                    </a:p>
                  </a:txBody>
                  <a:tcPr anchor="ctr">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7766493"/>
                  </a:ext>
                </a:extLst>
              </a:tr>
            </a:tbl>
          </a:graphicData>
        </a:graphic>
      </p:graphicFrame>
    </p:spTree>
    <p:extLst>
      <p:ext uri="{BB962C8B-B14F-4D97-AF65-F5344CB8AC3E}">
        <p14:creationId xmlns:p14="http://schemas.microsoft.com/office/powerpoint/2010/main" val="2429992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C74EF93-0DE9-779B-E130-467E35A21E02}"/>
              </a:ext>
            </a:extLst>
          </p:cNvPr>
          <p:cNvSpPr txBox="1">
            <a:spLocks noGrp="1"/>
          </p:cNvSpPr>
          <p:nvPr>
            <p:ph type="title" idx="4294967295"/>
          </p:nvPr>
        </p:nvSpPr>
        <p:spPr>
          <a:xfrm>
            <a:off x="210913" y="127199"/>
            <a:ext cx="10504031" cy="1080000"/>
          </a:xfrm>
          <a:prstGeom prst="rect">
            <a:avLst/>
          </a:prstGeom>
          <a:gradFill>
            <a:gsLst>
              <a:gs pos="0">
                <a:schemeClr val="accent4"/>
              </a:gs>
              <a:gs pos="33000">
                <a:schemeClr val="accent4">
                  <a:lumMod val="20000"/>
                  <a:lumOff val="80000"/>
                </a:schemeClr>
              </a:gs>
              <a:gs pos="74000">
                <a:schemeClr val="accent4">
                  <a:lumMod val="60000"/>
                  <a:lumOff val="40000"/>
                </a:schemeClr>
              </a:gs>
              <a:gs pos="100000">
                <a:schemeClr val="accent4"/>
              </a:gs>
            </a:gsLst>
            <a:lin ang="0" scaled="1"/>
          </a:gra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180975"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Review learner feedback from survey</a:t>
            </a:r>
          </a:p>
        </p:txBody>
      </p:sp>
      <p:graphicFrame>
        <p:nvGraphicFramePr>
          <p:cNvPr id="4" name="Table 3">
            <a:extLst>
              <a:ext uri="{FF2B5EF4-FFF2-40B4-BE49-F238E27FC236}">
                <a16:creationId xmlns:a16="http://schemas.microsoft.com/office/drawing/2014/main" id="{C8D47541-4FBC-BAA0-2933-F4E0B07C4822}"/>
              </a:ext>
            </a:extLst>
          </p:cNvPr>
          <p:cNvGraphicFramePr>
            <a:graphicFrameLocks noGrp="1"/>
          </p:cNvGraphicFramePr>
          <p:nvPr>
            <p:extLst>
              <p:ext uri="{D42A27DB-BD31-4B8C-83A1-F6EECF244321}">
                <p14:modId xmlns:p14="http://schemas.microsoft.com/office/powerpoint/2010/main" val="2603393412"/>
              </p:ext>
            </p:extLst>
          </p:nvPr>
        </p:nvGraphicFramePr>
        <p:xfrm>
          <a:off x="218705" y="1375403"/>
          <a:ext cx="10504032" cy="4989030"/>
        </p:xfrm>
        <a:graphic>
          <a:graphicData uri="http://schemas.openxmlformats.org/drawingml/2006/table">
            <a:tbl>
              <a:tblPr firstRow="1"/>
              <a:tblGrid>
                <a:gridCol w="2138080">
                  <a:extLst>
                    <a:ext uri="{9D8B030D-6E8A-4147-A177-3AD203B41FA5}">
                      <a16:colId xmlns:a16="http://schemas.microsoft.com/office/drawing/2014/main" val="2560433434"/>
                    </a:ext>
                  </a:extLst>
                </a:gridCol>
                <a:gridCol w="1467070">
                  <a:extLst>
                    <a:ext uri="{9D8B030D-6E8A-4147-A177-3AD203B41FA5}">
                      <a16:colId xmlns:a16="http://schemas.microsoft.com/office/drawing/2014/main" val="804570296"/>
                    </a:ext>
                  </a:extLst>
                </a:gridCol>
                <a:gridCol w="1184563">
                  <a:extLst>
                    <a:ext uri="{9D8B030D-6E8A-4147-A177-3AD203B41FA5}">
                      <a16:colId xmlns:a16="http://schemas.microsoft.com/office/drawing/2014/main" val="3846288971"/>
                    </a:ext>
                  </a:extLst>
                </a:gridCol>
                <a:gridCol w="1226127">
                  <a:extLst>
                    <a:ext uri="{9D8B030D-6E8A-4147-A177-3AD203B41FA5}">
                      <a16:colId xmlns:a16="http://schemas.microsoft.com/office/drawing/2014/main" val="2568914865"/>
                    </a:ext>
                  </a:extLst>
                </a:gridCol>
                <a:gridCol w="4488192">
                  <a:extLst>
                    <a:ext uri="{9D8B030D-6E8A-4147-A177-3AD203B41FA5}">
                      <a16:colId xmlns:a16="http://schemas.microsoft.com/office/drawing/2014/main" val="1259560922"/>
                    </a:ext>
                  </a:extLst>
                </a:gridCol>
              </a:tblGrid>
              <a:tr h="804490">
                <a:tc>
                  <a:txBody>
                    <a:bodyPr/>
                    <a:lstStyle/>
                    <a:p>
                      <a:pPr algn="l" rtl="0" fontAlgn="base">
                        <a:spcAft>
                          <a:spcPts val="600"/>
                        </a:spcAft>
                      </a:pPr>
                      <a:r>
                        <a:rPr lang="en-NZ" sz="1500" b="1" i="0" dirty="0">
                          <a:effectLst/>
                          <a:latin typeface="+mn-lt"/>
                        </a:rPr>
                        <a:t>Survey prompt</a:t>
                      </a:r>
                      <a:r>
                        <a:rPr lang="en-NZ" sz="1500" b="0" i="0" dirty="0">
                          <a:effectLst/>
                          <a:latin typeface="+mn-lt"/>
                        </a:rPr>
                        <a:t> </a:t>
                      </a:r>
                    </a:p>
                  </a:txBody>
                  <a:tcPr marL="76479" marR="76479" marT="38240" marB="38240" anchor="ctr">
                    <a:lnL w="9525" cap="flat" cmpd="sng" algn="ctr">
                      <a:solidFill>
                        <a:srgbClr val="BFBFBF"/>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l" rtl="0" fontAlgn="base">
                        <a:spcAft>
                          <a:spcPts val="600"/>
                        </a:spcAft>
                      </a:pPr>
                      <a:r>
                        <a:rPr lang="en-NZ" sz="1500" b="1" i="0" dirty="0">
                          <a:effectLst/>
                          <a:latin typeface="+mn-lt"/>
                        </a:rPr>
                        <a:t>Response selected</a:t>
                      </a:r>
                      <a:r>
                        <a:rPr lang="en-NZ" sz="1500" b="0" i="0" dirty="0">
                          <a:effectLst/>
                          <a:latin typeface="+mn-lt"/>
                        </a:rPr>
                        <a:t> </a:t>
                      </a:r>
                    </a:p>
                  </a:txBody>
                  <a:tcPr marL="76479" marR="76479" marT="38240" marB="382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base">
                        <a:spcAft>
                          <a:spcPts val="600"/>
                        </a:spcAft>
                      </a:pPr>
                      <a:r>
                        <a:rPr lang="en-NZ" sz="1500" b="1" i="0" dirty="0">
                          <a:effectLst/>
                          <a:latin typeface="+mn-lt"/>
                        </a:rPr>
                        <a:t>Responses</a:t>
                      </a:r>
                      <a:br>
                        <a:rPr lang="en-NZ" sz="1500" b="1" i="0" dirty="0">
                          <a:effectLst/>
                          <a:latin typeface="+mn-lt"/>
                        </a:rPr>
                      </a:br>
                      <a:r>
                        <a:rPr lang="en-NZ" sz="1500" b="1" i="0" dirty="0">
                          <a:effectLst/>
                          <a:latin typeface="+mn-lt"/>
                        </a:rPr>
                        <a:t>#</a:t>
                      </a:r>
                      <a:r>
                        <a:rPr lang="en-NZ" sz="1500" b="0" i="0" dirty="0">
                          <a:effectLst/>
                          <a:latin typeface="+mn-lt"/>
                        </a:rPr>
                        <a:t> </a:t>
                      </a:r>
                    </a:p>
                  </a:txBody>
                  <a:tcPr marL="76479" marR="76479" marT="38240" marB="382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base">
                        <a:spcAft>
                          <a:spcPts val="600"/>
                        </a:spcAft>
                      </a:pPr>
                      <a:r>
                        <a:rPr lang="en-NZ" sz="1500" b="1" i="0" dirty="0">
                          <a:effectLst/>
                          <a:latin typeface="+mn-lt"/>
                        </a:rPr>
                        <a:t>Responses%</a:t>
                      </a:r>
                      <a:r>
                        <a:rPr lang="en-NZ" sz="1500" b="0" i="0" dirty="0">
                          <a:effectLst/>
                          <a:latin typeface="+mn-lt"/>
                        </a:rPr>
                        <a:t> </a:t>
                      </a:r>
                    </a:p>
                  </a:txBody>
                  <a:tcPr marL="76479" marR="76479" marT="38240" marB="38240" anchor="ctr">
                    <a:lnL w="38100" cap="flat" cmpd="sng" algn="ctr">
                      <a:solidFill>
                        <a:schemeClr val="bg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base">
                        <a:spcAft>
                          <a:spcPts val="600"/>
                        </a:spcAft>
                      </a:pPr>
                      <a:r>
                        <a:rPr lang="en-NZ" sz="1500" b="1" i="0" dirty="0">
                          <a:effectLst/>
                          <a:latin typeface="+mn-lt"/>
                        </a:rPr>
                        <a:t>Ideas for improvement</a:t>
                      </a:r>
                      <a:r>
                        <a:rPr lang="en-NZ" sz="1500" b="0" i="0" dirty="0">
                          <a:effectLst/>
                          <a:latin typeface="+mn-lt"/>
                        </a:rPr>
                        <a:t> </a:t>
                      </a:r>
                    </a:p>
                  </a:txBody>
                  <a:tcPr marL="76479" marR="76479" marT="38240" marB="38240">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1435854"/>
                  </a:ext>
                </a:extLst>
              </a:tr>
              <a:tr h="1014186">
                <a:tc>
                  <a:txBody>
                    <a:bodyPr/>
                    <a:lstStyle/>
                    <a:p>
                      <a:pPr algn="l" rtl="0" fontAlgn="base"/>
                      <a:r>
                        <a:rPr lang="en-NZ" sz="1500" b="0" i="0" dirty="0">
                          <a:effectLst/>
                          <a:latin typeface="+mn-lt"/>
                        </a:rPr>
                        <a:t>The training environment helped me to learn. </a:t>
                      </a:r>
                    </a:p>
                  </a:txBody>
                  <a:tcPr marL="76479" marR="76479" marT="38240" marB="38240">
                    <a:lnL w="9525" cap="flat" cmpd="sng" algn="ctr">
                      <a:solidFill>
                        <a:srgbClr val="BFBFB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500" b="0" i="0" dirty="0">
                          <a:effectLst/>
                          <a:latin typeface="+mn-lt"/>
                        </a:rPr>
                        <a:t>Strongly agree </a:t>
                      </a:r>
                    </a:p>
                    <a:p>
                      <a:pPr algn="l" rtl="0" fontAlgn="base"/>
                      <a:r>
                        <a:rPr lang="en-NZ" sz="1500" b="0" i="0" dirty="0">
                          <a:effectLst/>
                          <a:latin typeface="+mn-lt"/>
                        </a:rPr>
                        <a:t>Agree </a:t>
                      </a:r>
                    </a:p>
                    <a:p>
                      <a:pPr algn="l" rtl="0" fontAlgn="base"/>
                      <a:r>
                        <a:rPr lang="en-NZ" sz="1500" b="0" i="0" dirty="0">
                          <a:effectLst/>
                          <a:latin typeface="+mn-lt"/>
                        </a:rPr>
                        <a:t>Disagree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1 </a:t>
                      </a:r>
                    </a:p>
                    <a:p>
                      <a:pPr algn="ctr" rtl="0" fontAlgn="base"/>
                      <a:r>
                        <a:rPr lang="en-NZ" sz="1500" b="0" i="0" dirty="0">
                          <a:effectLst/>
                          <a:latin typeface="+mn-lt"/>
                        </a:rPr>
                        <a:t>14 </a:t>
                      </a:r>
                    </a:p>
                    <a:p>
                      <a:pPr algn="ctr" rtl="0" fontAlgn="base"/>
                      <a:r>
                        <a:rPr lang="en-NZ" sz="1500" b="0" i="0" dirty="0">
                          <a:effectLst/>
                          <a:latin typeface="+mn-lt"/>
                        </a:rPr>
                        <a:t>1 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6.25% </a:t>
                      </a:r>
                    </a:p>
                    <a:p>
                      <a:pPr algn="ctr" rtl="0" fontAlgn="base"/>
                      <a:r>
                        <a:rPr lang="en-NZ" sz="1500" b="0" i="0" dirty="0">
                          <a:effectLst/>
                          <a:latin typeface="+mn-lt"/>
                        </a:rPr>
                        <a:t>87.50% </a:t>
                      </a:r>
                    </a:p>
                    <a:p>
                      <a:pPr algn="ctr" rtl="0" fontAlgn="base"/>
                      <a:r>
                        <a:rPr lang="en-NZ" sz="1500" b="0" i="0" dirty="0">
                          <a:effectLst/>
                          <a:latin typeface="+mn-lt"/>
                        </a:rPr>
                        <a:t>6.25% </a:t>
                      </a:r>
                    </a:p>
                  </a:txBody>
                  <a:tcPr marL="76479" marR="76479" marT="38240" marB="38240">
                    <a:lnL w="38100" cap="flat" cmpd="sng" algn="ctr">
                      <a:solidFill>
                        <a:schemeClr val="bg1"/>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dirty="0">
                          <a:effectLst/>
                          <a:latin typeface="Cavolini" panose="03000502040302020204" pitchFamily="66" charset="0"/>
                        </a:rPr>
                        <a:t>No change needed.  </a:t>
                      </a:r>
                      <a:endParaRPr lang="en-NZ" sz="1400" b="0" i="0" dirty="0">
                        <a:effectLst/>
                      </a:endParaRPr>
                    </a:p>
                  </a:txBody>
                  <a:tcPr marL="76479" marR="76479" marT="38240" marB="38240">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92095779"/>
                  </a:ext>
                </a:extLst>
              </a:tr>
              <a:tr h="1014186">
                <a:tc>
                  <a:txBody>
                    <a:bodyPr/>
                    <a:lstStyle/>
                    <a:p>
                      <a:pPr algn="l" rtl="0" fontAlgn="base"/>
                      <a:r>
                        <a:rPr lang="en-NZ" sz="1500" b="0" i="0">
                          <a:effectLst/>
                          <a:latin typeface="+mn-lt"/>
                        </a:rPr>
                        <a:t>This training was interesting. </a:t>
                      </a:r>
                    </a:p>
                  </a:txBody>
                  <a:tcPr marL="76479" marR="76479" marT="38240" marB="38240">
                    <a:lnL w="9525" cap="flat" cmpd="sng" algn="ctr">
                      <a:solidFill>
                        <a:srgbClr val="BFBFB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500" b="0" i="0" dirty="0">
                          <a:effectLst/>
                          <a:latin typeface="+mn-lt"/>
                        </a:rPr>
                        <a:t>Agree </a:t>
                      </a:r>
                    </a:p>
                    <a:p>
                      <a:pPr algn="l" rtl="0" fontAlgn="base"/>
                      <a:r>
                        <a:rPr lang="en-NZ" sz="1500" b="0" i="0" dirty="0">
                          <a:effectLst/>
                          <a:latin typeface="+mn-lt"/>
                        </a:rPr>
                        <a:t>Disagree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15 </a:t>
                      </a:r>
                    </a:p>
                    <a:p>
                      <a:pPr algn="ctr" rtl="0" fontAlgn="base"/>
                      <a:r>
                        <a:rPr lang="en-NZ" sz="1500" b="0" i="0" dirty="0">
                          <a:effectLst/>
                          <a:latin typeface="+mn-lt"/>
                        </a:rPr>
                        <a:t>1 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93.75% </a:t>
                      </a:r>
                    </a:p>
                    <a:p>
                      <a:pPr algn="ctr" rtl="0" fontAlgn="base"/>
                      <a:r>
                        <a:rPr lang="en-NZ" sz="1500" b="0" i="0" dirty="0">
                          <a:effectLst/>
                          <a:latin typeface="+mn-lt"/>
                        </a:rPr>
                        <a:t>6.25% </a:t>
                      </a:r>
                    </a:p>
                  </a:txBody>
                  <a:tcPr marL="76479" marR="76479" marT="38240" marB="38240">
                    <a:lnL w="38100" cap="flat" cmpd="sng" algn="ctr">
                      <a:solidFill>
                        <a:schemeClr val="bg1"/>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dirty="0">
                          <a:effectLst/>
                          <a:latin typeface="Cavolini" panose="03000502040302020204" pitchFamily="66" charset="0"/>
                        </a:rPr>
                        <a:t>While most agree, no one strongly agreed. It will be useful to change some activities to different learning styles.  </a:t>
                      </a:r>
                      <a:endParaRPr lang="en-NZ" sz="1400" b="0" i="0" dirty="0">
                        <a:effectLst/>
                      </a:endParaRPr>
                    </a:p>
                  </a:txBody>
                  <a:tcPr marL="76479" marR="76479" marT="38240" marB="38240">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62365667"/>
                  </a:ext>
                </a:extLst>
              </a:tr>
              <a:tr h="1045749">
                <a:tc>
                  <a:txBody>
                    <a:bodyPr/>
                    <a:lstStyle/>
                    <a:p>
                      <a:pPr algn="l" rtl="0" fontAlgn="base"/>
                      <a:r>
                        <a:rPr lang="en-NZ" sz="1500" b="0" i="0">
                          <a:effectLst/>
                          <a:latin typeface="+mn-lt"/>
                        </a:rPr>
                        <a:t>What I learned in this training will help me in my job. </a:t>
                      </a:r>
                    </a:p>
                  </a:txBody>
                  <a:tcPr marL="76479" marR="76479" marT="38240" marB="38240">
                    <a:lnL w="9525" cap="flat" cmpd="sng" algn="ctr">
                      <a:solidFill>
                        <a:srgbClr val="BFBFB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500" b="0" i="0" dirty="0">
                          <a:effectLst/>
                          <a:latin typeface="+mn-lt"/>
                        </a:rPr>
                        <a:t>Strongly agree</a:t>
                      </a:r>
                    </a:p>
                    <a:p>
                      <a:pPr algn="l" rtl="0" fontAlgn="base"/>
                      <a:r>
                        <a:rPr lang="en-NZ" sz="1500" b="0" i="0" dirty="0">
                          <a:effectLst/>
                          <a:latin typeface="+mn-lt"/>
                        </a:rPr>
                        <a:t>Agree </a:t>
                      </a:r>
                    </a:p>
                    <a:p>
                      <a:pPr algn="l" rtl="0" fontAlgn="base"/>
                      <a:r>
                        <a:rPr lang="en-NZ" sz="1500" b="0" i="0" dirty="0">
                          <a:effectLst/>
                          <a:latin typeface="+mn-lt"/>
                        </a:rPr>
                        <a:t>NA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8 </a:t>
                      </a:r>
                    </a:p>
                    <a:p>
                      <a:pPr algn="ctr" rtl="0" fontAlgn="base"/>
                      <a:r>
                        <a:rPr lang="en-NZ" sz="1500" b="0" i="0" dirty="0">
                          <a:effectLst/>
                          <a:latin typeface="+mn-lt"/>
                        </a:rPr>
                        <a:t>6 </a:t>
                      </a:r>
                    </a:p>
                    <a:p>
                      <a:pPr algn="ctr" rtl="0" fontAlgn="base"/>
                      <a:r>
                        <a:rPr lang="en-NZ" sz="1500" b="0" i="0" dirty="0">
                          <a:effectLst/>
                          <a:latin typeface="+mn-lt"/>
                        </a:rPr>
                        <a:t>2 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50.0% </a:t>
                      </a:r>
                    </a:p>
                    <a:p>
                      <a:pPr algn="ctr" rtl="0" fontAlgn="base"/>
                      <a:r>
                        <a:rPr lang="en-NZ" sz="1500" b="0" i="0" dirty="0">
                          <a:effectLst/>
                          <a:latin typeface="+mn-lt"/>
                        </a:rPr>
                        <a:t>37.5% </a:t>
                      </a:r>
                    </a:p>
                    <a:p>
                      <a:pPr algn="ctr" rtl="0" fontAlgn="base"/>
                      <a:r>
                        <a:rPr lang="en-NZ" sz="1500" b="0" i="0" dirty="0">
                          <a:effectLst/>
                          <a:latin typeface="+mn-lt"/>
                        </a:rPr>
                        <a:t>12.5% </a:t>
                      </a:r>
                    </a:p>
                  </a:txBody>
                  <a:tcPr marL="76479" marR="76479" marT="38240" marB="38240">
                    <a:lnL w="38100" cap="flat" cmpd="sng" algn="ctr">
                      <a:solidFill>
                        <a:schemeClr val="bg1"/>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a:effectLst/>
                          <a:latin typeface="Cavolini" panose="03000502040302020204" pitchFamily="66" charset="0"/>
                        </a:rPr>
                        <a:t>Most learners agreed this was useful training for work. It will be useful to explain a little bit how this skill can be applied.   </a:t>
                      </a:r>
                      <a:endParaRPr lang="en-NZ" sz="1400" b="0" i="0">
                        <a:effectLst/>
                      </a:endParaRPr>
                    </a:p>
                  </a:txBody>
                  <a:tcPr marL="76479" marR="76479" marT="38240" marB="38240">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46510650"/>
                  </a:ext>
                </a:extLst>
              </a:tr>
              <a:tr h="1110419">
                <a:tc>
                  <a:txBody>
                    <a:bodyPr/>
                    <a:lstStyle/>
                    <a:p>
                      <a:pPr algn="l" rtl="0" fontAlgn="base"/>
                      <a:r>
                        <a:rPr lang="en-NZ" sz="1500" b="0" i="0" dirty="0">
                          <a:effectLst/>
                          <a:latin typeface="+mn-lt"/>
                        </a:rPr>
                        <a:t>I feel confident to apply what I learned back in my job.  </a:t>
                      </a:r>
                    </a:p>
                  </a:txBody>
                  <a:tcPr marL="76479" marR="76479" marT="38240" marB="38240">
                    <a:lnL w="9525" cap="flat" cmpd="sng" algn="ctr">
                      <a:solidFill>
                        <a:srgbClr val="BFBFB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500" b="0" i="0">
                          <a:effectLst/>
                          <a:latin typeface="+mn-lt"/>
                        </a:rPr>
                        <a:t>Strongly agree </a:t>
                      </a:r>
                    </a:p>
                    <a:p>
                      <a:pPr algn="l" rtl="0" fontAlgn="base"/>
                      <a:r>
                        <a:rPr lang="en-NZ" sz="1500" b="0" i="0">
                          <a:effectLst/>
                          <a:latin typeface="+mn-lt"/>
                        </a:rPr>
                        <a:t>Agree </a:t>
                      </a:r>
                    </a:p>
                    <a:p>
                      <a:pPr algn="l" rtl="0" fontAlgn="base"/>
                      <a:r>
                        <a:rPr lang="en-NZ" sz="1500" b="0" i="0">
                          <a:effectLst/>
                          <a:latin typeface="+mn-lt"/>
                        </a:rPr>
                        <a:t>NA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6 </a:t>
                      </a:r>
                    </a:p>
                    <a:p>
                      <a:pPr algn="ctr" rtl="0" fontAlgn="base"/>
                      <a:r>
                        <a:rPr lang="en-NZ" sz="1500" b="0" i="0" dirty="0">
                          <a:effectLst/>
                          <a:latin typeface="+mn-lt"/>
                        </a:rPr>
                        <a:t>8 </a:t>
                      </a:r>
                    </a:p>
                    <a:p>
                      <a:pPr algn="ctr" rtl="0" fontAlgn="base"/>
                      <a:r>
                        <a:rPr lang="en-NZ" sz="1500" b="0" i="0" dirty="0">
                          <a:effectLst/>
                          <a:latin typeface="+mn-lt"/>
                        </a:rPr>
                        <a:t>2 </a:t>
                      </a:r>
                    </a:p>
                  </a:txBody>
                  <a:tcPr marL="76479" marR="76479" marT="38240" marB="382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ctr" rtl="0" fontAlgn="base"/>
                      <a:r>
                        <a:rPr lang="en-NZ" sz="1500" b="0" i="0" dirty="0">
                          <a:effectLst/>
                          <a:latin typeface="+mn-lt"/>
                        </a:rPr>
                        <a:t>37.5% </a:t>
                      </a:r>
                    </a:p>
                    <a:p>
                      <a:pPr algn="ctr" rtl="0" fontAlgn="base"/>
                      <a:r>
                        <a:rPr lang="en-NZ" sz="1500" b="0" i="0" dirty="0">
                          <a:effectLst/>
                          <a:latin typeface="+mn-lt"/>
                        </a:rPr>
                        <a:t>50.0% </a:t>
                      </a:r>
                    </a:p>
                    <a:p>
                      <a:pPr algn="ctr" rtl="0" fontAlgn="base"/>
                      <a:r>
                        <a:rPr lang="en-NZ" sz="1500" b="0" i="0" dirty="0">
                          <a:effectLst/>
                          <a:latin typeface="+mn-lt"/>
                        </a:rPr>
                        <a:t>12.5% </a:t>
                      </a:r>
                    </a:p>
                  </a:txBody>
                  <a:tcPr marL="76479" marR="76479" marT="38240" marB="38240">
                    <a:lnL w="38100" cap="flat" cmpd="sng" algn="ctr">
                      <a:solidFill>
                        <a:schemeClr val="bg1"/>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rtl="0" fontAlgn="base"/>
                      <a:r>
                        <a:rPr lang="en-NZ" sz="1400" b="0" i="0" dirty="0">
                          <a:effectLst/>
                          <a:latin typeface="Cavolini" panose="03000502040302020204" pitchFamily="66" charset="0"/>
                        </a:rPr>
                        <a:t>Most of the learners aren't confident walking out of training and applying what they learned. They will need more support and time to practice. </a:t>
                      </a:r>
                      <a:endParaRPr lang="en-NZ" sz="1400" b="0" i="0" dirty="0">
                        <a:effectLst/>
                      </a:endParaRPr>
                    </a:p>
                  </a:txBody>
                  <a:tcPr marL="76479" marR="76479" marT="38240" marB="38240">
                    <a:lnL w="9525"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453103437"/>
                  </a:ext>
                </a:extLst>
              </a:tr>
            </a:tbl>
          </a:graphicData>
        </a:graphic>
      </p:graphicFrame>
    </p:spTree>
    <p:extLst>
      <p:ext uri="{BB962C8B-B14F-4D97-AF65-F5344CB8AC3E}">
        <p14:creationId xmlns:p14="http://schemas.microsoft.com/office/powerpoint/2010/main" val="292953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51EAB-4720-7F81-6F98-E57E431F1AFD}"/>
              </a:ext>
            </a:extLst>
          </p:cNvPr>
          <p:cNvSpPr>
            <a:spLocks noGrp="1"/>
          </p:cNvSpPr>
          <p:nvPr>
            <p:ph type="title"/>
          </p:nvPr>
        </p:nvSpPr>
        <p:spPr/>
        <p:txBody>
          <a:bodyPr anchor="ctr"/>
          <a:lstStyle/>
          <a:p>
            <a:r>
              <a:rPr lang="en-GB" dirty="0"/>
              <a:t>1. Introduction</a:t>
            </a:r>
          </a:p>
        </p:txBody>
      </p:sp>
      <p:sp>
        <p:nvSpPr>
          <p:cNvPr id="5" name="Content Placeholder 4">
            <a:extLst>
              <a:ext uri="{FF2B5EF4-FFF2-40B4-BE49-F238E27FC236}">
                <a16:creationId xmlns:a16="http://schemas.microsoft.com/office/drawing/2014/main" id="{A29E96D5-3389-906A-724A-6B25B6BCB14D}"/>
              </a:ext>
            </a:extLst>
          </p:cNvPr>
          <p:cNvSpPr>
            <a:spLocks noGrp="1"/>
          </p:cNvSpPr>
          <p:nvPr>
            <p:ph sz="quarter" idx="10"/>
          </p:nvPr>
        </p:nvSpPr>
        <p:spPr>
          <a:xfrm>
            <a:off x="720000" y="1260000"/>
            <a:ext cx="10188000" cy="4976813"/>
          </a:xfrm>
        </p:spPr>
        <p:txBody>
          <a:bodyPr/>
          <a:lstStyle/>
          <a:p>
            <a:pPr>
              <a:lnSpc>
                <a:spcPct val="100000"/>
              </a:lnSpc>
              <a:spcBef>
                <a:spcPts val="0"/>
              </a:spcBef>
              <a:spcAft>
                <a:spcPts val="600"/>
              </a:spcAft>
            </a:pPr>
            <a:r>
              <a:rPr lang="en-GB" sz="2100" dirty="0"/>
              <a:t>Looking for ways to improve your training can be both challenging and rewarding.</a:t>
            </a:r>
          </a:p>
          <a:p>
            <a:pPr>
              <a:lnSpc>
                <a:spcPct val="100000"/>
              </a:lnSpc>
              <a:spcBef>
                <a:spcPts val="0"/>
              </a:spcBef>
              <a:spcAft>
                <a:spcPts val="600"/>
              </a:spcAft>
            </a:pPr>
            <a:r>
              <a:rPr lang="en-GB" sz="2100" dirty="0"/>
              <a:t>This work is never complete, because we always want to make our sessions even more engaging and support learners even better.</a:t>
            </a:r>
          </a:p>
          <a:p>
            <a:pPr>
              <a:lnSpc>
                <a:spcPct val="100000"/>
              </a:lnSpc>
              <a:spcBef>
                <a:spcPts val="0"/>
              </a:spcBef>
              <a:spcAft>
                <a:spcPts val="600"/>
              </a:spcAft>
            </a:pPr>
            <a:r>
              <a:rPr lang="en-GB" sz="2100" dirty="0"/>
              <a:t>This resource introduces you to a systematic way to build the habits of:</a:t>
            </a:r>
          </a:p>
          <a:p>
            <a:pPr lvl="1">
              <a:lnSpc>
                <a:spcPct val="100000"/>
              </a:lnSpc>
              <a:spcBef>
                <a:spcPts val="0"/>
              </a:spcBef>
              <a:spcAft>
                <a:spcPts val="600"/>
              </a:spcAft>
            </a:pPr>
            <a:r>
              <a:rPr lang="en-GB" sz="1900" dirty="0"/>
              <a:t>reflection in your practice (during sessions)</a:t>
            </a:r>
          </a:p>
          <a:p>
            <a:pPr lvl="1">
              <a:lnSpc>
                <a:spcPct val="100000"/>
              </a:lnSpc>
              <a:spcBef>
                <a:spcPts val="0"/>
              </a:spcBef>
              <a:spcAft>
                <a:spcPts val="600"/>
              </a:spcAft>
            </a:pPr>
            <a:r>
              <a:rPr lang="en-GB" sz="1900" dirty="0"/>
              <a:t>reflection on your practice (after sessions)</a:t>
            </a:r>
          </a:p>
          <a:p>
            <a:pPr lvl="1">
              <a:lnSpc>
                <a:spcPct val="100000"/>
              </a:lnSpc>
              <a:spcBef>
                <a:spcPts val="0"/>
              </a:spcBef>
              <a:spcAft>
                <a:spcPts val="600"/>
              </a:spcAft>
            </a:pPr>
            <a:r>
              <a:rPr lang="en-GB" sz="1900" dirty="0"/>
              <a:t>asking for and valuing feedback from your learners</a:t>
            </a:r>
          </a:p>
          <a:p>
            <a:pPr lvl="1">
              <a:lnSpc>
                <a:spcPct val="100000"/>
              </a:lnSpc>
              <a:spcBef>
                <a:spcPts val="0"/>
              </a:spcBef>
              <a:spcAft>
                <a:spcPts val="600"/>
              </a:spcAft>
            </a:pPr>
            <a:r>
              <a:rPr lang="en-GB" sz="1900" dirty="0"/>
              <a:t>planning improvements to your lessons.</a:t>
            </a:r>
          </a:p>
          <a:p>
            <a:pPr lvl="1">
              <a:lnSpc>
                <a:spcPct val="100000"/>
              </a:lnSpc>
              <a:spcBef>
                <a:spcPts val="0"/>
              </a:spcBef>
              <a:spcAft>
                <a:spcPts val="600"/>
              </a:spcAft>
            </a:pPr>
            <a:endParaRPr lang="en-GB" dirty="0"/>
          </a:p>
          <a:p>
            <a:pPr lvl="1">
              <a:lnSpc>
                <a:spcPct val="100000"/>
              </a:lnSpc>
              <a:spcBef>
                <a:spcPts val="0"/>
              </a:spcBef>
              <a:spcAft>
                <a:spcPts val="600"/>
              </a:spcAft>
            </a:pPr>
            <a:endParaRPr lang="en-GB" dirty="0"/>
          </a:p>
        </p:txBody>
      </p:sp>
    </p:spTree>
    <p:extLst>
      <p:ext uri="{BB962C8B-B14F-4D97-AF65-F5344CB8AC3E}">
        <p14:creationId xmlns:p14="http://schemas.microsoft.com/office/powerpoint/2010/main" val="114030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2D7-2956-1A84-FC41-1C40160B800B}"/>
              </a:ext>
            </a:extLst>
          </p:cNvPr>
          <p:cNvSpPr>
            <a:spLocks noGrp="1"/>
          </p:cNvSpPr>
          <p:nvPr>
            <p:ph type="title"/>
          </p:nvPr>
        </p:nvSpPr>
        <p:spPr>
          <a:gradFill>
            <a:gsLst>
              <a:gs pos="0">
                <a:schemeClr val="tx2"/>
              </a:gs>
              <a:gs pos="33000">
                <a:schemeClr val="tx2">
                  <a:lumMod val="20000"/>
                  <a:lumOff val="80000"/>
                </a:schemeClr>
              </a:gs>
              <a:gs pos="74000">
                <a:schemeClr val="tx2">
                  <a:lumMod val="60000"/>
                  <a:lumOff val="40000"/>
                </a:schemeClr>
              </a:gs>
              <a:gs pos="100000">
                <a:schemeClr val="tx2"/>
              </a:gs>
            </a:gsLst>
          </a:gradFill>
        </p:spPr>
        <p:txBody>
          <a:bodyPr anchor="ctr"/>
          <a:lstStyle/>
          <a:p>
            <a:r>
              <a:rPr lang="en-GB" dirty="0"/>
              <a:t>Bring it all together</a:t>
            </a:r>
          </a:p>
        </p:txBody>
      </p:sp>
      <p:sp>
        <p:nvSpPr>
          <p:cNvPr id="3" name="Content Placeholder 2">
            <a:extLst>
              <a:ext uri="{FF2B5EF4-FFF2-40B4-BE49-F238E27FC236}">
                <a16:creationId xmlns:a16="http://schemas.microsoft.com/office/drawing/2014/main" id="{3ADCAA1C-5CA4-7230-FD57-FD89F58EE6D4}"/>
              </a:ext>
            </a:extLst>
          </p:cNvPr>
          <p:cNvSpPr>
            <a:spLocks noGrp="1"/>
          </p:cNvSpPr>
          <p:nvPr>
            <p:ph sz="half" idx="2"/>
          </p:nvPr>
        </p:nvSpPr>
        <p:spPr>
          <a:xfrm>
            <a:off x="720000" y="1260000"/>
            <a:ext cx="5524936" cy="4320000"/>
          </a:xfrm>
        </p:spPr>
        <p:txBody>
          <a:bodyPr anchor="t">
            <a:noAutofit/>
          </a:bodyPr>
          <a:lstStyle/>
          <a:p>
            <a:pPr algn="l" rtl="0" fontAlgn="base">
              <a:lnSpc>
                <a:spcPct val="100000"/>
              </a:lnSpc>
              <a:spcBef>
                <a:spcPts val="0"/>
              </a:spcBef>
              <a:spcAft>
                <a:spcPts val="600"/>
              </a:spcAft>
            </a:pPr>
            <a:r>
              <a:rPr lang="en-NZ" sz="2100" b="0" i="0" dirty="0">
                <a:solidFill>
                  <a:srgbClr val="000000"/>
                </a:solidFill>
                <a:effectLst/>
                <a:highlight>
                  <a:srgbClr val="FFFFFF"/>
                </a:highlight>
                <a:latin typeface="+mj-lt"/>
              </a:rPr>
              <a:t>Look back through all your ideas from your review.</a:t>
            </a:r>
          </a:p>
          <a:p>
            <a:pPr algn="l" rtl="0" fontAlgn="base">
              <a:lnSpc>
                <a:spcPct val="100000"/>
              </a:lnSpc>
              <a:spcBef>
                <a:spcPts val="0"/>
              </a:spcBef>
              <a:spcAft>
                <a:spcPts val="600"/>
              </a:spcAft>
            </a:pPr>
            <a:r>
              <a:rPr lang="en-NZ" sz="2100" b="0" i="0" dirty="0">
                <a:solidFill>
                  <a:srgbClr val="000000"/>
                </a:solidFill>
                <a:effectLst/>
                <a:highlight>
                  <a:srgbClr val="FFFFFF"/>
                </a:highlight>
                <a:latin typeface="+mj-lt"/>
              </a:rPr>
              <a:t>You will see that some are repeated and some complement each other.</a:t>
            </a:r>
          </a:p>
          <a:p>
            <a:pPr algn="l" rtl="0" fontAlgn="base">
              <a:lnSpc>
                <a:spcPct val="100000"/>
              </a:lnSpc>
              <a:spcBef>
                <a:spcPts val="0"/>
              </a:spcBef>
              <a:spcAft>
                <a:spcPts val="600"/>
              </a:spcAft>
            </a:pPr>
            <a:r>
              <a:rPr lang="en-NZ" sz="2100" b="0" i="0" dirty="0">
                <a:solidFill>
                  <a:srgbClr val="000000"/>
                </a:solidFill>
                <a:effectLst/>
                <a:highlight>
                  <a:srgbClr val="FFFFFF"/>
                </a:highlight>
                <a:latin typeface="+mj-lt"/>
              </a:rPr>
              <a:t>It is useful to: </a:t>
            </a:r>
          </a:p>
          <a:p>
            <a:pPr lvl="1" fontAlgn="base">
              <a:lnSpc>
                <a:spcPct val="100000"/>
              </a:lnSpc>
              <a:spcBef>
                <a:spcPts val="0"/>
              </a:spcBef>
              <a:spcAft>
                <a:spcPts val="600"/>
              </a:spcAft>
            </a:pPr>
            <a:r>
              <a:rPr lang="en-NZ" sz="1900" b="0" i="0" dirty="0">
                <a:solidFill>
                  <a:srgbClr val="000000"/>
                </a:solidFill>
                <a:effectLst/>
                <a:highlight>
                  <a:srgbClr val="FFFFFF"/>
                </a:highlight>
                <a:latin typeface="+mj-lt"/>
              </a:rPr>
              <a:t>Theme the ideas – this means bring the similar ideas together.</a:t>
            </a:r>
          </a:p>
          <a:p>
            <a:pPr lvl="1" fontAlgn="base">
              <a:lnSpc>
                <a:spcPct val="100000"/>
              </a:lnSpc>
              <a:spcBef>
                <a:spcPts val="0"/>
              </a:spcBef>
              <a:spcAft>
                <a:spcPts val="600"/>
              </a:spcAft>
            </a:pPr>
            <a:r>
              <a:rPr lang="en-NZ" sz="1900" dirty="0">
                <a:solidFill>
                  <a:srgbClr val="000000"/>
                </a:solidFill>
                <a:highlight>
                  <a:srgbClr val="FFFFFF"/>
                </a:highlight>
                <a:latin typeface="+mj-lt"/>
              </a:rPr>
              <a:t>S</a:t>
            </a:r>
            <a:r>
              <a:rPr lang="en-NZ" sz="1900" b="0" i="0" dirty="0">
                <a:solidFill>
                  <a:srgbClr val="000000"/>
                </a:solidFill>
                <a:effectLst/>
                <a:highlight>
                  <a:srgbClr val="FFFFFF"/>
                </a:highlight>
                <a:latin typeface="+mj-lt"/>
              </a:rPr>
              <a:t>ummarise the ideas into actions you will take. </a:t>
            </a:r>
          </a:p>
          <a:p>
            <a:pPr lvl="1" fontAlgn="base">
              <a:lnSpc>
                <a:spcPct val="100000"/>
              </a:lnSpc>
              <a:spcBef>
                <a:spcPts val="0"/>
              </a:spcBef>
              <a:spcAft>
                <a:spcPts val="600"/>
              </a:spcAft>
            </a:pPr>
            <a:r>
              <a:rPr lang="en-NZ" sz="1900" dirty="0">
                <a:solidFill>
                  <a:srgbClr val="000000"/>
                </a:solidFill>
                <a:highlight>
                  <a:srgbClr val="FFFFFF"/>
                </a:highlight>
                <a:latin typeface="+mj-lt"/>
              </a:rPr>
              <a:t>P</a:t>
            </a:r>
            <a:r>
              <a:rPr lang="en-NZ" sz="1900" b="0" i="0" dirty="0">
                <a:solidFill>
                  <a:srgbClr val="000000"/>
                </a:solidFill>
                <a:effectLst/>
                <a:highlight>
                  <a:srgbClr val="FFFFFF"/>
                </a:highlight>
                <a:latin typeface="+mj-lt"/>
              </a:rPr>
              <a:t>rioritise the ideas if you have limited time and resources</a:t>
            </a:r>
            <a:r>
              <a:rPr lang="en-GB" sz="1900" b="0" i="0" dirty="0">
                <a:solidFill>
                  <a:srgbClr val="000000"/>
                </a:solidFill>
                <a:effectLst/>
                <a:highlight>
                  <a:srgbClr val="FFFFFF"/>
                </a:highlight>
                <a:latin typeface="+mj-lt"/>
              </a:rPr>
              <a:t>.</a:t>
            </a:r>
          </a:p>
          <a:p>
            <a:pPr fontAlgn="base">
              <a:lnSpc>
                <a:spcPct val="100000"/>
              </a:lnSpc>
              <a:spcBef>
                <a:spcPts val="0"/>
              </a:spcBef>
              <a:spcAft>
                <a:spcPts val="600"/>
              </a:spcAft>
            </a:pPr>
            <a:r>
              <a:rPr lang="en-GB" sz="2100" dirty="0">
                <a:solidFill>
                  <a:srgbClr val="000000"/>
                </a:solidFill>
                <a:highlight>
                  <a:srgbClr val="FFFFFF"/>
                </a:highlight>
                <a:latin typeface="+mj-lt"/>
              </a:rPr>
              <a:t>See the example on the next page.</a:t>
            </a:r>
            <a:endParaRPr lang="en-NZ" sz="2100" b="0" i="0" dirty="0">
              <a:solidFill>
                <a:srgbClr val="000000"/>
              </a:solidFill>
              <a:effectLst/>
              <a:highlight>
                <a:srgbClr val="FFFFFF"/>
              </a:highlight>
              <a:latin typeface="+mj-lt"/>
            </a:endParaRPr>
          </a:p>
        </p:txBody>
      </p:sp>
      <p:pic>
        <p:nvPicPr>
          <p:cNvPr id="5" name="Content Placeholder 4" descr="icon - three spools of thread, each is a different colour. ">
            <a:extLst>
              <a:ext uri="{FF2B5EF4-FFF2-40B4-BE49-F238E27FC236}">
                <a16:creationId xmlns:a16="http://schemas.microsoft.com/office/drawing/2014/main" id="{2C50F360-AE47-EEC9-2868-B4A2CA4F002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72672" y="1260412"/>
            <a:ext cx="4319588" cy="4319588"/>
          </a:xfrm>
        </p:spPr>
      </p:pic>
    </p:spTree>
    <p:extLst>
      <p:ext uri="{BB962C8B-B14F-4D97-AF65-F5344CB8AC3E}">
        <p14:creationId xmlns:p14="http://schemas.microsoft.com/office/powerpoint/2010/main" val="3585688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1671C50-5227-1721-80E9-C8C23D6883C1}"/>
              </a:ext>
            </a:extLst>
          </p:cNvPr>
          <p:cNvSpPr>
            <a:spLocks noGrp="1"/>
          </p:cNvSpPr>
          <p:nvPr>
            <p:ph type="title"/>
          </p:nvPr>
        </p:nvSpPr>
        <p:spPr>
          <a:xfrm>
            <a:off x="1184564" y="0"/>
            <a:ext cx="3480954" cy="1080000"/>
          </a:xfrm>
        </p:spPr>
        <p:txBody>
          <a:bodyPr anchor="ctr"/>
          <a:lstStyle/>
          <a:p>
            <a:r>
              <a:rPr lang="en-GB" dirty="0"/>
              <a:t>Theme</a:t>
            </a:r>
          </a:p>
        </p:txBody>
      </p:sp>
      <p:sp>
        <p:nvSpPr>
          <p:cNvPr id="10" name="Content Placeholder 9">
            <a:extLst>
              <a:ext uri="{FF2B5EF4-FFF2-40B4-BE49-F238E27FC236}">
                <a16:creationId xmlns:a16="http://schemas.microsoft.com/office/drawing/2014/main" id="{ECA8DCEF-42AE-FCEB-336D-F29F26D1701B}"/>
              </a:ext>
            </a:extLst>
          </p:cNvPr>
          <p:cNvSpPr>
            <a:spLocks noGrp="1"/>
          </p:cNvSpPr>
          <p:nvPr>
            <p:ph idx="1"/>
          </p:nvPr>
        </p:nvSpPr>
        <p:spPr>
          <a:xfrm>
            <a:off x="1184564" y="1297726"/>
            <a:ext cx="3480953" cy="4500000"/>
          </a:xfrm>
        </p:spPr>
        <p:txBody>
          <a:bodyPr>
            <a:normAutofit lnSpcReduction="10000"/>
          </a:bodyPr>
          <a:lstStyle/>
          <a:p>
            <a:pPr marL="342900" indent="-342900"/>
            <a:r>
              <a:rPr lang="en-GB" sz="1900" dirty="0"/>
              <a:t>These are all the ideas we came up with in our example while reviewing our data.</a:t>
            </a:r>
          </a:p>
          <a:p>
            <a:pPr marL="342900" indent="-342900"/>
            <a:r>
              <a:rPr lang="en-GB" sz="1900" dirty="0"/>
              <a:t>They are themed by using a few words to give the gist.</a:t>
            </a:r>
          </a:p>
          <a:p>
            <a:pPr marL="342900" indent="-342900"/>
            <a:r>
              <a:rPr lang="en-GB" sz="1900" dirty="0"/>
              <a:t>The themes are:</a:t>
            </a:r>
          </a:p>
          <a:p>
            <a:pPr marL="1062900" lvl="1" indent="-342900"/>
            <a:r>
              <a:rPr lang="en-GB" sz="1700" dirty="0"/>
              <a:t>Groups</a:t>
            </a:r>
          </a:p>
          <a:p>
            <a:pPr marL="1062900" lvl="1" indent="-342900"/>
            <a:r>
              <a:rPr lang="en-GB" sz="1700" dirty="0"/>
              <a:t>Learning preferences</a:t>
            </a:r>
          </a:p>
          <a:p>
            <a:pPr marL="1062900" lvl="1" indent="-342900"/>
            <a:r>
              <a:rPr lang="en-GB" sz="1700" dirty="0"/>
              <a:t>More practice</a:t>
            </a:r>
          </a:p>
          <a:p>
            <a:pPr marL="1062900" lvl="1" indent="-342900"/>
            <a:r>
              <a:rPr lang="en-GB" sz="1700" dirty="0"/>
              <a:t>Align theory with practice</a:t>
            </a:r>
          </a:p>
          <a:p>
            <a:pPr marL="1062900" lvl="1" indent="-342900"/>
            <a:r>
              <a:rPr lang="en-GB" sz="1700" dirty="0"/>
              <a:t>Training benefits</a:t>
            </a:r>
          </a:p>
        </p:txBody>
      </p:sp>
      <p:graphicFrame>
        <p:nvGraphicFramePr>
          <p:cNvPr id="4" name="Table 3">
            <a:extLst>
              <a:ext uri="{FF2B5EF4-FFF2-40B4-BE49-F238E27FC236}">
                <a16:creationId xmlns:a16="http://schemas.microsoft.com/office/drawing/2014/main" id="{19C59D95-61DE-F697-BD85-A3393215E9B3}"/>
              </a:ext>
            </a:extLst>
          </p:cNvPr>
          <p:cNvGraphicFramePr>
            <a:graphicFrameLocks noGrp="1"/>
          </p:cNvGraphicFramePr>
          <p:nvPr>
            <p:extLst>
              <p:ext uri="{D42A27DB-BD31-4B8C-83A1-F6EECF244321}">
                <p14:modId xmlns:p14="http://schemas.microsoft.com/office/powerpoint/2010/main" val="2331592535"/>
              </p:ext>
            </p:extLst>
          </p:nvPr>
        </p:nvGraphicFramePr>
        <p:xfrm>
          <a:off x="4904509" y="145474"/>
          <a:ext cx="6965372" cy="6566344"/>
        </p:xfrm>
        <a:graphic>
          <a:graphicData uri="http://schemas.openxmlformats.org/drawingml/2006/table">
            <a:tbl>
              <a:tblPr firstRow="1" bandRow="1">
                <a:tableStyleId>{68D230F3-CF80-4859-8CE7-A43EE81993B5}</a:tableStyleId>
              </a:tblPr>
              <a:tblGrid>
                <a:gridCol w="5196962">
                  <a:extLst>
                    <a:ext uri="{9D8B030D-6E8A-4147-A177-3AD203B41FA5}">
                      <a16:colId xmlns:a16="http://schemas.microsoft.com/office/drawing/2014/main" val="2343941379"/>
                    </a:ext>
                  </a:extLst>
                </a:gridCol>
                <a:gridCol w="1768410">
                  <a:extLst>
                    <a:ext uri="{9D8B030D-6E8A-4147-A177-3AD203B41FA5}">
                      <a16:colId xmlns:a16="http://schemas.microsoft.com/office/drawing/2014/main" val="555932416"/>
                    </a:ext>
                  </a:extLst>
                </a:gridCol>
              </a:tblGrid>
              <a:tr h="326254">
                <a:tc>
                  <a:txBody>
                    <a:bodyPr/>
                    <a:lstStyle/>
                    <a:p>
                      <a:pPr algn="l" rtl="0" fontAlgn="base"/>
                      <a:r>
                        <a:rPr lang="en-NZ" sz="1500" b="1" dirty="0">
                          <a:solidFill>
                            <a:schemeClr val="tx1"/>
                          </a:solidFill>
                          <a:effectLst/>
                        </a:rPr>
                        <a:t>Ideas from review</a:t>
                      </a:r>
                      <a:r>
                        <a:rPr lang="en-NZ" sz="1500" b="0" dirty="0">
                          <a:solidFill>
                            <a:schemeClr val="tx1"/>
                          </a:solidFill>
                          <a:effectLst/>
                        </a:rPr>
                        <a:t>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1" dirty="0">
                          <a:solidFill>
                            <a:schemeClr val="tx1"/>
                          </a:solidFill>
                          <a:effectLst/>
                        </a:rPr>
                        <a:t>Theme</a:t>
                      </a:r>
                      <a:r>
                        <a:rPr lang="en-NZ" sz="1500" b="0" dirty="0">
                          <a:solidFill>
                            <a:schemeClr val="tx1"/>
                          </a:solidFill>
                          <a:effectLst/>
                        </a:rPr>
                        <a:t> </a:t>
                      </a:r>
                      <a:endParaRPr lang="en-NZ" sz="1500" b="0" i="0" dirty="0">
                        <a:solidFill>
                          <a:schemeClr val="tx1"/>
                        </a:solidFill>
                        <a:effectLst/>
                        <a:latin typeface="+mn-lt"/>
                      </a:endParaRPr>
                    </a:p>
                  </a:txBody>
                  <a:tcPr marL="86165" marR="86165" marT="43083" marB="43083"/>
                </a:tc>
                <a:extLst>
                  <a:ext uri="{0D108BD9-81ED-4DB2-BD59-A6C34878D82A}">
                    <a16:rowId xmlns:a16="http://schemas.microsoft.com/office/drawing/2014/main" val="1196717522"/>
                  </a:ext>
                </a:extLst>
              </a:tr>
              <a:tr h="326254">
                <a:tc>
                  <a:txBody>
                    <a:bodyPr/>
                    <a:lstStyle/>
                    <a:p>
                      <a:pPr algn="l" rtl="0" fontAlgn="base"/>
                      <a:r>
                        <a:rPr lang="en-NZ" sz="1500" b="0" dirty="0">
                          <a:solidFill>
                            <a:schemeClr val="tx1"/>
                          </a:solidFill>
                          <a:effectLst/>
                        </a:rPr>
                        <a:t>More group activities.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Groups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3917748126"/>
                  </a:ext>
                </a:extLst>
              </a:tr>
              <a:tr h="535285">
                <a:tc>
                  <a:txBody>
                    <a:bodyPr/>
                    <a:lstStyle/>
                    <a:p>
                      <a:pPr algn="l" rtl="0" fontAlgn="base"/>
                      <a:r>
                        <a:rPr lang="en-NZ" sz="1500" b="0" dirty="0">
                          <a:solidFill>
                            <a:schemeClr val="tx1"/>
                          </a:solidFill>
                          <a:effectLst/>
                        </a:rPr>
                        <a:t>More activities to suit learners with practical learning style.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Learning preferences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4172218980"/>
                  </a:ext>
                </a:extLst>
              </a:tr>
              <a:tr h="326254">
                <a:tc>
                  <a:txBody>
                    <a:bodyPr/>
                    <a:lstStyle/>
                    <a:p>
                      <a:pPr algn="l" rtl="0" fontAlgn="base"/>
                      <a:r>
                        <a:rPr lang="en-NZ" sz="1500" b="0" dirty="0">
                          <a:solidFill>
                            <a:schemeClr val="tx1"/>
                          </a:solidFill>
                          <a:effectLst/>
                        </a:rPr>
                        <a:t>Revise lesson plan to allow more time for practice.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More practice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2059952216"/>
                  </a:ext>
                </a:extLst>
              </a:tr>
              <a:tr h="537359">
                <a:tc>
                  <a:txBody>
                    <a:bodyPr/>
                    <a:lstStyle/>
                    <a:p>
                      <a:pPr algn="l" rtl="0" fontAlgn="base"/>
                      <a:r>
                        <a:rPr lang="en-NZ" sz="1500" b="0" dirty="0">
                          <a:solidFill>
                            <a:schemeClr val="tx1"/>
                          </a:solidFill>
                          <a:effectLst/>
                        </a:rPr>
                        <a:t>Discuss theory as we work through the practical steps, rather than separate.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Align theory with practice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1530878778"/>
                  </a:ext>
                </a:extLst>
              </a:tr>
              <a:tr h="537359">
                <a:tc>
                  <a:txBody>
                    <a:bodyPr/>
                    <a:lstStyle/>
                    <a:p>
                      <a:pPr algn="l" rtl="0" fontAlgn="base"/>
                      <a:r>
                        <a:rPr lang="en-NZ" sz="1500" b="0" dirty="0">
                          <a:solidFill>
                            <a:schemeClr val="tx1"/>
                          </a:solidFill>
                          <a:effectLst/>
                        </a:rPr>
                        <a:t>I will include more small group discussion activities with peer assessment rather than the presentations.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Groups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1468829429"/>
                  </a:ext>
                </a:extLst>
              </a:tr>
              <a:tr h="760485">
                <a:tc>
                  <a:txBody>
                    <a:bodyPr/>
                    <a:lstStyle/>
                    <a:p>
                      <a:pPr algn="l" rtl="0" fontAlgn="base"/>
                      <a:r>
                        <a:rPr lang="en-NZ" sz="1500" b="0" dirty="0">
                          <a:solidFill>
                            <a:schemeClr val="tx1"/>
                          </a:solidFill>
                          <a:effectLst/>
                        </a:rPr>
                        <a:t>I will include a different way of teaching theory that is more practical. I will align each part of the theory with a practical step.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Align theory with practice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300163893"/>
                  </a:ext>
                </a:extLst>
              </a:tr>
              <a:tr h="326254">
                <a:tc>
                  <a:txBody>
                    <a:bodyPr/>
                    <a:lstStyle/>
                    <a:p>
                      <a:pPr algn="l" rtl="0" fontAlgn="base"/>
                      <a:r>
                        <a:rPr lang="en-NZ" sz="1500" b="0" dirty="0">
                          <a:solidFill>
                            <a:schemeClr val="tx1"/>
                          </a:solidFill>
                          <a:effectLst/>
                        </a:rPr>
                        <a:t>I can plan more time in my session for practice.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More practice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3586971342"/>
                  </a:ext>
                </a:extLst>
              </a:tr>
              <a:tr h="760485">
                <a:tc>
                  <a:txBody>
                    <a:bodyPr/>
                    <a:lstStyle/>
                    <a:p>
                      <a:pPr algn="l" rtl="0" fontAlgn="base"/>
                      <a:r>
                        <a:rPr lang="en-NZ" sz="1500" b="0" dirty="0">
                          <a:solidFill>
                            <a:schemeClr val="tx1"/>
                          </a:solidFill>
                          <a:effectLst/>
                        </a:rPr>
                        <a:t>I can explain the benefits of training to practice in a safe environment with more time. In the workplace, we are expected to do the task quickly and to a high standard.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Training benefits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1691771055"/>
                  </a:ext>
                </a:extLst>
              </a:tr>
              <a:tr h="537359">
                <a:tc>
                  <a:txBody>
                    <a:bodyPr/>
                    <a:lstStyle/>
                    <a:p>
                      <a:pPr algn="l" rtl="0" fontAlgn="base"/>
                      <a:r>
                        <a:rPr lang="en-NZ" sz="1500" b="0" dirty="0">
                          <a:solidFill>
                            <a:schemeClr val="tx1"/>
                          </a:solidFill>
                          <a:effectLst/>
                        </a:rPr>
                        <a:t>While most agree, no one strongly agreed. It will be useful to change some activities to different learning styles.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Learning preferences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3112861247"/>
                  </a:ext>
                </a:extLst>
              </a:tr>
              <a:tr h="760485">
                <a:tc>
                  <a:txBody>
                    <a:bodyPr/>
                    <a:lstStyle/>
                    <a:p>
                      <a:pPr algn="l" rtl="0" fontAlgn="base"/>
                      <a:r>
                        <a:rPr lang="en-NZ" sz="1500" b="0" dirty="0">
                          <a:solidFill>
                            <a:schemeClr val="tx1"/>
                          </a:solidFill>
                          <a:effectLst/>
                        </a:rPr>
                        <a:t>Most learners agreed this was useful training for work. It will be useful to explain a little bit how this skill can be applied.   </a:t>
                      </a:r>
                      <a:endParaRPr lang="en-NZ" sz="1500" b="0" i="0" dirty="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Training benefits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2615972810"/>
                  </a:ext>
                </a:extLst>
              </a:tr>
              <a:tr h="760485">
                <a:tc>
                  <a:txBody>
                    <a:bodyPr/>
                    <a:lstStyle/>
                    <a:p>
                      <a:pPr algn="l" rtl="0" fontAlgn="base"/>
                      <a:r>
                        <a:rPr lang="en-NZ" sz="1500" b="0">
                          <a:solidFill>
                            <a:schemeClr val="tx1"/>
                          </a:solidFill>
                          <a:effectLst/>
                        </a:rPr>
                        <a:t>Most of the learners aren't confident walking out of training and applying what they learned. They will need more support and time to practice. </a:t>
                      </a:r>
                      <a:endParaRPr lang="en-NZ" sz="1500" b="0" i="0">
                        <a:solidFill>
                          <a:schemeClr val="tx1"/>
                        </a:solidFill>
                        <a:effectLst/>
                        <a:latin typeface="+mn-lt"/>
                      </a:endParaRPr>
                    </a:p>
                  </a:txBody>
                  <a:tcPr marL="86165" marR="86165" marT="43083" marB="43083" anchor="ctr"/>
                </a:tc>
                <a:tc>
                  <a:txBody>
                    <a:bodyPr/>
                    <a:lstStyle/>
                    <a:p>
                      <a:pPr algn="l" rtl="0" fontAlgn="base"/>
                      <a:r>
                        <a:rPr lang="en-NZ" sz="1500" b="0" dirty="0">
                          <a:solidFill>
                            <a:schemeClr val="tx1"/>
                          </a:solidFill>
                          <a:effectLst/>
                        </a:rPr>
                        <a:t>More practice </a:t>
                      </a:r>
                      <a:endParaRPr lang="en-NZ" sz="1500" b="0" i="0" dirty="0">
                        <a:solidFill>
                          <a:schemeClr val="tx1"/>
                        </a:solidFill>
                        <a:effectLst/>
                        <a:latin typeface="+mn-lt"/>
                      </a:endParaRPr>
                    </a:p>
                  </a:txBody>
                  <a:tcPr marL="86165" marR="86165" marT="43083" marB="43083" anchor="ctr"/>
                </a:tc>
                <a:extLst>
                  <a:ext uri="{0D108BD9-81ED-4DB2-BD59-A6C34878D82A}">
                    <a16:rowId xmlns:a16="http://schemas.microsoft.com/office/drawing/2014/main" val="3260022899"/>
                  </a:ext>
                </a:extLst>
              </a:tr>
            </a:tbl>
          </a:graphicData>
        </a:graphic>
      </p:graphicFrame>
    </p:spTree>
    <p:extLst>
      <p:ext uri="{BB962C8B-B14F-4D97-AF65-F5344CB8AC3E}">
        <p14:creationId xmlns:p14="http://schemas.microsoft.com/office/powerpoint/2010/main" val="1095124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054F5-4185-1E73-D1F2-29EFB32A9B63}"/>
              </a:ext>
            </a:extLst>
          </p:cNvPr>
          <p:cNvSpPr>
            <a:spLocks noGrp="1"/>
          </p:cNvSpPr>
          <p:nvPr>
            <p:ph type="title"/>
          </p:nvPr>
        </p:nvSpPr>
        <p:spPr/>
        <p:txBody>
          <a:bodyPr anchor="ctr"/>
          <a:lstStyle/>
          <a:p>
            <a:r>
              <a:rPr lang="en-GB" dirty="0"/>
              <a:t>Summarise and prioritise</a:t>
            </a:r>
          </a:p>
        </p:txBody>
      </p:sp>
      <p:sp>
        <p:nvSpPr>
          <p:cNvPr id="3" name="Content Placeholder 2">
            <a:extLst>
              <a:ext uri="{FF2B5EF4-FFF2-40B4-BE49-F238E27FC236}">
                <a16:creationId xmlns:a16="http://schemas.microsoft.com/office/drawing/2014/main" id="{3ADCAA1C-5CA4-7230-FD57-FD89F58EE6D4}"/>
              </a:ext>
            </a:extLst>
          </p:cNvPr>
          <p:cNvSpPr>
            <a:spLocks noGrp="1"/>
          </p:cNvSpPr>
          <p:nvPr>
            <p:ph sz="half" idx="2"/>
          </p:nvPr>
        </p:nvSpPr>
        <p:spPr>
          <a:xfrm>
            <a:off x="720000" y="1260000"/>
            <a:ext cx="5524936" cy="4320000"/>
          </a:xfrm>
        </p:spPr>
        <p:txBody>
          <a:bodyPr anchor="ctr">
            <a:noAutofit/>
          </a:bodyPr>
          <a:lstStyle/>
          <a:p>
            <a:pPr algn="l" rtl="0" fontAlgn="base">
              <a:lnSpc>
                <a:spcPct val="100000"/>
              </a:lnSpc>
              <a:spcBef>
                <a:spcPts val="0"/>
              </a:spcBef>
              <a:spcAft>
                <a:spcPts val="600"/>
              </a:spcAft>
            </a:pPr>
            <a:r>
              <a:rPr lang="en-NZ" sz="1900" b="0" i="0" dirty="0">
                <a:solidFill>
                  <a:srgbClr val="000000"/>
                </a:solidFill>
                <a:effectLst/>
                <a:highlight>
                  <a:srgbClr val="FFFFFF"/>
                </a:highlight>
                <a:latin typeface="+mn-lt"/>
              </a:rPr>
              <a:t>Decide what you will do, based on each theme.</a:t>
            </a:r>
          </a:p>
          <a:p>
            <a:pPr algn="l" rtl="0" fontAlgn="base">
              <a:lnSpc>
                <a:spcPct val="100000"/>
              </a:lnSpc>
              <a:spcBef>
                <a:spcPts val="0"/>
              </a:spcBef>
              <a:spcAft>
                <a:spcPts val="600"/>
              </a:spcAft>
            </a:pPr>
            <a:r>
              <a:rPr lang="en-NZ" sz="1900" b="0" i="0" dirty="0">
                <a:solidFill>
                  <a:srgbClr val="000000"/>
                </a:solidFill>
                <a:effectLst/>
                <a:highlight>
                  <a:srgbClr val="FFFFFF"/>
                </a:highlight>
                <a:latin typeface="+mn-lt"/>
              </a:rPr>
              <a:t>Prioritise in case you have limited time or resources.</a:t>
            </a:r>
          </a:p>
          <a:p>
            <a:pPr algn="l" rtl="0" fontAlgn="base">
              <a:lnSpc>
                <a:spcPct val="100000"/>
              </a:lnSpc>
              <a:spcBef>
                <a:spcPts val="0"/>
              </a:spcBef>
              <a:spcAft>
                <a:spcPts val="600"/>
              </a:spcAft>
            </a:pPr>
            <a:r>
              <a:rPr lang="en-NZ" sz="1900" b="0" i="0" dirty="0">
                <a:solidFill>
                  <a:srgbClr val="000000"/>
                </a:solidFill>
                <a:effectLst/>
                <a:highlight>
                  <a:srgbClr val="FFFFFF"/>
                </a:highlight>
                <a:latin typeface="+mn-lt"/>
              </a:rPr>
              <a:t>The priority could be worked out from the:</a:t>
            </a:r>
          </a:p>
          <a:p>
            <a:pPr lvl="1" fontAlgn="base">
              <a:lnSpc>
                <a:spcPct val="100000"/>
              </a:lnSpc>
              <a:spcBef>
                <a:spcPts val="0"/>
              </a:spcBef>
              <a:spcAft>
                <a:spcPts val="600"/>
              </a:spcAft>
            </a:pPr>
            <a:r>
              <a:rPr lang="en-NZ" sz="1700" b="0" i="0" dirty="0">
                <a:solidFill>
                  <a:srgbClr val="000000"/>
                </a:solidFill>
                <a:effectLst/>
                <a:highlight>
                  <a:srgbClr val="FFFFFF"/>
                </a:highlight>
                <a:latin typeface="+mn-lt"/>
              </a:rPr>
              <a:t>number of times the theme was mentioned </a:t>
            </a:r>
          </a:p>
          <a:p>
            <a:pPr lvl="1" fontAlgn="base">
              <a:lnSpc>
                <a:spcPct val="100000"/>
              </a:lnSpc>
              <a:spcBef>
                <a:spcPts val="0"/>
              </a:spcBef>
              <a:spcAft>
                <a:spcPts val="600"/>
              </a:spcAft>
            </a:pPr>
            <a:r>
              <a:rPr lang="en-NZ" sz="1700" b="0" i="0" dirty="0">
                <a:solidFill>
                  <a:srgbClr val="000000"/>
                </a:solidFill>
                <a:effectLst/>
                <a:highlight>
                  <a:srgbClr val="FFFFFF"/>
                </a:highlight>
                <a:latin typeface="+mn-lt"/>
              </a:rPr>
              <a:t>impact you think it will have on your training </a:t>
            </a:r>
          </a:p>
          <a:p>
            <a:pPr lvl="1" fontAlgn="base">
              <a:lnSpc>
                <a:spcPct val="100000"/>
              </a:lnSpc>
              <a:spcBef>
                <a:spcPts val="0"/>
              </a:spcBef>
              <a:spcAft>
                <a:spcPts val="600"/>
              </a:spcAft>
            </a:pPr>
            <a:r>
              <a:rPr lang="en-NZ" sz="1700" b="0" i="0" dirty="0">
                <a:solidFill>
                  <a:srgbClr val="000000"/>
                </a:solidFill>
                <a:effectLst/>
                <a:highlight>
                  <a:srgbClr val="FFFFFF"/>
                </a:highlight>
                <a:latin typeface="+mn-lt"/>
              </a:rPr>
              <a:t>simplest or quickest ones. </a:t>
            </a:r>
          </a:p>
          <a:p>
            <a:pPr algn="l" rtl="0" fontAlgn="base">
              <a:lnSpc>
                <a:spcPct val="100000"/>
              </a:lnSpc>
              <a:spcBef>
                <a:spcPts val="0"/>
              </a:spcBef>
              <a:spcAft>
                <a:spcPts val="600"/>
              </a:spcAft>
            </a:pPr>
            <a:r>
              <a:rPr lang="en-NZ" sz="1900" dirty="0">
                <a:solidFill>
                  <a:srgbClr val="000000"/>
                </a:solidFill>
                <a:highlight>
                  <a:srgbClr val="FFFFFF"/>
                </a:highlight>
                <a:latin typeface="+mn-lt"/>
              </a:rPr>
              <a:t>See the example on the next page.</a:t>
            </a:r>
            <a:endParaRPr lang="en-NZ" sz="1900" b="0" i="0" dirty="0">
              <a:solidFill>
                <a:srgbClr val="000000"/>
              </a:solidFill>
              <a:effectLst/>
              <a:highlight>
                <a:srgbClr val="FFFFFF"/>
              </a:highlight>
              <a:latin typeface="+mn-lt"/>
            </a:endParaRPr>
          </a:p>
        </p:txBody>
      </p:sp>
      <p:pic>
        <p:nvPicPr>
          <p:cNvPr id="4" name="Content Placeholder 3" descr="Icon - flow chart (indicates priorities and actions)">
            <a:extLst>
              <a:ext uri="{FF2B5EF4-FFF2-40B4-BE49-F238E27FC236}">
                <a16:creationId xmlns:a16="http://schemas.microsoft.com/office/drawing/2014/main" id="{74772CDD-5A14-C2DA-4CA2-C2F2391CA70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90508" y="1468401"/>
            <a:ext cx="3921197" cy="3921197"/>
          </a:xfrm>
        </p:spPr>
      </p:pic>
    </p:spTree>
    <p:extLst>
      <p:ext uri="{BB962C8B-B14F-4D97-AF65-F5344CB8AC3E}">
        <p14:creationId xmlns:p14="http://schemas.microsoft.com/office/powerpoint/2010/main" val="82434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CEB0D32-50C9-0725-840B-50A015BFD03D}"/>
              </a:ext>
            </a:extLst>
          </p:cNvPr>
          <p:cNvSpPr>
            <a:spLocks noGrp="1"/>
          </p:cNvSpPr>
          <p:nvPr>
            <p:ph type="title"/>
          </p:nvPr>
        </p:nvSpPr>
        <p:spPr>
          <a:xfrm>
            <a:off x="0" y="0"/>
            <a:ext cx="12192000" cy="1080000"/>
          </a:xfrm>
        </p:spPr>
        <p:txBody>
          <a:bodyPr anchor="ctr"/>
          <a:lstStyle/>
          <a:p>
            <a:r>
              <a:rPr lang="en-GB" dirty="0"/>
              <a:t>Your final plan for improvement</a:t>
            </a:r>
          </a:p>
        </p:txBody>
      </p:sp>
      <p:sp>
        <p:nvSpPr>
          <p:cNvPr id="7" name="TextBox 6">
            <a:extLst>
              <a:ext uri="{FF2B5EF4-FFF2-40B4-BE49-F238E27FC236}">
                <a16:creationId xmlns:a16="http://schemas.microsoft.com/office/drawing/2014/main" id="{17EA2E89-5298-6961-A5E8-DCB5B3631147}"/>
              </a:ext>
            </a:extLst>
          </p:cNvPr>
          <p:cNvSpPr txBox="1"/>
          <p:nvPr/>
        </p:nvSpPr>
        <p:spPr>
          <a:xfrm>
            <a:off x="336772" y="1208892"/>
            <a:ext cx="11518447" cy="415498"/>
          </a:xfrm>
          <a:prstGeom prst="rect">
            <a:avLst/>
          </a:prstGeom>
          <a:noFill/>
        </p:spPr>
        <p:txBody>
          <a:bodyPr wrap="square" rtlCol="0">
            <a:spAutoFit/>
          </a:bodyPr>
          <a:lstStyle/>
          <a:p>
            <a:r>
              <a:rPr lang="en-GB" sz="2100" dirty="0"/>
              <a:t>You now have a clear plan of what you need to do to make your training better.</a:t>
            </a:r>
          </a:p>
        </p:txBody>
      </p:sp>
      <p:graphicFrame>
        <p:nvGraphicFramePr>
          <p:cNvPr id="4" name="Content Placeholder 3">
            <a:extLst>
              <a:ext uri="{FF2B5EF4-FFF2-40B4-BE49-F238E27FC236}">
                <a16:creationId xmlns:a16="http://schemas.microsoft.com/office/drawing/2014/main" id="{A701DE68-20E2-1682-972E-0D8B810E2E4F}"/>
              </a:ext>
            </a:extLst>
          </p:cNvPr>
          <p:cNvGraphicFramePr>
            <a:graphicFrameLocks/>
          </p:cNvGraphicFramePr>
          <p:nvPr>
            <p:extLst>
              <p:ext uri="{D42A27DB-BD31-4B8C-83A1-F6EECF244321}">
                <p14:modId xmlns:p14="http://schemas.microsoft.com/office/powerpoint/2010/main" val="3767396050"/>
              </p:ext>
            </p:extLst>
          </p:nvPr>
        </p:nvGraphicFramePr>
        <p:xfrm>
          <a:off x="336772" y="1670557"/>
          <a:ext cx="11518447" cy="3995672"/>
        </p:xfrm>
        <a:graphic>
          <a:graphicData uri="http://schemas.openxmlformats.org/drawingml/2006/table">
            <a:tbl>
              <a:tblPr firstRow="1" bandRow="1">
                <a:tableStyleId>{D27102A9-8310-4765-A935-A1911B00CA55}</a:tableStyleId>
              </a:tblPr>
              <a:tblGrid>
                <a:gridCol w="1132078">
                  <a:extLst>
                    <a:ext uri="{9D8B030D-6E8A-4147-A177-3AD203B41FA5}">
                      <a16:colId xmlns:a16="http://schemas.microsoft.com/office/drawing/2014/main" val="2881265095"/>
                    </a:ext>
                  </a:extLst>
                </a:gridCol>
                <a:gridCol w="10386369">
                  <a:extLst>
                    <a:ext uri="{9D8B030D-6E8A-4147-A177-3AD203B41FA5}">
                      <a16:colId xmlns:a16="http://schemas.microsoft.com/office/drawing/2014/main" val="1403953858"/>
                    </a:ext>
                  </a:extLst>
                </a:gridCol>
              </a:tblGrid>
              <a:tr h="396670">
                <a:tc>
                  <a:txBody>
                    <a:bodyPr/>
                    <a:lstStyle/>
                    <a:p>
                      <a:pPr algn="l" rtl="0" fontAlgn="base"/>
                      <a:r>
                        <a:rPr lang="en-NZ" sz="1500" b="1" dirty="0">
                          <a:solidFill>
                            <a:schemeClr val="tx1"/>
                          </a:solidFill>
                          <a:effectLst/>
                        </a:rPr>
                        <a:t>Priority</a:t>
                      </a:r>
                      <a:r>
                        <a:rPr lang="en-NZ" sz="1500" b="0" dirty="0">
                          <a:solidFill>
                            <a:schemeClr val="tx1"/>
                          </a:solidFill>
                          <a:effectLst/>
                        </a:rPr>
                        <a:t> </a:t>
                      </a:r>
                      <a:endParaRPr lang="en-NZ" sz="1500" b="0" i="0" dirty="0">
                        <a:solidFill>
                          <a:schemeClr val="tx1"/>
                        </a:solidFill>
                        <a:effectLst/>
                        <a:latin typeface="+mn-lt"/>
                      </a:endParaRPr>
                    </a:p>
                  </a:txBody>
                  <a:tcPr anchor="ctr"/>
                </a:tc>
                <a:tc>
                  <a:txBody>
                    <a:bodyPr/>
                    <a:lstStyle/>
                    <a:p>
                      <a:pPr algn="l" rtl="0" fontAlgn="base"/>
                      <a:r>
                        <a:rPr lang="en-NZ" sz="1500" b="1" dirty="0">
                          <a:solidFill>
                            <a:schemeClr val="tx1"/>
                          </a:solidFill>
                          <a:effectLst/>
                        </a:rPr>
                        <a:t>Action</a:t>
                      </a:r>
                      <a:r>
                        <a:rPr lang="en-NZ" sz="1500" b="0" dirty="0">
                          <a:solidFill>
                            <a:schemeClr val="tx1"/>
                          </a:solidFill>
                          <a:effectLst/>
                        </a:rPr>
                        <a:t> </a:t>
                      </a:r>
                      <a:endParaRPr lang="en-NZ" sz="1500" b="0" i="0" dirty="0">
                        <a:solidFill>
                          <a:schemeClr val="tx1"/>
                        </a:solidFill>
                        <a:effectLst/>
                        <a:latin typeface="+mn-lt"/>
                      </a:endParaRPr>
                    </a:p>
                  </a:txBody>
                  <a:tcPr anchor="ctr"/>
                </a:tc>
                <a:extLst>
                  <a:ext uri="{0D108BD9-81ED-4DB2-BD59-A6C34878D82A}">
                    <a16:rowId xmlns:a16="http://schemas.microsoft.com/office/drawing/2014/main" val="743327841"/>
                  </a:ext>
                </a:extLst>
              </a:tr>
              <a:tr h="292189">
                <a:tc>
                  <a:txBody>
                    <a:bodyPr/>
                    <a:lstStyle/>
                    <a:p>
                      <a:pPr algn="ctr" rtl="0" fontAlgn="base"/>
                      <a:r>
                        <a:rPr lang="en-NZ" sz="1500" b="0">
                          <a:effectLst/>
                        </a:rPr>
                        <a:t>1 </a:t>
                      </a:r>
                      <a:endParaRPr lang="en-NZ" sz="1500" b="0" i="0">
                        <a:effectLst/>
                        <a:latin typeface="+mn-lt"/>
                      </a:endParaRPr>
                    </a:p>
                  </a:txBody>
                  <a:tcPr anchor="ctr"/>
                </a:tc>
                <a:tc>
                  <a:txBody>
                    <a:bodyPr/>
                    <a:lstStyle/>
                    <a:p>
                      <a:pPr algn="l" rtl="0" fontAlgn="base"/>
                      <a:r>
                        <a:rPr lang="en-NZ" sz="1500" b="0" dirty="0">
                          <a:effectLst/>
                        </a:rPr>
                        <a:t>Revise the session schedule to allow more time for practice. </a:t>
                      </a:r>
                      <a:endParaRPr lang="en-NZ" sz="1500" b="0" i="0" dirty="0">
                        <a:effectLst/>
                        <a:latin typeface="+mn-lt"/>
                      </a:endParaRPr>
                    </a:p>
                  </a:txBody>
                  <a:tcPr anchor="ctr"/>
                </a:tc>
                <a:extLst>
                  <a:ext uri="{0D108BD9-81ED-4DB2-BD59-A6C34878D82A}">
                    <a16:rowId xmlns:a16="http://schemas.microsoft.com/office/drawing/2014/main" val="3852900912"/>
                  </a:ext>
                </a:extLst>
              </a:tr>
              <a:tr h="670676">
                <a:tc>
                  <a:txBody>
                    <a:bodyPr/>
                    <a:lstStyle/>
                    <a:p>
                      <a:pPr algn="ctr" rtl="0" fontAlgn="base"/>
                      <a:r>
                        <a:rPr lang="en-NZ" sz="1500" b="0">
                          <a:effectLst/>
                        </a:rPr>
                        <a:t>2 </a:t>
                      </a:r>
                      <a:endParaRPr lang="en-NZ" sz="1500" b="0" i="0">
                        <a:effectLst/>
                        <a:latin typeface="+mn-lt"/>
                      </a:endParaRPr>
                    </a:p>
                  </a:txBody>
                  <a:tcPr anchor="ctr"/>
                </a:tc>
                <a:tc>
                  <a:txBody>
                    <a:bodyPr/>
                    <a:lstStyle/>
                    <a:p>
                      <a:pPr algn="l" rtl="0" fontAlgn="base"/>
                      <a:r>
                        <a:rPr lang="en-NZ" sz="1500" b="0" dirty="0">
                          <a:effectLst/>
                        </a:rPr>
                        <a:t>Align each part of the theory with the practical steps, rather than a separate presentation.  </a:t>
                      </a:r>
                    </a:p>
                    <a:p>
                      <a:pPr marL="285750" indent="-285750" algn="l" rtl="0" fontAlgn="base">
                        <a:buFont typeface="Arial" panose="020B0604020202020204" pitchFamily="34" charset="0"/>
                        <a:buChar char="•"/>
                      </a:pPr>
                      <a:r>
                        <a:rPr lang="en-NZ" sz="1500" b="0" dirty="0">
                          <a:effectLst/>
                        </a:rPr>
                        <a:t>Revise session schedule. </a:t>
                      </a:r>
                    </a:p>
                    <a:p>
                      <a:pPr marL="285750" indent="-285750" algn="l" rtl="0" fontAlgn="base">
                        <a:buFont typeface="Arial" panose="020B0604020202020204" pitchFamily="34" charset="0"/>
                        <a:buChar char="•"/>
                      </a:pPr>
                      <a:r>
                        <a:rPr lang="en-NZ" sz="1500" b="0" dirty="0">
                          <a:effectLst/>
                        </a:rPr>
                        <a:t>Revise slides to align with steps in practical demonstration. </a:t>
                      </a:r>
                      <a:endParaRPr lang="en-NZ" sz="1500" b="0" i="0" dirty="0">
                        <a:effectLst/>
                        <a:latin typeface="+mn-lt"/>
                      </a:endParaRPr>
                    </a:p>
                  </a:txBody>
                  <a:tcPr anchor="ctr"/>
                </a:tc>
                <a:extLst>
                  <a:ext uri="{0D108BD9-81ED-4DB2-BD59-A6C34878D82A}">
                    <a16:rowId xmlns:a16="http://schemas.microsoft.com/office/drawing/2014/main" val="3141962286"/>
                  </a:ext>
                </a:extLst>
              </a:tr>
              <a:tr h="708339">
                <a:tc>
                  <a:txBody>
                    <a:bodyPr/>
                    <a:lstStyle/>
                    <a:p>
                      <a:pPr algn="ctr" rtl="0" fontAlgn="base"/>
                      <a:r>
                        <a:rPr lang="en-NZ" sz="1500" b="0">
                          <a:effectLst/>
                        </a:rPr>
                        <a:t>3 </a:t>
                      </a:r>
                      <a:endParaRPr lang="en-NZ" sz="1500" b="0" i="0">
                        <a:effectLst/>
                        <a:latin typeface="+mn-lt"/>
                      </a:endParaRPr>
                    </a:p>
                  </a:txBody>
                  <a:tcPr anchor="ctr"/>
                </a:tc>
                <a:tc>
                  <a:txBody>
                    <a:bodyPr/>
                    <a:lstStyle/>
                    <a:p>
                      <a:pPr algn="l" rtl="0" fontAlgn="base"/>
                      <a:r>
                        <a:rPr lang="en-NZ" sz="1500" b="0" dirty="0">
                          <a:effectLst/>
                        </a:rPr>
                        <a:t>Explain benefits of training in a safe and supportive environment, ready to succeed in the workplace. </a:t>
                      </a:r>
                    </a:p>
                    <a:p>
                      <a:pPr marL="285750" indent="-285750" algn="l" rtl="0" fontAlgn="base">
                        <a:buFont typeface="Arial" panose="020B0604020202020204" pitchFamily="34" charset="0"/>
                        <a:buChar char="•"/>
                      </a:pPr>
                      <a:r>
                        <a:rPr lang="en-NZ" sz="1500" b="0" dirty="0">
                          <a:effectLst/>
                        </a:rPr>
                        <a:t>Revise session schedule. </a:t>
                      </a:r>
                    </a:p>
                    <a:p>
                      <a:pPr marL="285750" indent="-285750" algn="l" rtl="0" fontAlgn="base">
                        <a:buFont typeface="Arial" panose="020B0604020202020204" pitchFamily="34" charset="0"/>
                        <a:buChar char="•"/>
                      </a:pPr>
                      <a:r>
                        <a:rPr lang="en-NZ" sz="1500" b="0" dirty="0">
                          <a:effectLst/>
                        </a:rPr>
                        <a:t>Make a new slide with some dot points. </a:t>
                      </a:r>
                      <a:endParaRPr lang="en-NZ" sz="1500" b="0" i="0" dirty="0">
                        <a:effectLst/>
                        <a:latin typeface="+mn-lt"/>
                      </a:endParaRPr>
                    </a:p>
                  </a:txBody>
                  <a:tcPr anchor="ctr"/>
                </a:tc>
                <a:extLst>
                  <a:ext uri="{0D108BD9-81ED-4DB2-BD59-A6C34878D82A}">
                    <a16:rowId xmlns:a16="http://schemas.microsoft.com/office/drawing/2014/main" val="1751918178"/>
                  </a:ext>
                </a:extLst>
              </a:tr>
              <a:tr h="469473">
                <a:tc>
                  <a:txBody>
                    <a:bodyPr/>
                    <a:lstStyle/>
                    <a:p>
                      <a:pPr algn="ctr" rtl="0" fontAlgn="base"/>
                      <a:r>
                        <a:rPr lang="en-NZ" sz="1500" b="0">
                          <a:effectLst/>
                        </a:rPr>
                        <a:t>4 </a:t>
                      </a:r>
                      <a:endParaRPr lang="en-NZ" sz="1500" b="0" i="0">
                        <a:effectLst/>
                        <a:latin typeface="+mn-lt"/>
                      </a:endParaRPr>
                    </a:p>
                  </a:txBody>
                  <a:tcPr anchor="ctr"/>
                </a:tc>
                <a:tc>
                  <a:txBody>
                    <a:bodyPr/>
                    <a:lstStyle/>
                    <a:p>
                      <a:pPr algn="l" rtl="0" fontAlgn="base"/>
                      <a:r>
                        <a:rPr lang="en-NZ" sz="1500" b="0" dirty="0">
                          <a:effectLst/>
                        </a:rPr>
                        <a:t>Include more group discussion activities. </a:t>
                      </a:r>
                    </a:p>
                    <a:p>
                      <a:pPr marL="285750" indent="-285750" algn="l" rtl="0" fontAlgn="base">
                        <a:buFont typeface="Arial" panose="020B0604020202020204" pitchFamily="34" charset="0"/>
                        <a:buChar char="•"/>
                      </a:pPr>
                      <a:r>
                        <a:rPr lang="en-NZ" sz="1500" b="0" dirty="0">
                          <a:effectLst/>
                        </a:rPr>
                        <a:t>Look at the session plan and work out which learning points would work well with this.</a:t>
                      </a:r>
                      <a:endParaRPr lang="en-NZ" sz="1500" b="0" i="0" dirty="0">
                        <a:effectLst/>
                        <a:latin typeface="+mn-lt"/>
                      </a:endParaRPr>
                    </a:p>
                  </a:txBody>
                  <a:tcPr anchor="ctr"/>
                </a:tc>
                <a:extLst>
                  <a:ext uri="{0D108BD9-81ED-4DB2-BD59-A6C34878D82A}">
                    <a16:rowId xmlns:a16="http://schemas.microsoft.com/office/drawing/2014/main" val="179193796"/>
                  </a:ext>
                </a:extLst>
              </a:tr>
              <a:tr h="1175842">
                <a:tc>
                  <a:txBody>
                    <a:bodyPr/>
                    <a:lstStyle/>
                    <a:p>
                      <a:pPr algn="ctr" rtl="0" fontAlgn="base"/>
                      <a:r>
                        <a:rPr lang="en-NZ" sz="1500" b="0">
                          <a:effectLst/>
                        </a:rPr>
                        <a:t>5 </a:t>
                      </a:r>
                      <a:endParaRPr lang="en-NZ" sz="1500" b="0" i="0">
                        <a:effectLst/>
                        <a:latin typeface="+mn-lt"/>
                      </a:endParaRPr>
                    </a:p>
                  </a:txBody>
                  <a:tcPr anchor="ctr"/>
                </a:tc>
                <a:tc>
                  <a:txBody>
                    <a:bodyPr/>
                    <a:lstStyle/>
                    <a:p>
                      <a:pPr algn="l" rtl="0" fontAlgn="base"/>
                      <a:r>
                        <a:rPr lang="en-NZ" sz="1500" b="0" dirty="0">
                          <a:effectLst/>
                        </a:rPr>
                        <a:t>Look for opportunities to use different learning activities to meet a range of learning preferences. </a:t>
                      </a:r>
                    </a:p>
                    <a:p>
                      <a:pPr marL="285750" indent="-285750" algn="l" rtl="0" fontAlgn="base">
                        <a:buFont typeface="Arial" panose="020B0604020202020204" pitchFamily="34" charset="0"/>
                        <a:buChar char="•"/>
                      </a:pPr>
                      <a:r>
                        <a:rPr lang="en-NZ" sz="1500" b="0" dirty="0">
                          <a:effectLst/>
                        </a:rPr>
                        <a:t>Ask a few ex-learners to make some suggestions as to what would have been even better for them. </a:t>
                      </a:r>
                    </a:p>
                    <a:p>
                      <a:pPr marL="285750" indent="-285750" algn="l" rtl="0" fontAlgn="base">
                        <a:buFont typeface="Arial" panose="020B0604020202020204" pitchFamily="34" charset="0"/>
                        <a:buChar char="•"/>
                      </a:pPr>
                      <a:r>
                        <a:rPr lang="en-NZ" sz="1500" b="0" dirty="0">
                          <a:effectLst/>
                        </a:rPr>
                        <a:t>Update the survey to always ask a question about suggestions for innovative ways to learn any of the theory. </a:t>
                      </a:r>
                    </a:p>
                    <a:p>
                      <a:pPr marL="285750" indent="-285750" algn="l" rtl="0" fontAlgn="base">
                        <a:buFont typeface="Arial" panose="020B0604020202020204" pitchFamily="34" charset="0"/>
                        <a:buChar char="•"/>
                      </a:pPr>
                      <a:r>
                        <a:rPr lang="en-NZ" sz="1500" b="0" dirty="0">
                          <a:effectLst/>
                        </a:rPr>
                        <a:t>Put the theory in an online module so learners can read it themselves if they want to.  </a:t>
                      </a:r>
                      <a:endParaRPr lang="en-NZ" sz="1500" b="0" i="0" dirty="0">
                        <a:effectLst/>
                        <a:latin typeface="+mn-lt"/>
                      </a:endParaRPr>
                    </a:p>
                  </a:txBody>
                  <a:tcPr anchor="ctr"/>
                </a:tc>
                <a:extLst>
                  <a:ext uri="{0D108BD9-81ED-4DB2-BD59-A6C34878D82A}">
                    <a16:rowId xmlns:a16="http://schemas.microsoft.com/office/drawing/2014/main" val="4145970553"/>
                  </a:ext>
                </a:extLst>
              </a:tr>
            </a:tbl>
          </a:graphicData>
        </a:graphic>
      </p:graphicFrame>
    </p:spTree>
    <p:extLst>
      <p:ext uri="{BB962C8B-B14F-4D97-AF65-F5344CB8AC3E}">
        <p14:creationId xmlns:p14="http://schemas.microsoft.com/office/powerpoint/2010/main" val="4268955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BF2A-A1FC-47EB-4685-904A43A961C2}"/>
              </a:ext>
            </a:extLst>
          </p:cNvPr>
          <p:cNvSpPr>
            <a:spLocks noGrp="1"/>
          </p:cNvSpPr>
          <p:nvPr>
            <p:ph type="title"/>
          </p:nvPr>
        </p:nvSpPr>
        <p:spPr/>
        <p:txBody>
          <a:bodyPr anchor="ctr"/>
          <a:lstStyle/>
          <a:p>
            <a:r>
              <a:rPr lang="en-GB" dirty="0"/>
              <a:t>Update your training</a:t>
            </a:r>
          </a:p>
        </p:txBody>
      </p:sp>
      <p:sp>
        <p:nvSpPr>
          <p:cNvPr id="3" name="Content Placeholder 2">
            <a:extLst>
              <a:ext uri="{FF2B5EF4-FFF2-40B4-BE49-F238E27FC236}">
                <a16:creationId xmlns:a16="http://schemas.microsoft.com/office/drawing/2014/main" id="{50C2A820-3EA3-7798-C2AC-B409071BFF31}"/>
              </a:ext>
            </a:extLst>
          </p:cNvPr>
          <p:cNvSpPr>
            <a:spLocks noGrp="1"/>
          </p:cNvSpPr>
          <p:nvPr>
            <p:ph sz="half" idx="2"/>
          </p:nvPr>
        </p:nvSpPr>
        <p:spPr/>
        <p:txBody>
          <a:bodyPr anchor="ctr"/>
          <a:lstStyle/>
          <a:p>
            <a:r>
              <a:rPr lang="en-GB" sz="2100" dirty="0"/>
              <a:t>Finally, you need to take the time </a:t>
            </a:r>
            <a:r>
              <a:rPr lang="en-NZ" sz="2100" b="0" i="0" dirty="0">
                <a:solidFill>
                  <a:srgbClr val="000000"/>
                </a:solidFill>
                <a:effectLst/>
                <a:highlight>
                  <a:srgbClr val="FFFFFF"/>
                </a:highlight>
                <a:latin typeface="+mn-lt"/>
              </a:rPr>
              <a:t>to update your:</a:t>
            </a:r>
          </a:p>
          <a:p>
            <a:pPr lvl="1"/>
            <a:r>
              <a:rPr lang="en-NZ" sz="1700" b="0" i="0" dirty="0">
                <a:solidFill>
                  <a:srgbClr val="000000"/>
                </a:solidFill>
                <a:effectLst/>
                <a:highlight>
                  <a:srgbClr val="FFFFFF"/>
                </a:highlight>
                <a:latin typeface="+mn-lt"/>
              </a:rPr>
              <a:t>lesson plan and </a:t>
            </a:r>
          </a:p>
          <a:p>
            <a:pPr lvl="1"/>
            <a:r>
              <a:rPr lang="en-NZ" sz="1700" dirty="0">
                <a:solidFill>
                  <a:srgbClr val="000000"/>
                </a:solidFill>
                <a:highlight>
                  <a:srgbClr val="FFFFFF"/>
                </a:highlight>
                <a:latin typeface="+mn-lt"/>
              </a:rPr>
              <a:t>l</a:t>
            </a:r>
            <a:r>
              <a:rPr lang="en-NZ" sz="1700" b="0" i="0" dirty="0">
                <a:solidFill>
                  <a:srgbClr val="000000"/>
                </a:solidFill>
                <a:effectLst/>
                <a:highlight>
                  <a:srgbClr val="FFFFFF"/>
                </a:highlight>
                <a:latin typeface="+mn-lt"/>
              </a:rPr>
              <a:t>earning resources.</a:t>
            </a:r>
          </a:p>
          <a:p>
            <a:r>
              <a:rPr lang="en-GB" sz="2100" b="0" i="0" dirty="0">
                <a:solidFill>
                  <a:srgbClr val="000000"/>
                </a:solidFill>
                <a:effectLst/>
                <a:highlight>
                  <a:srgbClr val="FFFFFF"/>
                </a:highlight>
                <a:latin typeface="+mn-lt"/>
              </a:rPr>
              <a:t>Then the cycle starts all over again when you run your training the next time.</a:t>
            </a:r>
            <a:endParaRPr lang="en-NZ" sz="2100" b="0" i="0" dirty="0">
              <a:solidFill>
                <a:srgbClr val="000000"/>
              </a:solidFill>
              <a:effectLst/>
              <a:highlight>
                <a:srgbClr val="FFFFFF"/>
              </a:highlight>
              <a:latin typeface="+mn-lt"/>
            </a:endParaRPr>
          </a:p>
        </p:txBody>
      </p:sp>
      <p:graphicFrame>
        <p:nvGraphicFramePr>
          <p:cNvPr id="5" name="Content Placeholder 4" descr="Run your training&#10;Step 1 Collect data&#10;Step 2 Analyse data &amp; evaluate &#10;Step 3 Review training &amp; make changes&#10;&#10;">
            <a:extLst>
              <a:ext uri="{FF2B5EF4-FFF2-40B4-BE49-F238E27FC236}">
                <a16:creationId xmlns:a16="http://schemas.microsoft.com/office/drawing/2014/main" id="{628FBA06-CABC-D5F4-FC4A-E02CE4071C01}"/>
              </a:ext>
            </a:extLst>
          </p:cNvPr>
          <p:cNvGraphicFramePr>
            <a:graphicFrameLocks/>
          </p:cNvGraphicFramePr>
          <p:nvPr>
            <p:extLst>
              <p:ext uri="{D42A27DB-BD31-4B8C-83A1-F6EECF244321}">
                <p14:modId xmlns:p14="http://schemas.microsoft.com/office/powerpoint/2010/main" val="3088616982"/>
              </p:ext>
            </p:extLst>
          </p:nvPr>
        </p:nvGraphicFramePr>
        <p:xfrm>
          <a:off x="6432550" y="1260475"/>
          <a:ext cx="5038725" cy="431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05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4DF5CE-BEAB-A4EB-8ECA-96CAE88A75CE}"/>
              </a:ext>
            </a:extLst>
          </p:cNvPr>
          <p:cNvSpPr>
            <a:spLocks noGrp="1"/>
          </p:cNvSpPr>
          <p:nvPr>
            <p:ph type="title"/>
          </p:nvPr>
        </p:nvSpPr>
        <p:spPr>
          <a:gradFill>
            <a:gsLst>
              <a:gs pos="0">
                <a:schemeClr val="accent3"/>
              </a:gs>
              <a:gs pos="33000">
                <a:schemeClr val="accent3">
                  <a:lumMod val="20000"/>
                  <a:lumOff val="80000"/>
                </a:schemeClr>
              </a:gs>
              <a:gs pos="74000">
                <a:schemeClr val="accent3"/>
              </a:gs>
              <a:gs pos="100000">
                <a:schemeClr val="accent3">
                  <a:lumMod val="75000"/>
                </a:schemeClr>
              </a:gs>
            </a:gsLst>
          </a:gradFill>
        </p:spPr>
        <p:txBody>
          <a:bodyPr anchor="ctr"/>
          <a:lstStyle/>
          <a:p>
            <a:r>
              <a:rPr lang="en-GB" dirty="0"/>
              <a:t>2. The benefits of evaluation</a:t>
            </a:r>
          </a:p>
        </p:txBody>
      </p:sp>
      <p:sp>
        <p:nvSpPr>
          <p:cNvPr id="5" name="Text Placeholder 4">
            <a:extLst>
              <a:ext uri="{FF2B5EF4-FFF2-40B4-BE49-F238E27FC236}">
                <a16:creationId xmlns:a16="http://schemas.microsoft.com/office/drawing/2014/main" id="{7C88601A-14D7-8A06-5A2B-086781756B15}"/>
              </a:ext>
            </a:extLst>
          </p:cNvPr>
          <p:cNvSpPr>
            <a:spLocks noGrp="1"/>
          </p:cNvSpPr>
          <p:nvPr>
            <p:ph type="body" idx="1"/>
          </p:nvPr>
        </p:nvSpPr>
        <p:spPr/>
        <p:txBody>
          <a:bodyPr/>
          <a:lstStyle/>
          <a:p>
            <a:r>
              <a:rPr lang="en-GB" dirty="0"/>
              <a:t>Benefits for you</a:t>
            </a:r>
          </a:p>
        </p:txBody>
      </p:sp>
      <p:sp>
        <p:nvSpPr>
          <p:cNvPr id="6" name="Content Placeholder 5">
            <a:extLst>
              <a:ext uri="{FF2B5EF4-FFF2-40B4-BE49-F238E27FC236}">
                <a16:creationId xmlns:a16="http://schemas.microsoft.com/office/drawing/2014/main" id="{5C529135-3876-9B69-A7E9-91F1FECFEB6F}"/>
              </a:ext>
            </a:extLst>
          </p:cNvPr>
          <p:cNvSpPr>
            <a:spLocks noGrp="1"/>
          </p:cNvSpPr>
          <p:nvPr>
            <p:ph sz="half" idx="2"/>
          </p:nvPr>
        </p:nvSpPr>
        <p:spPr/>
        <p:txBody>
          <a:bodyPr>
            <a:normAutofit/>
          </a:bodyPr>
          <a:lstStyle/>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Identify barriers to learning. </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Discover how your learners learn best. </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Try different ways of training.</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Become a more confident trainer. </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Be more flexible in your training.</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Learn more about your strengths and challenges.</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Get better at asking for and accepting feedback.</a:t>
            </a:r>
          </a:p>
          <a:p>
            <a:pPr>
              <a:lnSpc>
                <a:spcPct val="100000"/>
              </a:lnSpc>
              <a:spcBef>
                <a:spcPts val="0"/>
              </a:spcBef>
              <a:spcAft>
                <a:spcPts val="600"/>
              </a:spcAft>
            </a:pPr>
            <a:endParaRPr lang="en-GB" sz="2100" dirty="0">
              <a:latin typeface="+mn-lt"/>
            </a:endParaRPr>
          </a:p>
        </p:txBody>
      </p:sp>
      <p:sp>
        <p:nvSpPr>
          <p:cNvPr id="7" name="Text Placeholder 6">
            <a:extLst>
              <a:ext uri="{FF2B5EF4-FFF2-40B4-BE49-F238E27FC236}">
                <a16:creationId xmlns:a16="http://schemas.microsoft.com/office/drawing/2014/main" id="{0CD94A3A-96BF-722B-BF14-9F606E658F54}"/>
              </a:ext>
            </a:extLst>
          </p:cNvPr>
          <p:cNvSpPr>
            <a:spLocks noGrp="1"/>
          </p:cNvSpPr>
          <p:nvPr>
            <p:ph type="body" sz="quarter" idx="3"/>
          </p:nvPr>
        </p:nvSpPr>
        <p:spPr/>
        <p:txBody>
          <a:bodyPr/>
          <a:lstStyle/>
          <a:p>
            <a:r>
              <a:rPr lang="en-GB" dirty="0"/>
              <a:t>Benefits for learners</a:t>
            </a:r>
          </a:p>
        </p:txBody>
      </p:sp>
      <p:sp>
        <p:nvSpPr>
          <p:cNvPr id="8" name="Content Placeholder 7">
            <a:extLst>
              <a:ext uri="{FF2B5EF4-FFF2-40B4-BE49-F238E27FC236}">
                <a16:creationId xmlns:a16="http://schemas.microsoft.com/office/drawing/2014/main" id="{E398DF50-B9B8-11FA-EBF5-7DE5184D75C9}"/>
              </a:ext>
            </a:extLst>
          </p:cNvPr>
          <p:cNvSpPr>
            <a:spLocks noGrp="1"/>
          </p:cNvSpPr>
          <p:nvPr>
            <p:ph sz="quarter" idx="4"/>
          </p:nvPr>
        </p:nvSpPr>
        <p:spPr/>
        <p:txBody>
          <a:bodyPr>
            <a:normAutofit lnSpcReduction="10000"/>
          </a:bodyPr>
          <a:lstStyle/>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Being positively challenged by new training methods. </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Feeling like they have an active part in learning by giving feedback. </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Feeling like their opinion is listened to.  </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Having more variety in their learning as you change your training.</a:t>
            </a:r>
          </a:p>
          <a:p>
            <a:pPr algn="l" rtl="0" fontAlgn="base">
              <a:lnSpc>
                <a:spcPct val="100000"/>
              </a:lnSpc>
              <a:spcBef>
                <a:spcPts val="0"/>
              </a:spcBef>
              <a:spcAft>
                <a:spcPts val="600"/>
              </a:spcAft>
              <a:buFont typeface="Arial" panose="020B0604020202020204" pitchFamily="34" charset="0"/>
              <a:buChar char="•"/>
            </a:pPr>
            <a:r>
              <a:rPr lang="en-NZ" sz="2100" b="0" i="0" dirty="0">
                <a:effectLst/>
                <a:latin typeface="+mn-lt"/>
              </a:rPr>
              <a:t>Learning to learn by seeing you model how to receive feedback and improve as part of the learning process.</a:t>
            </a:r>
            <a:endParaRPr lang="en-GB" sz="2100" dirty="0">
              <a:latin typeface="+mn-lt"/>
            </a:endParaRPr>
          </a:p>
        </p:txBody>
      </p:sp>
    </p:spTree>
    <p:extLst>
      <p:ext uri="{BB962C8B-B14F-4D97-AF65-F5344CB8AC3E}">
        <p14:creationId xmlns:p14="http://schemas.microsoft.com/office/powerpoint/2010/main" val="195898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2D7-2956-1A84-FC41-1C40160B800B}"/>
              </a:ext>
            </a:extLst>
          </p:cNvPr>
          <p:cNvSpPr>
            <a:spLocks noGrp="1"/>
          </p:cNvSpPr>
          <p:nvPr>
            <p:ph type="title"/>
          </p:nvPr>
        </p:nvSpPr>
        <p:spPr>
          <a:gradFill>
            <a:gsLst>
              <a:gs pos="0">
                <a:schemeClr val="tx2"/>
              </a:gs>
              <a:gs pos="33000">
                <a:schemeClr val="tx2">
                  <a:lumMod val="20000"/>
                  <a:lumOff val="80000"/>
                </a:schemeClr>
              </a:gs>
              <a:gs pos="74000">
                <a:schemeClr val="tx2">
                  <a:lumMod val="60000"/>
                  <a:lumOff val="40000"/>
                </a:schemeClr>
              </a:gs>
              <a:gs pos="100000">
                <a:schemeClr val="tx2"/>
              </a:gs>
            </a:gsLst>
          </a:gradFill>
        </p:spPr>
        <p:txBody>
          <a:bodyPr anchor="ctr"/>
          <a:lstStyle/>
          <a:p>
            <a:r>
              <a:rPr lang="en-GB" dirty="0"/>
              <a:t>3. The evaluation and improvement cycle</a:t>
            </a:r>
          </a:p>
        </p:txBody>
      </p:sp>
      <p:sp>
        <p:nvSpPr>
          <p:cNvPr id="3" name="Content Placeholder 2">
            <a:extLst>
              <a:ext uri="{FF2B5EF4-FFF2-40B4-BE49-F238E27FC236}">
                <a16:creationId xmlns:a16="http://schemas.microsoft.com/office/drawing/2014/main" id="{3ADCAA1C-5CA4-7230-FD57-FD89F58EE6D4}"/>
              </a:ext>
            </a:extLst>
          </p:cNvPr>
          <p:cNvSpPr>
            <a:spLocks noGrp="1"/>
          </p:cNvSpPr>
          <p:nvPr>
            <p:ph sz="half" idx="2"/>
          </p:nvPr>
        </p:nvSpPr>
        <p:spPr>
          <a:xfrm>
            <a:off x="720000" y="1260000"/>
            <a:ext cx="5524936" cy="4320000"/>
          </a:xfrm>
        </p:spPr>
        <p:txBody>
          <a:bodyPr anchor="t">
            <a:noAutofit/>
          </a:bodyPr>
          <a:lstStyle/>
          <a:p>
            <a:pPr marL="0" indent="0">
              <a:lnSpc>
                <a:spcPct val="100000"/>
              </a:lnSpc>
              <a:spcBef>
                <a:spcPts val="0"/>
              </a:spcBef>
              <a:spcAft>
                <a:spcPts val="600"/>
              </a:spcAft>
              <a:buNone/>
            </a:pPr>
            <a:r>
              <a:rPr lang="en-GB" sz="2100" dirty="0"/>
              <a:t>After you have run your training, there are three steps to evaluate and improve your training.</a:t>
            </a:r>
          </a:p>
          <a:p>
            <a:pPr lvl="1">
              <a:lnSpc>
                <a:spcPct val="100000"/>
              </a:lnSpc>
              <a:spcBef>
                <a:spcPts val="0"/>
              </a:spcBef>
              <a:spcAft>
                <a:spcPts val="600"/>
              </a:spcAft>
            </a:pPr>
            <a:r>
              <a:rPr lang="en-GB" sz="1900" dirty="0"/>
              <a:t>Step 1. Collect data</a:t>
            </a:r>
          </a:p>
          <a:p>
            <a:pPr lvl="1">
              <a:lnSpc>
                <a:spcPct val="100000"/>
              </a:lnSpc>
              <a:spcBef>
                <a:spcPts val="0"/>
              </a:spcBef>
              <a:spcAft>
                <a:spcPts val="600"/>
              </a:spcAft>
            </a:pPr>
            <a:r>
              <a:rPr lang="en-GB" sz="1900" dirty="0"/>
              <a:t>Step 2.  Analyse the data to evaluate your training</a:t>
            </a:r>
          </a:p>
          <a:p>
            <a:pPr lvl="1">
              <a:lnSpc>
                <a:spcPct val="100000"/>
              </a:lnSpc>
              <a:spcBef>
                <a:spcPts val="0"/>
              </a:spcBef>
              <a:spcAft>
                <a:spcPts val="600"/>
              </a:spcAft>
            </a:pPr>
            <a:r>
              <a:rPr lang="en-GB" sz="1900" dirty="0"/>
              <a:t>Step 3. Review your training and make changes</a:t>
            </a:r>
          </a:p>
          <a:p>
            <a:pPr>
              <a:lnSpc>
                <a:spcPct val="100000"/>
              </a:lnSpc>
              <a:spcBef>
                <a:spcPts val="0"/>
              </a:spcBef>
              <a:spcAft>
                <a:spcPts val="600"/>
              </a:spcAft>
            </a:pPr>
            <a:r>
              <a:rPr lang="en-GB" sz="2100" dirty="0"/>
              <a:t>This is a continuous cycle</a:t>
            </a:r>
          </a:p>
          <a:p>
            <a:pPr lvl="1">
              <a:lnSpc>
                <a:spcPct val="100000"/>
              </a:lnSpc>
              <a:spcBef>
                <a:spcPts val="0"/>
              </a:spcBef>
              <a:spcAft>
                <a:spcPts val="600"/>
              </a:spcAft>
            </a:pPr>
            <a:r>
              <a:rPr lang="en-GB" sz="1900" dirty="0"/>
              <a:t>Continuous means it keeps on going.</a:t>
            </a:r>
          </a:p>
          <a:p>
            <a:pPr lvl="1">
              <a:lnSpc>
                <a:spcPct val="100000"/>
              </a:lnSpc>
              <a:spcBef>
                <a:spcPts val="0"/>
              </a:spcBef>
              <a:spcAft>
                <a:spcPts val="600"/>
              </a:spcAft>
            </a:pPr>
            <a:r>
              <a:rPr lang="en-GB" sz="1900" dirty="0"/>
              <a:t>Each time you complete your training, you will work through these steps.</a:t>
            </a:r>
          </a:p>
        </p:txBody>
      </p:sp>
      <p:graphicFrame>
        <p:nvGraphicFramePr>
          <p:cNvPr id="5" name="Content Placeholder 4" descr="Run your training&#10;Step 1 Collect data&#10;Step 2 Analyse data &amp; evaluate &#10;Step 3 Review training &amp; make changes&#10;&#10;">
            <a:extLst>
              <a:ext uri="{FF2B5EF4-FFF2-40B4-BE49-F238E27FC236}">
                <a16:creationId xmlns:a16="http://schemas.microsoft.com/office/drawing/2014/main" id="{3D33800C-5FD3-4934-E64D-DFE651A25B91}"/>
              </a:ext>
            </a:extLst>
          </p:cNvPr>
          <p:cNvGraphicFramePr>
            <a:graphicFrameLocks noGrp="1"/>
          </p:cNvGraphicFramePr>
          <p:nvPr>
            <p:ph sz="quarter" idx="4"/>
            <p:extLst>
              <p:ext uri="{D42A27DB-BD31-4B8C-83A1-F6EECF244321}">
                <p14:modId xmlns:p14="http://schemas.microsoft.com/office/powerpoint/2010/main" val="2901612065"/>
              </p:ext>
            </p:extLst>
          </p:nvPr>
        </p:nvGraphicFramePr>
        <p:xfrm>
          <a:off x="6432550" y="1260475"/>
          <a:ext cx="5038725" cy="431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37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6A69-4F13-01CF-ECDA-35D1917FA67B}"/>
              </a:ext>
            </a:extLst>
          </p:cNvPr>
          <p:cNvSpPr>
            <a:spLocks noGrp="1"/>
          </p:cNvSpPr>
          <p:nvPr>
            <p:ph type="title" idx="4294967295"/>
          </p:nvPr>
        </p:nvSpPr>
        <p:spPr>
          <a:xfrm>
            <a:off x="2275609" y="1299440"/>
            <a:ext cx="7616536" cy="2742623"/>
          </a:xfrm>
          <a:gradFill>
            <a:gsLst>
              <a:gs pos="0">
                <a:schemeClr val="accent6"/>
              </a:gs>
              <a:gs pos="33000">
                <a:schemeClr val="accent6">
                  <a:lumMod val="20000"/>
                  <a:lumOff val="80000"/>
                </a:schemeClr>
              </a:gs>
              <a:gs pos="74000">
                <a:schemeClr val="accent6">
                  <a:lumMod val="60000"/>
                  <a:lumOff val="40000"/>
                </a:schemeClr>
              </a:gs>
              <a:gs pos="100000">
                <a:schemeClr val="accent6"/>
              </a:gs>
            </a:gsLst>
          </a:gradFill>
        </p:spPr>
        <p:txBody>
          <a:bodyPr/>
          <a:lstStyle/>
          <a:p>
            <a:pPr algn="ctr"/>
            <a:r>
              <a:rPr lang="en-GB" dirty="0"/>
              <a:t>Step 1</a:t>
            </a:r>
            <a:br>
              <a:rPr lang="en-GB" dirty="0"/>
            </a:br>
            <a:r>
              <a:rPr lang="en-GB" dirty="0"/>
              <a:t>Collect data</a:t>
            </a:r>
          </a:p>
        </p:txBody>
      </p:sp>
    </p:spTree>
    <p:extLst>
      <p:ext uri="{BB962C8B-B14F-4D97-AF65-F5344CB8AC3E}">
        <p14:creationId xmlns:p14="http://schemas.microsoft.com/office/powerpoint/2010/main" val="379242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1AB0-331A-24AE-54F7-A42E29D4F835}"/>
              </a:ext>
            </a:extLst>
          </p:cNvPr>
          <p:cNvSpPr>
            <a:spLocks noGrp="1"/>
          </p:cNvSpPr>
          <p:nvPr>
            <p:ph type="title"/>
          </p:nvPr>
        </p:nvSpPr>
        <p:spPr>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lstStyle/>
          <a:p>
            <a:r>
              <a:rPr lang="en-GB" dirty="0"/>
              <a:t>What data can you collect?</a:t>
            </a:r>
          </a:p>
        </p:txBody>
      </p:sp>
      <p:sp>
        <p:nvSpPr>
          <p:cNvPr id="4" name="Content Placeholder 3">
            <a:extLst>
              <a:ext uri="{FF2B5EF4-FFF2-40B4-BE49-F238E27FC236}">
                <a16:creationId xmlns:a16="http://schemas.microsoft.com/office/drawing/2014/main" id="{ADF4974C-FA75-9672-BA6C-216D3E9CC868}"/>
              </a:ext>
            </a:extLst>
          </p:cNvPr>
          <p:cNvSpPr>
            <a:spLocks noGrp="1"/>
          </p:cNvSpPr>
          <p:nvPr>
            <p:ph sz="half" idx="2"/>
          </p:nvPr>
        </p:nvSpPr>
        <p:spPr>
          <a:xfrm>
            <a:off x="719999" y="1259999"/>
            <a:ext cx="5639237" cy="5051413"/>
          </a:xfrm>
        </p:spPr>
        <p:txBody>
          <a:bodyPr anchor="ctr">
            <a:normAutofit/>
          </a:bodyPr>
          <a:lstStyle/>
          <a:p>
            <a:pPr marL="0" indent="0" fontAlgn="base">
              <a:lnSpc>
                <a:spcPct val="100000"/>
              </a:lnSpc>
              <a:spcBef>
                <a:spcPts val="0"/>
              </a:spcBef>
              <a:spcAft>
                <a:spcPts val="600"/>
              </a:spcAft>
              <a:buNone/>
            </a:pPr>
            <a:r>
              <a:rPr lang="en-GB" sz="2100" b="1" dirty="0">
                <a:latin typeface="+mj-lt"/>
              </a:rPr>
              <a:t>What is data?</a:t>
            </a:r>
            <a:endParaRPr lang="en-NZ" sz="2100" b="1" i="0" dirty="0">
              <a:solidFill>
                <a:srgbClr val="000000"/>
              </a:solidFill>
              <a:effectLst/>
              <a:highlight>
                <a:srgbClr val="FFFFFF"/>
              </a:highlight>
              <a:latin typeface="+mj-lt"/>
            </a:endParaRPr>
          </a:p>
          <a:p>
            <a:pPr algn="l" rtl="0" fontAlgn="base">
              <a:lnSpc>
                <a:spcPct val="100000"/>
              </a:lnSpc>
              <a:spcBef>
                <a:spcPts val="0"/>
              </a:spcBef>
              <a:spcAft>
                <a:spcPts val="600"/>
              </a:spcAft>
            </a:pPr>
            <a:r>
              <a:rPr lang="en-NZ" sz="2100" b="0" i="0" dirty="0">
                <a:solidFill>
                  <a:srgbClr val="000000"/>
                </a:solidFill>
                <a:effectLst/>
                <a:highlight>
                  <a:srgbClr val="FFFFFF"/>
                </a:highlight>
                <a:latin typeface="+mn-lt"/>
              </a:rPr>
              <a:t>Data is facts.</a:t>
            </a:r>
          </a:p>
          <a:p>
            <a:pPr algn="l" rtl="0" fontAlgn="base">
              <a:lnSpc>
                <a:spcPct val="100000"/>
              </a:lnSpc>
              <a:spcBef>
                <a:spcPts val="0"/>
              </a:spcBef>
              <a:spcAft>
                <a:spcPts val="600"/>
              </a:spcAft>
            </a:pPr>
            <a:r>
              <a:rPr lang="en-NZ" sz="2100" dirty="0">
                <a:solidFill>
                  <a:srgbClr val="000000"/>
                </a:solidFill>
                <a:highlight>
                  <a:srgbClr val="FFFFFF"/>
                </a:highlight>
                <a:latin typeface="+mn-lt"/>
              </a:rPr>
              <a:t>Data</a:t>
            </a:r>
            <a:r>
              <a:rPr lang="en-NZ" sz="2100" b="0" i="0" dirty="0">
                <a:solidFill>
                  <a:srgbClr val="000000"/>
                </a:solidFill>
                <a:effectLst/>
                <a:highlight>
                  <a:srgbClr val="FFFFFF"/>
                </a:highlight>
                <a:latin typeface="+mn-lt"/>
              </a:rPr>
              <a:t> can be </a:t>
            </a:r>
            <a:r>
              <a:rPr lang="en-NZ" sz="1900" dirty="0">
                <a:solidFill>
                  <a:srgbClr val="000000"/>
                </a:solidFill>
                <a:highlight>
                  <a:srgbClr val="FFFFFF"/>
                </a:highlight>
                <a:latin typeface="+mn-lt"/>
              </a:rPr>
              <a:t>words or numbers.</a:t>
            </a:r>
            <a:endParaRPr lang="en-NZ" sz="1900" b="0" i="0" dirty="0">
              <a:solidFill>
                <a:srgbClr val="000000"/>
              </a:solidFill>
              <a:effectLst/>
              <a:highlight>
                <a:srgbClr val="FFFFFF"/>
              </a:highlight>
              <a:latin typeface="+mn-lt"/>
            </a:endParaRPr>
          </a:p>
          <a:p>
            <a:pPr algn="l" rtl="0" fontAlgn="base">
              <a:lnSpc>
                <a:spcPct val="100000"/>
              </a:lnSpc>
              <a:spcBef>
                <a:spcPts val="0"/>
              </a:spcBef>
              <a:spcAft>
                <a:spcPts val="600"/>
              </a:spcAft>
            </a:pPr>
            <a:r>
              <a:rPr lang="en-NZ" sz="2100" dirty="0">
                <a:solidFill>
                  <a:srgbClr val="000000"/>
                </a:solidFill>
                <a:highlight>
                  <a:srgbClr val="FFFFFF"/>
                </a:highlight>
                <a:latin typeface="+mn-lt"/>
              </a:rPr>
              <a:t>Types of</a:t>
            </a:r>
            <a:r>
              <a:rPr lang="en-NZ" sz="2100" b="0" i="0" dirty="0">
                <a:solidFill>
                  <a:srgbClr val="000000"/>
                </a:solidFill>
                <a:effectLst/>
                <a:highlight>
                  <a:srgbClr val="FFFFFF"/>
                </a:highlight>
                <a:latin typeface="+mn-lt"/>
              </a:rPr>
              <a:t> data used for training evaluation: </a:t>
            </a:r>
          </a:p>
          <a:p>
            <a:pPr marL="914400" lvl="1" indent="-457200" fontAlgn="base">
              <a:lnSpc>
                <a:spcPct val="100000"/>
              </a:lnSpc>
              <a:spcBef>
                <a:spcPts val="0"/>
              </a:spcBef>
              <a:spcAft>
                <a:spcPts val="600"/>
              </a:spcAft>
              <a:buFont typeface="+mj-lt"/>
              <a:buAutoNum type="arabicPeriod"/>
            </a:pPr>
            <a:r>
              <a:rPr lang="en-NZ" sz="1900" dirty="0">
                <a:solidFill>
                  <a:srgbClr val="000000"/>
                </a:solidFill>
                <a:highlight>
                  <a:srgbClr val="FFFFFF"/>
                </a:highlight>
                <a:latin typeface="+mn-lt"/>
              </a:rPr>
              <a:t>A</a:t>
            </a:r>
            <a:r>
              <a:rPr lang="en-NZ" sz="1900" b="0" i="0" dirty="0">
                <a:solidFill>
                  <a:srgbClr val="000000"/>
                </a:solidFill>
                <a:effectLst/>
                <a:highlight>
                  <a:srgbClr val="FFFFFF"/>
                </a:highlight>
                <a:latin typeface="+mn-lt"/>
              </a:rPr>
              <a:t>ttendance and completion statistics </a:t>
            </a:r>
          </a:p>
          <a:p>
            <a:pPr marL="914400" lvl="1" indent="-457200" fontAlgn="base">
              <a:lnSpc>
                <a:spcPct val="100000"/>
              </a:lnSpc>
              <a:spcBef>
                <a:spcPts val="0"/>
              </a:spcBef>
              <a:spcAft>
                <a:spcPts val="600"/>
              </a:spcAft>
              <a:buFont typeface="+mj-lt"/>
              <a:buAutoNum type="arabicPeriod"/>
            </a:pPr>
            <a:r>
              <a:rPr lang="en-NZ" sz="1900" b="0" i="0" dirty="0">
                <a:solidFill>
                  <a:srgbClr val="000000"/>
                </a:solidFill>
                <a:effectLst/>
                <a:highlight>
                  <a:srgbClr val="FFFFFF"/>
                </a:highlight>
                <a:latin typeface="+mn-lt"/>
              </a:rPr>
              <a:t>Reflective practice notes</a:t>
            </a:r>
          </a:p>
          <a:p>
            <a:pPr marL="914400" lvl="1" indent="-457200" fontAlgn="base">
              <a:lnSpc>
                <a:spcPct val="100000"/>
              </a:lnSpc>
              <a:spcBef>
                <a:spcPts val="0"/>
              </a:spcBef>
              <a:spcAft>
                <a:spcPts val="600"/>
              </a:spcAft>
              <a:buFont typeface="+mj-lt"/>
              <a:buAutoNum type="arabicPeriod"/>
            </a:pPr>
            <a:r>
              <a:rPr lang="en-NZ" sz="1900" dirty="0">
                <a:solidFill>
                  <a:srgbClr val="000000"/>
                </a:solidFill>
                <a:highlight>
                  <a:srgbClr val="FFFFFF"/>
                </a:highlight>
                <a:latin typeface="+mn-lt"/>
              </a:rPr>
              <a:t>Learners’ assessment results</a:t>
            </a:r>
            <a:endParaRPr lang="en-NZ" sz="2100" dirty="0">
              <a:solidFill>
                <a:srgbClr val="000000"/>
              </a:solidFill>
              <a:highlight>
                <a:srgbClr val="FFFFFF"/>
              </a:highlight>
              <a:latin typeface="+mn-lt"/>
            </a:endParaRPr>
          </a:p>
          <a:p>
            <a:pPr marL="914400" lvl="1" indent="-457200" fontAlgn="base">
              <a:lnSpc>
                <a:spcPct val="100000"/>
              </a:lnSpc>
              <a:spcBef>
                <a:spcPts val="0"/>
              </a:spcBef>
              <a:spcAft>
                <a:spcPts val="600"/>
              </a:spcAft>
              <a:buFont typeface="+mj-lt"/>
              <a:buAutoNum type="arabicPeriod"/>
            </a:pPr>
            <a:r>
              <a:rPr lang="en-NZ" sz="1900" dirty="0">
                <a:solidFill>
                  <a:srgbClr val="000000"/>
                </a:solidFill>
                <a:highlight>
                  <a:srgbClr val="FFFFFF"/>
                </a:highlight>
                <a:latin typeface="+mn-lt"/>
              </a:rPr>
              <a:t>F</a:t>
            </a:r>
            <a:r>
              <a:rPr lang="en-NZ" sz="1900" b="0" i="0" dirty="0">
                <a:solidFill>
                  <a:srgbClr val="000000"/>
                </a:solidFill>
                <a:effectLst/>
                <a:highlight>
                  <a:srgbClr val="FFFFFF"/>
                </a:highlight>
                <a:latin typeface="+mn-lt"/>
              </a:rPr>
              <a:t>eedback from the learners. </a:t>
            </a:r>
          </a:p>
          <a:p>
            <a:pPr marL="0" indent="0" fontAlgn="base">
              <a:lnSpc>
                <a:spcPct val="100000"/>
              </a:lnSpc>
              <a:spcBef>
                <a:spcPts val="0"/>
              </a:spcBef>
              <a:spcAft>
                <a:spcPts val="600"/>
              </a:spcAft>
              <a:buNone/>
            </a:pPr>
            <a:endParaRPr lang="en-NZ" sz="2200" dirty="0">
              <a:solidFill>
                <a:srgbClr val="000000"/>
              </a:solidFill>
              <a:highlight>
                <a:srgbClr val="FFFFFF"/>
              </a:highlight>
              <a:latin typeface="+mn-lt"/>
            </a:endParaRPr>
          </a:p>
          <a:p>
            <a:pPr marL="0" indent="0" fontAlgn="base">
              <a:lnSpc>
                <a:spcPct val="100000"/>
              </a:lnSpc>
              <a:spcBef>
                <a:spcPts val="0"/>
              </a:spcBef>
              <a:spcAft>
                <a:spcPts val="600"/>
              </a:spcAft>
              <a:buNone/>
            </a:pPr>
            <a:r>
              <a:rPr lang="en-NZ" sz="2100" dirty="0">
                <a:solidFill>
                  <a:srgbClr val="000000"/>
                </a:solidFill>
                <a:highlight>
                  <a:srgbClr val="FFFFFF"/>
                </a:highlight>
                <a:latin typeface="+mn-lt"/>
              </a:rPr>
              <a:t>… next, let’s look at each type of data.</a:t>
            </a:r>
          </a:p>
        </p:txBody>
      </p:sp>
      <p:pic>
        <p:nvPicPr>
          <p:cNvPr id="9" name="Content Placeholder 8" descr="Icon - numbers, approval, measurement, graphs">
            <a:extLst>
              <a:ext uri="{FF2B5EF4-FFF2-40B4-BE49-F238E27FC236}">
                <a16:creationId xmlns:a16="http://schemas.microsoft.com/office/drawing/2014/main" id="{04C064B0-DC54-B5AC-21FF-AD7A6FBB35F9}"/>
              </a:ext>
            </a:extLst>
          </p:cNvPr>
          <p:cNvPicPr>
            <a:picLocks noGrp="1" noChangeAspect="1"/>
          </p:cNvPicPr>
          <p:nvPr>
            <p:ph sz="quarter" idx="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07248" y="1416447"/>
            <a:ext cx="4025106" cy="4025106"/>
          </a:xfrm>
        </p:spPr>
      </p:pic>
    </p:spTree>
    <p:extLst>
      <p:ext uri="{BB962C8B-B14F-4D97-AF65-F5344CB8AC3E}">
        <p14:creationId xmlns:p14="http://schemas.microsoft.com/office/powerpoint/2010/main" val="158582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018E-80BA-2DD7-E8DE-CD032D43B798}"/>
              </a:ext>
            </a:extLst>
          </p:cNvPr>
          <p:cNvSpPr>
            <a:spLocks noGrp="1"/>
          </p:cNvSpPr>
          <p:nvPr>
            <p:ph type="title"/>
          </p:nvPr>
        </p:nvSpPr>
        <p:spPr>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lstStyle/>
          <a:p>
            <a:r>
              <a:rPr lang="en-GB" dirty="0"/>
              <a:t>Attendance and completion statistics</a:t>
            </a:r>
          </a:p>
        </p:txBody>
      </p:sp>
      <p:sp>
        <p:nvSpPr>
          <p:cNvPr id="3" name="Content Placeholder 2">
            <a:extLst>
              <a:ext uri="{FF2B5EF4-FFF2-40B4-BE49-F238E27FC236}">
                <a16:creationId xmlns:a16="http://schemas.microsoft.com/office/drawing/2014/main" id="{9F42F722-CE63-6C31-3136-0BE119245F86}"/>
              </a:ext>
            </a:extLst>
          </p:cNvPr>
          <p:cNvSpPr>
            <a:spLocks noGrp="1"/>
          </p:cNvSpPr>
          <p:nvPr>
            <p:ph sz="half" idx="2"/>
          </p:nvPr>
        </p:nvSpPr>
        <p:spPr/>
        <p:txBody>
          <a:bodyPr anchor="ctr">
            <a:normAutofit/>
          </a:bodyPr>
          <a:lstStyle/>
          <a:p>
            <a:pPr algn="l" rtl="0" fontAlgn="base">
              <a:lnSpc>
                <a:spcPct val="100000"/>
              </a:lnSpc>
              <a:spcBef>
                <a:spcPts val="0"/>
              </a:spcBef>
              <a:spcAft>
                <a:spcPts val="600"/>
              </a:spcAft>
            </a:pPr>
            <a:r>
              <a:rPr lang="en-NZ" sz="2100" b="0" i="0" dirty="0">
                <a:solidFill>
                  <a:srgbClr val="000000"/>
                </a:solidFill>
                <a:effectLst/>
                <a:highlight>
                  <a:srgbClr val="FFFFFF"/>
                </a:highlight>
                <a:latin typeface="+mn-lt"/>
              </a:rPr>
              <a:t>Record the following data: </a:t>
            </a:r>
          </a:p>
          <a:p>
            <a:pPr lvl="1" fontAlgn="base">
              <a:lnSpc>
                <a:spcPct val="100000"/>
              </a:lnSpc>
              <a:spcBef>
                <a:spcPts val="0"/>
              </a:spcBef>
              <a:spcAft>
                <a:spcPts val="600"/>
              </a:spcAft>
            </a:pPr>
            <a:r>
              <a:rPr lang="en-NZ" sz="1900" b="0" i="0" dirty="0">
                <a:solidFill>
                  <a:srgbClr val="000000"/>
                </a:solidFill>
                <a:effectLst/>
                <a:highlight>
                  <a:srgbClr val="FFFFFF"/>
                </a:highlight>
                <a:latin typeface="+mn-lt"/>
              </a:rPr>
              <a:t>How many learners attended? </a:t>
            </a:r>
          </a:p>
          <a:p>
            <a:pPr lvl="1" fontAlgn="base">
              <a:lnSpc>
                <a:spcPct val="100000"/>
              </a:lnSpc>
              <a:spcBef>
                <a:spcPts val="0"/>
              </a:spcBef>
              <a:spcAft>
                <a:spcPts val="600"/>
              </a:spcAft>
            </a:pPr>
            <a:r>
              <a:rPr lang="en-NZ" sz="1900" b="0" i="0" dirty="0">
                <a:solidFill>
                  <a:srgbClr val="000000"/>
                </a:solidFill>
                <a:effectLst/>
                <a:highlight>
                  <a:srgbClr val="FFFFFF"/>
                </a:highlight>
                <a:latin typeface="+mn-lt"/>
              </a:rPr>
              <a:t>How many learners completed? </a:t>
            </a:r>
          </a:p>
          <a:p>
            <a:pPr lvl="1" fontAlgn="base">
              <a:lnSpc>
                <a:spcPct val="100000"/>
              </a:lnSpc>
              <a:spcBef>
                <a:spcPts val="0"/>
              </a:spcBef>
              <a:spcAft>
                <a:spcPts val="600"/>
              </a:spcAft>
            </a:pPr>
            <a:r>
              <a:rPr lang="en-NZ" sz="1900" b="0" i="0" dirty="0">
                <a:solidFill>
                  <a:srgbClr val="000000"/>
                </a:solidFill>
                <a:effectLst/>
                <a:highlight>
                  <a:srgbClr val="FFFFFF"/>
                </a:highlight>
                <a:latin typeface="+mn-lt"/>
              </a:rPr>
              <a:t>How long did the training take (number of days, hours, sessions)? </a:t>
            </a:r>
          </a:p>
          <a:p>
            <a:pPr>
              <a:lnSpc>
                <a:spcPct val="100000"/>
              </a:lnSpc>
              <a:spcBef>
                <a:spcPts val="0"/>
              </a:spcBef>
              <a:spcAft>
                <a:spcPts val="600"/>
              </a:spcAft>
            </a:pPr>
            <a:r>
              <a:rPr lang="en-GB" sz="2100" dirty="0">
                <a:latin typeface="+mn-lt"/>
              </a:rPr>
              <a:t>When should I do this?</a:t>
            </a:r>
          </a:p>
          <a:p>
            <a:pPr lvl="1">
              <a:lnSpc>
                <a:spcPct val="100000"/>
              </a:lnSpc>
              <a:spcBef>
                <a:spcPts val="0"/>
              </a:spcBef>
              <a:spcAft>
                <a:spcPts val="600"/>
              </a:spcAft>
            </a:pPr>
            <a:r>
              <a:rPr lang="en-GB" sz="1900" dirty="0">
                <a:latin typeface="+mn-lt"/>
              </a:rPr>
              <a:t>During the session, and</a:t>
            </a:r>
          </a:p>
          <a:p>
            <a:pPr lvl="1">
              <a:lnSpc>
                <a:spcPct val="100000"/>
              </a:lnSpc>
              <a:spcBef>
                <a:spcPts val="0"/>
              </a:spcBef>
              <a:spcAft>
                <a:spcPts val="600"/>
              </a:spcAft>
            </a:pPr>
            <a:r>
              <a:rPr lang="en-GB" sz="1900" dirty="0">
                <a:latin typeface="+mn-lt"/>
              </a:rPr>
              <a:t>when learners have completed any assessments.</a:t>
            </a:r>
          </a:p>
        </p:txBody>
      </p:sp>
      <p:pic>
        <p:nvPicPr>
          <p:cNvPr id="6" name="Content Placeholder 5" descr="icon - a hand writing with pen">
            <a:extLst>
              <a:ext uri="{FF2B5EF4-FFF2-40B4-BE49-F238E27FC236}">
                <a16:creationId xmlns:a16="http://schemas.microsoft.com/office/drawing/2014/main" id="{233EEA5E-BB7C-C52D-62E9-EBB3B5922880}"/>
              </a:ext>
            </a:extLst>
          </p:cNvPr>
          <p:cNvPicPr>
            <a:picLocks noGrp="1" noChangeAspect="1"/>
          </p:cNvPicPr>
          <p:nvPr>
            <p:ph sz="quarter" idx="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7405181" y="1809000"/>
            <a:ext cx="3240000" cy="3240000"/>
          </a:xfrm>
        </p:spPr>
      </p:pic>
    </p:spTree>
    <p:extLst>
      <p:ext uri="{BB962C8B-B14F-4D97-AF65-F5344CB8AC3E}">
        <p14:creationId xmlns:p14="http://schemas.microsoft.com/office/powerpoint/2010/main" val="327590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02EF-6EED-3067-88EB-64E557ABDF7C}"/>
              </a:ext>
            </a:extLst>
          </p:cNvPr>
          <p:cNvSpPr>
            <a:spLocks noGrp="1"/>
          </p:cNvSpPr>
          <p:nvPr>
            <p:ph type="title"/>
          </p:nvPr>
        </p:nvSpPr>
        <p:spPr>
          <a:gradFill>
            <a:gsLst>
              <a:gs pos="0">
                <a:schemeClr val="accent6"/>
              </a:gs>
              <a:gs pos="33000">
                <a:schemeClr val="accent6">
                  <a:lumMod val="20000"/>
                  <a:lumOff val="80000"/>
                </a:schemeClr>
              </a:gs>
              <a:gs pos="74000">
                <a:schemeClr val="accent6"/>
              </a:gs>
              <a:gs pos="100000">
                <a:schemeClr val="accent6">
                  <a:lumMod val="50000"/>
                </a:schemeClr>
              </a:gs>
            </a:gsLst>
          </a:gradFill>
        </p:spPr>
        <p:txBody>
          <a:bodyPr anchor="ctr"/>
          <a:lstStyle/>
          <a:p>
            <a:r>
              <a:rPr lang="en-GB" dirty="0"/>
              <a:t>Reflective practice</a:t>
            </a:r>
          </a:p>
        </p:txBody>
      </p:sp>
      <p:pic>
        <p:nvPicPr>
          <p:cNvPr id="12" name="Content Placeholder 11" descr="Icon - person looking at their reflection in the mirror">
            <a:extLst>
              <a:ext uri="{FF2B5EF4-FFF2-40B4-BE49-F238E27FC236}">
                <a16:creationId xmlns:a16="http://schemas.microsoft.com/office/drawing/2014/main" id="{2280477C-64B7-0592-098F-D6717ECEE2D8}"/>
              </a:ext>
            </a:extLst>
          </p:cNvPr>
          <p:cNvPicPr>
            <a:picLocks noGrp="1" noChangeAspect="1"/>
          </p:cNvPicPr>
          <p:nvPr>
            <p:ph sz="quarter" idx="4"/>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19647" y="1851601"/>
            <a:ext cx="3154795" cy="3154795"/>
          </a:xfrm>
        </p:spPr>
      </p:pic>
      <p:sp>
        <p:nvSpPr>
          <p:cNvPr id="3" name="Content Placeholder 2">
            <a:extLst>
              <a:ext uri="{FF2B5EF4-FFF2-40B4-BE49-F238E27FC236}">
                <a16:creationId xmlns:a16="http://schemas.microsoft.com/office/drawing/2014/main" id="{16A95436-FB3B-EA45-DBFE-338A0A0368CD}"/>
              </a:ext>
            </a:extLst>
          </p:cNvPr>
          <p:cNvSpPr>
            <a:spLocks noGrp="1"/>
          </p:cNvSpPr>
          <p:nvPr>
            <p:ph sz="half" idx="2"/>
          </p:nvPr>
        </p:nvSpPr>
        <p:spPr>
          <a:xfrm>
            <a:off x="5413664" y="1272886"/>
            <a:ext cx="6113291" cy="4312227"/>
          </a:xfrm>
        </p:spPr>
        <p:txBody>
          <a:bodyPr vert="horz" lIns="91440" tIns="45720" rIns="91440" bIns="45720" rtlCol="0" anchor="ctr">
            <a:normAutofit/>
          </a:bodyPr>
          <a:lstStyle/>
          <a:p>
            <a:pPr fontAlgn="base">
              <a:lnSpc>
                <a:spcPct val="100000"/>
              </a:lnSpc>
              <a:spcBef>
                <a:spcPts val="0"/>
              </a:spcBef>
              <a:spcAft>
                <a:spcPts val="600"/>
              </a:spcAft>
            </a:pPr>
            <a:r>
              <a:rPr lang="en-NZ" sz="2100" dirty="0">
                <a:solidFill>
                  <a:srgbClr val="000000"/>
                </a:solidFill>
                <a:highlight>
                  <a:srgbClr val="FFFFFF"/>
                </a:highlight>
                <a:latin typeface="+mj-lt"/>
              </a:rPr>
              <a:t>Reflective practice helps work out: </a:t>
            </a:r>
          </a:p>
          <a:p>
            <a:pPr lvl="1" fontAlgn="base">
              <a:lnSpc>
                <a:spcPct val="100000"/>
              </a:lnSpc>
              <a:spcBef>
                <a:spcPts val="0"/>
              </a:spcBef>
              <a:spcAft>
                <a:spcPts val="600"/>
              </a:spcAft>
            </a:pPr>
            <a:r>
              <a:rPr lang="en-NZ" sz="1900" dirty="0">
                <a:solidFill>
                  <a:srgbClr val="000000"/>
                </a:solidFill>
                <a:highlight>
                  <a:srgbClr val="FFFFFF"/>
                </a:highlight>
                <a:latin typeface="+mj-lt"/>
              </a:rPr>
              <a:t>what went well, and </a:t>
            </a:r>
          </a:p>
          <a:p>
            <a:pPr lvl="1" fontAlgn="base">
              <a:lnSpc>
                <a:spcPct val="100000"/>
              </a:lnSpc>
              <a:spcBef>
                <a:spcPts val="0"/>
              </a:spcBef>
              <a:spcAft>
                <a:spcPts val="600"/>
              </a:spcAft>
            </a:pPr>
            <a:r>
              <a:rPr lang="en-NZ" sz="1900" dirty="0">
                <a:solidFill>
                  <a:srgbClr val="000000"/>
                </a:solidFill>
                <a:highlight>
                  <a:srgbClr val="FFFFFF"/>
                </a:highlight>
                <a:latin typeface="+mj-lt"/>
              </a:rPr>
              <a:t>how to make your training even better.</a:t>
            </a:r>
          </a:p>
          <a:p>
            <a:pPr fontAlgn="base">
              <a:lnSpc>
                <a:spcPct val="100000"/>
              </a:lnSpc>
              <a:spcBef>
                <a:spcPts val="0"/>
              </a:spcBef>
              <a:spcAft>
                <a:spcPts val="600"/>
              </a:spcAft>
            </a:pPr>
            <a:r>
              <a:rPr lang="en-NZ" sz="2100" dirty="0">
                <a:solidFill>
                  <a:srgbClr val="000000"/>
                </a:solidFill>
                <a:highlight>
                  <a:srgbClr val="FFFFFF"/>
                </a:highlight>
                <a:latin typeface="+mn-lt"/>
              </a:rPr>
              <a:t>Reflect means </a:t>
            </a:r>
          </a:p>
          <a:p>
            <a:pPr lvl="1" fontAlgn="base">
              <a:lnSpc>
                <a:spcPct val="100000"/>
              </a:lnSpc>
              <a:spcBef>
                <a:spcPts val="0"/>
              </a:spcBef>
              <a:spcAft>
                <a:spcPts val="600"/>
              </a:spcAft>
            </a:pPr>
            <a:r>
              <a:rPr lang="en-NZ" sz="1900" dirty="0">
                <a:solidFill>
                  <a:srgbClr val="000000"/>
                </a:solidFill>
                <a:highlight>
                  <a:srgbClr val="FFFFFF"/>
                </a:highlight>
                <a:latin typeface="+mn-lt"/>
              </a:rPr>
              <a:t>look back at a situation and think about it.</a:t>
            </a:r>
          </a:p>
          <a:p>
            <a:pPr fontAlgn="base">
              <a:lnSpc>
                <a:spcPct val="100000"/>
              </a:lnSpc>
              <a:spcBef>
                <a:spcPts val="0"/>
              </a:spcBef>
              <a:spcAft>
                <a:spcPts val="600"/>
              </a:spcAft>
            </a:pPr>
            <a:r>
              <a:rPr lang="en-NZ" sz="2100" dirty="0">
                <a:solidFill>
                  <a:srgbClr val="000000"/>
                </a:solidFill>
                <a:highlight>
                  <a:srgbClr val="FFFFFF"/>
                </a:highlight>
                <a:latin typeface="+mn-lt"/>
              </a:rPr>
              <a:t>Practice means</a:t>
            </a:r>
          </a:p>
          <a:p>
            <a:pPr lvl="1" fontAlgn="base">
              <a:lnSpc>
                <a:spcPct val="100000"/>
              </a:lnSpc>
              <a:spcBef>
                <a:spcPts val="0"/>
              </a:spcBef>
              <a:spcAft>
                <a:spcPts val="600"/>
              </a:spcAft>
            </a:pPr>
            <a:r>
              <a:rPr lang="en-NZ" sz="1900" dirty="0">
                <a:solidFill>
                  <a:srgbClr val="000000"/>
                </a:solidFill>
                <a:highlight>
                  <a:srgbClr val="FFFFFF"/>
                </a:highlight>
                <a:latin typeface="+mn-lt"/>
              </a:rPr>
              <a:t>your work - your work as a trainer.</a:t>
            </a:r>
          </a:p>
          <a:p>
            <a:pPr fontAlgn="base">
              <a:lnSpc>
                <a:spcPct val="100000"/>
              </a:lnSpc>
              <a:spcBef>
                <a:spcPts val="0"/>
              </a:spcBef>
              <a:spcAft>
                <a:spcPts val="600"/>
              </a:spcAft>
            </a:pPr>
            <a:r>
              <a:rPr lang="en-NZ" sz="2100" dirty="0">
                <a:latin typeface="+mn-lt"/>
              </a:rPr>
              <a:t>Reflective practice means</a:t>
            </a:r>
          </a:p>
          <a:p>
            <a:pPr lvl="1" fontAlgn="base">
              <a:lnSpc>
                <a:spcPct val="100000"/>
              </a:lnSpc>
              <a:spcBef>
                <a:spcPts val="0"/>
              </a:spcBef>
              <a:spcAft>
                <a:spcPts val="600"/>
              </a:spcAft>
            </a:pPr>
            <a:r>
              <a:rPr lang="en-NZ" sz="1900" dirty="0">
                <a:latin typeface="+mn-lt"/>
              </a:rPr>
              <a:t>looking back and thinking about your training.</a:t>
            </a:r>
          </a:p>
        </p:txBody>
      </p:sp>
    </p:spTree>
    <p:extLst>
      <p:ext uri="{BB962C8B-B14F-4D97-AF65-F5344CB8AC3E}">
        <p14:creationId xmlns:p14="http://schemas.microsoft.com/office/powerpoint/2010/main" val="527581618"/>
      </p:ext>
    </p:extLst>
  </p:cSld>
  <p:clrMapOvr>
    <a:masterClrMapping/>
  </p:clrMapOvr>
</p:sld>
</file>

<file path=ppt/theme/theme1.xml><?xml version="1.0" encoding="utf-8"?>
<a:theme xmlns:a="http://schemas.openxmlformats.org/drawingml/2006/main" name="Teal_Blues">
  <a:themeElements>
    <a:clrScheme name="CoL - Set 1 - Primary">
      <a:dk1>
        <a:sysClr val="windowText" lastClr="000000"/>
      </a:dk1>
      <a:lt1>
        <a:sysClr val="window" lastClr="FFFFFF"/>
      </a:lt1>
      <a:dk2>
        <a:srgbClr val="63918B"/>
      </a:dk2>
      <a:lt2>
        <a:srgbClr val="E8E8E8"/>
      </a:lt2>
      <a:accent1>
        <a:srgbClr val="2784BD"/>
      </a:accent1>
      <a:accent2>
        <a:srgbClr val="F13E75"/>
      </a:accent2>
      <a:accent3>
        <a:srgbClr val="03A46E"/>
      </a:accent3>
      <a:accent4>
        <a:srgbClr val="C8B188"/>
      </a:accent4>
      <a:accent5>
        <a:srgbClr val="D95153"/>
      </a:accent5>
      <a:accent6>
        <a:srgbClr val="F3D867"/>
      </a:accent6>
      <a:hlink>
        <a:srgbClr val="2784BD"/>
      </a:hlink>
      <a:folHlink>
        <a:srgbClr val="8A5873"/>
      </a:folHlink>
    </a:clrScheme>
    <a:fontScheme name="TVET ARIAL">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VET Toolkit Ppt Template Primary.potx" id="{81B577E3-F704-43EC-B1E4-A339E6BCB09F}" vid="{5506F408-4BB0-44DD-B5CE-8555AE5099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TVET Toolkit Ppt Template Primary</Template>
  <TotalTime>1170</TotalTime>
  <Words>3478</Words>
  <Application>Microsoft Office PowerPoint</Application>
  <PresentationFormat>Widescreen</PresentationFormat>
  <Paragraphs>510</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Cavolini</vt:lpstr>
      <vt:lpstr>Segoe UI</vt:lpstr>
      <vt:lpstr>Teal_Blues</vt:lpstr>
      <vt:lpstr>Evaluate and improve your training</vt:lpstr>
      <vt:lpstr>Contents</vt:lpstr>
      <vt:lpstr>1. Introduction</vt:lpstr>
      <vt:lpstr>2. The benefits of evaluation</vt:lpstr>
      <vt:lpstr>3. The evaluation and improvement cycle</vt:lpstr>
      <vt:lpstr>Step 1 Collect data</vt:lpstr>
      <vt:lpstr>What data can you collect?</vt:lpstr>
      <vt:lpstr>Attendance and completion statistics</vt:lpstr>
      <vt:lpstr>Reflective practice</vt:lpstr>
      <vt:lpstr>Questions for reflective practice </vt:lpstr>
      <vt:lpstr>Learners’ assessment results</vt:lpstr>
      <vt:lpstr>Feedback from learners</vt:lpstr>
      <vt:lpstr>Aspects of training</vt:lpstr>
      <vt:lpstr>Useful questions</vt:lpstr>
      <vt:lpstr>Feedback surveys</vt:lpstr>
      <vt:lpstr>Online tools to request feedback</vt:lpstr>
      <vt:lpstr>Step 2 Analyse the data  to evaluate your training</vt:lpstr>
      <vt:lpstr>Summarise your collected data</vt:lpstr>
      <vt:lpstr>Attendance and completion data</vt:lpstr>
      <vt:lpstr>Reflective practice notes</vt:lpstr>
      <vt:lpstr>Summarise assessment results</vt:lpstr>
      <vt:lpstr>Learner feedback from discussion</vt:lpstr>
      <vt:lpstr>Learner feedback from surveys</vt:lpstr>
      <vt:lpstr>Step 3 Review your training &amp; make changes</vt:lpstr>
      <vt:lpstr>Plan your improvements</vt:lpstr>
      <vt:lpstr>Review your reflective practice notes</vt:lpstr>
      <vt:lpstr>Review assessment data</vt:lpstr>
      <vt:lpstr>Review learner feedback from discussion</vt:lpstr>
      <vt:lpstr>Review learner feedback from survey</vt:lpstr>
      <vt:lpstr>Bring it all together</vt:lpstr>
      <vt:lpstr>Theme</vt:lpstr>
      <vt:lpstr>Summarise and prioritise</vt:lpstr>
      <vt:lpstr>Your final plan for improvement</vt:lpstr>
      <vt:lpstr>Update your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 Ralston</dc:creator>
  <cp:lastModifiedBy>Cath Ralston</cp:lastModifiedBy>
  <cp:revision>1</cp:revision>
  <dcterms:created xsi:type="dcterms:W3CDTF">2024-09-24T04:18:52Z</dcterms:created>
  <dcterms:modified xsi:type="dcterms:W3CDTF">2024-09-27T00:10:43Z</dcterms:modified>
</cp:coreProperties>
</file>