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5"/>
  </p:notesMasterIdLst>
  <p:sldIdLst>
    <p:sldId id="257" r:id="rId2"/>
    <p:sldId id="269" r:id="rId3"/>
    <p:sldId id="258" r:id="rId4"/>
    <p:sldId id="259" r:id="rId5"/>
    <p:sldId id="261" r:id="rId6"/>
    <p:sldId id="262" r:id="rId7"/>
    <p:sldId id="263" r:id="rId8"/>
    <p:sldId id="264" r:id="rId9"/>
    <p:sldId id="265" r:id="rId10"/>
    <p:sldId id="266" r:id="rId11"/>
    <p:sldId id="267"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E1CF"/>
    <a:srgbClr val="FDFCE3"/>
    <a:srgbClr val="081F68"/>
    <a:srgbClr val="C00C42"/>
    <a:srgbClr val="89D2C7"/>
    <a:srgbClr val="000000"/>
    <a:srgbClr val="D3C8A9"/>
    <a:srgbClr val="761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4D8F5-08BA-4BF5-A5F1-CDEC347A1DC0}" v="125" dt="2024-08-28T23:36:02.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3" autoAdjust="0"/>
  </p:normalViewPr>
  <p:slideViewPr>
    <p:cSldViewPr snapToGrid="0">
      <p:cViewPr varScale="1">
        <p:scale>
          <a:sx n="101" d="100"/>
          <a:sy n="101" d="100"/>
        </p:scale>
        <p:origin x="186"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Ralston" userId="2e2d3c5e-d76f-4913-89e4-fc755cbde569" providerId="ADAL" clId="{92F4D8F5-08BA-4BF5-A5F1-CDEC347A1DC0}"/>
    <pc:docChg chg="undo redo custSel addSld modSld">
      <pc:chgData name="Cath Ralston" userId="2e2d3c5e-d76f-4913-89e4-fc755cbde569" providerId="ADAL" clId="{92F4D8F5-08BA-4BF5-A5F1-CDEC347A1DC0}" dt="2024-08-28T23:38:03.863" v="510" actId="962"/>
      <pc:docMkLst>
        <pc:docMk/>
      </pc:docMkLst>
      <pc:sldChg chg="addSp delSp modSp mod">
        <pc:chgData name="Cath Ralston" userId="2e2d3c5e-d76f-4913-89e4-fc755cbde569" providerId="ADAL" clId="{92F4D8F5-08BA-4BF5-A5F1-CDEC347A1DC0}" dt="2024-08-28T23:36:47.814" v="378"/>
        <pc:sldMkLst>
          <pc:docMk/>
          <pc:sldMk cId="1260181159" sldId="259"/>
        </pc:sldMkLst>
        <pc:spChg chg="mod">
          <ac:chgData name="Cath Ralston" userId="2e2d3c5e-d76f-4913-89e4-fc755cbde569" providerId="ADAL" clId="{92F4D8F5-08BA-4BF5-A5F1-CDEC347A1DC0}" dt="2024-08-28T23:09:51.398" v="45" actId="6549"/>
          <ac:spMkLst>
            <pc:docMk/>
            <pc:sldMk cId="1260181159" sldId="259"/>
            <ac:spMk id="2" creationId="{921BA2E2-515F-3865-7ECC-B7506EA29D11}"/>
          </ac:spMkLst>
        </pc:spChg>
        <pc:spChg chg="add mod">
          <ac:chgData name="Cath Ralston" userId="2e2d3c5e-d76f-4913-89e4-fc755cbde569" providerId="ADAL" clId="{92F4D8F5-08BA-4BF5-A5F1-CDEC347A1DC0}" dt="2024-08-28T23:09:21.324" v="38"/>
          <ac:spMkLst>
            <pc:docMk/>
            <pc:sldMk cId="1260181159" sldId="259"/>
            <ac:spMk id="3" creationId="{88F22B58-C911-3D80-0B4D-A64ED7254971}"/>
          </ac:spMkLst>
        </pc:spChg>
        <pc:spChg chg="add mod ord">
          <ac:chgData name="Cath Ralston" userId="2e2d3c5e-d76f-4913-89e4-fc755cbde569" providerId="ADAL" clId="{92F4D8F5-08BA-4BF5-A5F1-CDEC347A1DC0}" dt="2024-08-28T23:36:47.814" v="378"/>
          <ac:spMkLst>
            <pc:docMk/>
            <pc:sldMk cId="1260181159" sldId="259"/>
            <ac:spMk id="4" creationId="{8A51725A-7880-A41F-3F1A-8B86A12B1428}"/>
          </ac:spMkLst>
        </pc:spChg>
        <pc:graphicFrameChg chg="mod">
          <ac:chgData name="Cath Ralston" userId="2e2d3c5e-d76f-4913-89e4-fc755cbde569" providerId="ADAL" clId="{92F4D8F5-08BA-4BF5-A5F1-CDEC347A1DC0}" dt="2024-08-28T23:12:08.960" v="65" actId="14100"/>
          <ac:graphicFrameMkLst>
            <pc:docMk/>
            <pc:sldMk cId="1260181159" sldId="259"/>
            <ac:graphicFrameMk id="5" creationId="{05E0CD27-AE34-4963-5864-168AB2CFDEA1}"/>
          </ac:graphicFrameMkLst>
        </pc:graphicFrameChg>
        <pc:cxnChg chg="del">
          <ac:chgData name="Cath Ralston" userId="2e2d3c5e-d76f-4913-89e4-fc755cbde569" providerId="ADAL" clId="{92F4D8F5-08BA-4BF5-A5F1-CDEC347A1DC0}" dt="2024-08-28T23:09:25.894" v="39" actId="478"/>
          <ac:cxnSpMkLst>
            <pc:docMk/>
            <pc:sldMk cId="1260181159" sldId="259"/>
            <ac:cxnSpMk id="6" creationId="{1BF851CF-6BFE-FC9C-3653-F0CE06D449A9}"/>
          </ac:cxnSpMkLst>
        </pc:cxnChg>
      </pc:sldChg>
      <pc:sldChg chg="addSp delSp modSp mod modClrScheme chgLayout">
        <pc:chgData name="Cath Ralston" userId="2e2d3c5e-d76f-4913-89e4-fc755cbde569" providerId="ADAL" clId="{92F4D8F5-08BA-4BF5-A5F1-CDEC347A1DC0}" dt="2024-08-28T23:36:55.794" v="379"/>
        <pc:sldMkLst>
          <pc:docMk/>
          <pc:sldMk cId="1095933888" sldId="261"/>
        </pc:sldMkLst>
        <pc:spChg chg="mod ord">
          <ac:chgData name="Cath Ralston" userId="2e2d3c5e-d76f-4913-89e4-fc755cbde569" providerId="ADAL" clId="{92F4D8F5-08BA-4BF5-A5F1-CDEC347A1DC0}" dt="2024-08-28T23:12:23.080" v="66" actId="700"/>
          <ac:spMkLst>
            <pc:docMk/>
            <pc:sldMk cId="1095933888" sldId="261"/>
            <ac:spMk id="2" creationId="{2B9496A0-E003-FB1F-F3DC-83B1A175FFA7}"/>
          </ac:spMkLst>
        </pc:spChg>
        <pc:spChg chg="add mod ord">
          <ac:chgData name="Cath Ralston" userId="2e2d3c5e-d76f-4913-89e4-fc755cbde569" providerId="ADAL" clId="{92F4D8F5-08BA-4BF5-A5F1-CDEC347A1DC0}" dt="2024-08-28T23:36:55.794" v="379"/>
          <ac:spMkLst>
            <pc:docMk/>
            <pc:sldMk cId="1095933888" sldId="261"/>
            <ac:spMk id="3" creationId="{469D5FFE-6836-2734-39D5-B71DA1CB933D}"/>
          </ac:spMkLst>
        </pc:spChg>
        <pc:graphicFrameChg chg="mod ord modGraphic">
          <ac:chgData name="Cath Ralston" userId="2e2d3c5e-d76f-4913-89e4-fc755cbde569" providerId="ADAL" clId="{92F4D8F5-08BA-4BF5-A5F1-CDEC347A1DC0}" dt="2024-08-28T23:17:49.762" v="166" actId="1035"/>
          <ac:graphicFrameMkLst>
            <pc:docMk/>
            <pc:sldMk cId="1095933888" sldId="261"/>
            <ac:graphicFrameMk id="5" creationId="{3F6DC5C3-6924-0AD5-31E2-6BB0DC1B043D}"/>
          </ac:graphicFrameMkLst>
        </pc:graphicFrameChg>
        <pc:cxnChg chg="del">
          <ac:chgData name="Cath Ralston" userId="2e2d3c5e-d76f-4913-89e4-fc755cbde569" providerId="ADAL" clId="{92F4D8F5-08BA-4BF5-A5F1-CDEC347A1DC0}" dt="2024-08-28T23:04:04.466" v="1" actId="478"/>
          <ac:cxnSpMkLst>
            <pc:docMk/>
            <pc:sldMk cId="1095933888" sldId="261"/>
            <ac:cxnSpMk id="4" creationId="{F8DBCD0D-B599-9D3B-1665-52212928CFE9}"/>
          </ac:cxnSpMkLst>
        </pc:cxnChg>
      </pc:sldChg>
      <pc:sldChg chg="addSp modSp mod">
        <pc:chgData name="Cath Ralston" userId="2e2d3c5e-d76f-4913-89e4-fc755cbde569" providerId="ADAL" clId="{92F4D8F5-08BA-4BF5-A5F1-CDEC347A1DC0}" dt="2024-08-28T23:37:03.296" v="380"/>
        <pc:sldMkLst>
          <pc:docMk/>
          <pc:sldMk cId="2801697479" sldId="262"/>
        </pc:sldMkLst>
        <pc:spChg chg="mod">
          <ac:chgData name="Cath Ralston" userId="2e2d3c5e-d76f-4913-89e4-fc755cbde569" providerId="ADAL" clId="{92F4D8F5-08BA-4BF5-A5F1-CDEC347A1DC0}" dt="2024-08-28T23:26:38.596" v="252" actId="179"/>
          <ac:spMkLst>
            <pc:docMk/>
            <pc:sldMk cId="2801697479" sldId="262"/>
            <ac:spMk id="2" creationId="{D369FA16-E06C-CE30-91A6-3F14FF61A6E8}"/>
          </ac:spMkLst>
        </pc:spChg>
        <pc:spChg chg="mod">
          <ac:chgData name="Cath Ralston" userId="2e2d3c5e-d76f-4913-89e4-fc755cbde569" providerId="ADAL" clId="{92F4D8F5-08BA-4BF5-A5F1-CDEC347A1DC0}" dt="2024-08-28T23:11:10.813" v="54" actId="14100"/>
          <ac:spMkLst>
            <pc:docMk/>
            <pc:sldMk cId="2801697479" sldId="262"/>
            <ac:spMk id="3" creationId="{043B5F53-E61C-52AB-DB67-212CA1C641FD}"/>
          </ac:spMkLst>
        </pc:spChg>
        <pc:spChg chg="add mod ord">
          <ac:chgData name="Cath Ralston" userId="2e2d3c5e-d76f-4913-89e4-fc755cbde569" providerId="ADAL" clId="{92F4D8F5-08BA-4BF5-A5F1-CDEC347A1DC0}" dt="2024-08-28T23:37:03.296" v="380"/>
          <ac:spMkLst>
            <pc:docMk/>
            <pc:sldMk cId="2801697479" sldId="262"/>
            <ac:spMk id="4" creationId="{D9AEF2D1-3AC6-EFEE-5D3C-5FEF2C4C3CDF}"/>
          </ac:spMkLst>
        </pc:spChg>
      </pc:sldChg>
      <pc:sldChg chg="addSp modSp mod">
        <pc:chgData name="Cath Ralston" userId="2e2d3c5e-d76f-4913-89e4-fc755cbde569" providerId="ADAL" clId="{92F4D8F5-08BA-4BF5-A5F1-CDEC347A1DC0}" dt="2024-08-28T23:37:10.698" v="381"/>
        <pc:sldMkLst>
          <pc:docMk/>
          <pc:sldMk cId="3978682446" sldId="263"/>
        </pc:sldMkLst>
        <pc:spChg chg="mod">
          <ac:chgData name="Cath Ralston" userId="2e2d3c5e-d76f-4913-89e4-fc755cbde569" providerId="ADAL" clId="{92F4D8F5-08BA-4BF5-A5F1-CDEC347A1DC0}" dt="2024-08-28T23:27:02.692" v="256" actId="179"/>
          <ac:spMkLst>
            <pc:docMk/>
            <pc:sldMk cId="3978682446" sldId="263"/>
            <ac:spMk id="2" creationId="{F66E5160-C974-FEDC-DBC5-D31300A273FB}"/>
          </ac:spMkLst>
        </pc:spChg>
        <pc:spChg chg="mod">
          <ac:chgData name="Cath Ralston" userId="2e2d3c5e-d76f-4913-89e4-fc755cbde569" providerId="ADAL" clId="{92F4D8F5-08BA-4BF5-A5F1-CDEC347A1DC0}" dt="2024-08-28T23:11:01.814" v="53" actId="27636"/>
          <ac:spMkLst>
            <pc:docMk/>
            <pc:sldMk cId="3978682446" sldId="263"/>
            <ac:spMk id="3" creationId="{CAE1579D-5BD8-F7BF-F152-CA9A2BBAF686}"/>
          </ac:spMkLst>
        </pc:spChg>
        <pc:spChg chg="add mod ord">
          <ac:chgData name="Cath Ralston" userId="2e2d3c5e-d76f-4913-89e4-fc755cbde569" providerId="ADAL" clId="{92F4D8F5-08BA-4BF5-A5F1-CDEC347A1DC0}" dt="2024-08-28T23:37:10.698" v="381"/>
          <ac:spMkLst>
            <pc:docMk/>
            <pc:sldMk cId="3978682446" sldId="263"/>
            <ac:spMk id="4" creationId="{06B43FF3-DF6E-5541-9139-0F1D518CB538}"/>
          </ac:spMkLst>
        </pc:spChg>
      </pc:sldChg>
      <pc:sldChg chg="addSp modSp mod modClrScheme chgLayout">
        <pc:chgData name="Cath Ralston" userId="2e2d3c5e-d76f-4913-89e4-fc755cbde569" providerId="ADAL" clId="{92F4D8F5-08BA-4BF5-A5F1-CDEC347A1DC0}" dt="2024-08-28T23:37:17.597" v="382"/>
        <pc:sldMkLst>
          <pc:docMk/>
          <pc:sldMk cId="3375477934" sldId="264"/>
        </pc:sldMkLst>
        <pc:spChg chg="mod ord">
          <ac:chgData name="Cath Ralston" userId="2e2d3c5e-d76f-4913-89e4-fc755cbde569" providerId="ADAL" clId="{92F4D8F5-08BA-4BF5-A5F1-CDEC347A1DC0}" dt="2024-08-28T23:27:11.264" v="257" actId="179"/>
          <ac:spMkLst>
            <pc:docMk/>
            <pc:sldMk cId="3375477934" sldId="264"/>
            <ac:spMk id="2" creationId="{9D9C7159-6480-7575-610A-92966137A358}"/>
          </ac:spMkLst>
        </pc:spChg>
        <pc:spChg chg="add mod ord">
          <ac:chgData name="Cath Ralston" userId="2e2d3c5e-d76f-4913-89e4-fc755cbde569" providerId="ADAL" clId="{92F4D8F5-08BA-4BF5-A5F1-CDEC347A1DC0}" dt="2024-08-28T23:37:17.597" v="382"/>
          <ac:spMkLst>
            <pc:docMk/>
            <pc:sldMk cId="3375477934" sldId="264"/>
            <ac:spMk id="3" creationId="{86971AD1-85F7-452C-9C2D-811CB511735E}"/>
          </ac:spMkLst>
        </pc:spChg>
        <pc:graphicFrameChg chg="mod ord">
          <ac:chgData name="Cath Ralston" userId="2e2d3c5e-d76f-4913-89e4-fc755cbde569" providerId="ADAL" clId="{92F4D8F5-08BA-4BF5-A5F1-CDEC347A1DC0}" dt="2024-08-28T23:17:35.351" v="163" actId="1036"/>
          <ac:graphicFrameMkLst>
            <pc:docMk/>
            <pc:sldMk cId="3375477934" sldId="264"/>
            <ac:graphicFrameMk id="5" creationId="{63CA5234-20A8-7738-F89F-E03EE55183A1}"/>
          </ac:graphicFrameMkLst>
        </pc:graphicFrameChg>
      </pc:sldChg>
      <pc:sldChg chg="addSp modSp mod">
        <pc:chgData name="Cath Ralston" userId="2e2d3c5e-d76f-4913-89e4-fc755cbde569" providerId="ADAL" clId="{92F4D8F5-08BA-4BF5-A5F1-CDEC347A1DC0}" dt="2024-08-28T23:37:23.797" v="383"/>
        <pc:sldMkLst>
          <pc:docMk/>
          <pc:sldMk cId="4210569338" sldId="265"/>
        </pc:sldMkLst>
        <pc:spChg chg="mod">
          <ac:chgData name="Cath Ralston" userId="2e2d3c5e-d76f-4913-89e4-fc755cbde569" providerId="ADAL" clId="{92F4D8F5-08BA-4BF5-A5F1-CDEC347A1DC0}" dt="2024-08-28T23:27:18.810" v="258" actId="179"/>
          <ac:spMkLst>
            <pc:docMk/>
            <pc:sldMk cId="4210569338" sldId="265"/>
            <ac:spMk id="2" creationId="{3B9BDD7A-D56E-F93A-A74E-508E56B8684E}"/>
          </ac:spMkLst>
        </pc:spChg>
        <pc:spChg chg="add mod ord">
          <ac:chgData name="Cath Ralston" userId="2e2d3c5e-d76f-4913-89e4-fc755cbde569" providerId="ADAL" clId="{92F4D8F5-08BA-4BF5-A5F1-CDEC347A1DC0}" dt="2024-08-28T23:37:23.797" v="383"/>
          <ac:spMkLst>
            <pc:docMk/>
            <pc:sldMk cId="4210569338" sldId="265"/>
            <ac:spMk id="3" creationId="{F53AF4DA-B014-31FC-0885-1CDCF81DDDB1}"/>
          </ac:spMkLst>
        </pc:spChg>
        <pc:graphicFrameChg chg="mod">
          <ac:chgData name="Cath Ralston" userId="2e2d3c5e-d76f-4913-89e4-fc755cbde569" providerId="ADAL" clId="{92F4D8F5-08BA-4BF5-A5F1-CDEC347A1DC0}" dt="2024-08-28T23:16:43.788" v="145" actId="1037"/>
          <ac:graphicFrameMkLst>
            <pc:docMk/>
            <pc:sldMk cId="4210569338" sldId="265"/>
            <ac:graphicFrameMk id="20" creationId="{9CDDC0F9-6E4B-B2D1-1D56-74EE87256D6B}"/>
          </ac:graphicFrameMkLst>
        </pc:graphicFrameChg>
      </pc:sldChg>
      <pc:sldChg chg="addSp modSp mod">
        <pc:chgData name="Cath Ralston" userId="2e2d3c5e-d76f-4913-89e4-fc755cbde569" providerId="ADAL" clId="{92F4D8F5-08BA-4BF5-A5F1-CDEC347A1DC0}" dt="2024-08-28T23:37:28.811" v="384"/>
        <pc:sldMkLst>
          <pc:docMk/>
          <pc:sldMk cId="2303280287" sldId="266"/>
        </pc:sldMkLst>
        <pc:spChg chg="mod">
          <ac:chgData name="Cath Ralston" userId="2e2d3c5e-d76f-4913-89e4-fc755cbde569" providerId="ADAL" clId="{92F4D8F5-08BA-4BF5-A5F1-CDEC347A1DC0}" dt="2024-08-28T23:27:23.582" v="259" actId="179"/>
          <ac:spMkLst>
            <pc:docMk/>
            <pc:sldMk cId="2303280287" sldId="266"/>
            <ac:spMk id="2" creationId="{12FB4EB3-B7BE-21D8-EEE4-68706436CA04}"/>
          </ac:spMkLst>
        </pc:spChg>
        <pc:spChg chg="add mod ord">
          <ac:chgData name="Cath Ralston" userId="2e2d3c5e-d76f-4913-89e4-fc755cbde569" providerId="ADAL" clId="{92F4D8F5-08BA-4BF5-A5F1-CDEC347A1DC0}" dt="2024-08-28T23:37:28.811" v="384"/>
          <ac:spMkLst>
            <pc:docMk/>
            <pc:sldMk cId="2303280287" sldId="266"/>
            <ac:spMk id="3" creationId="{5C49EC38-9964-C07E-B478-BCEBBD087B5E}"/>
          </ac:spMkLst>
        </pc:spChg>
        <pc:graphicFrameChg chg="mod">
          <ac:chgData name="Cath Ralston" userId="2e2d3c5e-d76f-4913-89e4-fc755cbde569" providerId="ADAL" clId="{92F4D8F5-08BA-4BF5-A5F1-CDEC347A1DC0}" dt="2024-08-28T23:17:22.675" v="157" actId="14100"/>
          <ac:graphicFrameMkLst>
            <pc:docMk/>
            <pc:sldMk cId="2303280287" sldId="266"/>
            <ac:graphicFrameMk id="5" creationId="{F5A41795-2B1A-45E4-9565-5C7393EA12C7}"/>
          </ac:graphicFrameMkLst>
        </pc:graphicFrameChg>
      </pc:sldChg>
      <pc:sldChg chg="addSp delSp modSp mod setBg modClrScheme chgLayout">
        <pc:chgData name="Cath Ralston" userId="2e2d3c5e-d76f-4913-89e4-fc755cbde569" providerId="ADAL" clId="{92F4D8F5-08BA-4BF5-A5F1-CDEC347A1DC0}" dt="2024-08-28T23:37:34.569" v="385"/>
        <pc:sldMkLst>
          <pc:docMk/>
          <pc:sldMk cId="1873634314" sldId="267"/>
        </pc:sldMkLst>
        <pc:spChg chg="mod ord">
          <ac:chgData name="Cath Ralston" userId="2e2d3c5e-d76f-4913-89e4-fc755cbde569" providerId="ADAL" clId="{92F4D8F5-08BA-4BF5-A5F1-CDEC347A1DC0}" dt="2024-08-28T23:27:57.135" v="280" actId="14100"/>
          <ac:spMkLst>
            <pc:docMk/>
            <pc:sldMk cId="1873634314" sldId="267"/>
            <ac:spMk id="2" creationId="{0F80844E-0E89-D212-AAC2-9AC12FECFFE7}"/>
          </ac:spMkLst>
        </pc:spChg>
        <pc:spChg chg="add mod ord">
          <ac:chgData name="Cath Ralston" userId="2e2d3c5e-d76f-4913-89e4-fc755cbde569" providerId="ADAL" clId="{92F4D8F5-08BA-4BF5-A5F1-CDEC347A1DC0}" dt="2024-08-28T23:37:34.569" v="385"/>
          <ac:spMkLst>
            <pc:docMk/>
            <pc:sldMk cId="1873634314" sldId="267"/>
            <ac:spMk id="3" creationId="{9F8422CC-0893-F8F3-C760-04D93D38C009}"/>
          </ac:spMkLst>
        </pc:spChg>
        <pc:spChg chg="add del mod ord">
          <ac:chgData name="Cath Ralston" userId="2e2d3c5e-d76f-4913-89e4-fc755cbde569" providerId="ADAL" clId="{92F4D8F5-08BA-4BF5-A5F1-CDEC347A1DC0}" dt="2024-08-28T23:22:22.408" v="198" actId="478"/>
          <ac:spMkLst>
            <pc:docMk/>
            <pc:sldMk cId="1873634314" sldId="267"/>
            <ac:spMk id="4" creationId="{86D78D01-7615-6E98-B7DF-75A9282CC89D}"/>
          </ac:spMkLst>
        </pc:spChg>
        <pc:graphicFrameChg chg="mod ord modGraphic">
          <ac:chgData name="Cath Ralston" userId="2e2d3c5e-d76f-4913-89e4-fc755cbde569" providerId="ADAL" clId="{92F4D8F5-08BA-4BF5-A5F1-CDEC347A1DC0}" dt="2024-08-28T23:24:00.084" v="230"/>
          <ac:graphicFrameMkLst>
            <pc:docMk/>
            <pc:sldMk cId="1873634314" sldId="267"/>
            <ac:graphicFrameMk id="5" creationId="{8EEEC3D9-5F55-9584-50C0-B43A2BDABE3E}"/>
          </ac:graphicFrameMkLst>
        </pc:graphicFrameChg>
      </pc:sldChg>
      <pc:sldChg chg="addSp modSp mod modClrScheme chgLayout">
        <pc:chgData name="Cath Ralston" userId="2e2d3c5e-d76f-4913-89e4-fc755cbde569" providerId="ADAL" clId="{92F4D8F5-08BA-4BF5-A5F1-CDEC347A1DC0}" dt="2024-08-28T23:37:40.946" v="386"/>
        <pc:sldMkLst>
          <pc:docMk/>
          <pc:sldMk cId="2521987240" sldId="268"/>
        </pc:sldMkLst>
        <pc:spChg chg="mod ord">
          <ac:chgData name="Cath Ralston" userId="2e2d3c5e-d76f-4913-89e4-fc755cbde569" providerId="ADAL" clId="{92F4D8F5-08BA-4BF5-A5F1-CDEC347A1DC0}" dt="2024-08-28T23:29:16.564" v="288" actId="255"/>
          <ac:spMkLst>
            <pc:docMk/>
            <pc:sldMk cId="2521987240" sldId="268"/>
            <ac:spMk id="2" creationId="{77854A3B-6EAC-E33E-2370-F89F53CF95FC}"/>
          </ac:spMkLst>
        </pc:spChg>
        <pc:spChg chg="add mod ord">
          <ac:chgData name="Cath Ralston" userId="2e2d3c5e-d76f-4913-89e4-fc755cbde569" providerId="ADAL" clId="{92F4D8F5-08BA-4BF5-A5F1-CDEC347A1DC0}" dt="2024-08-28T23:37:40.946" v="386"/>
          <ac:spMkLst>
            <pc:docMk/>
            <pc:sldMk cId="2521987240" sldId="268"/>
            <ac:spMk id="3" creationId="{495741FD-9897-A998-26B6-63842A379D5A}"/>
          </ac:spMkLst>
        </pc:spChg>
        <pc:spChg chg="add mod">
          <ac:chgData name="Cath Ralston" userId="2e2d3c5e-d76f-4913-89e4-fc755cbde569" providerId="ADAL" clId="{92F4D8F5-08BA-4BF5-A5F1-CDEC347A1DC0}" dt="2024-08-28T23:28:41.207" v="286"/>
          <ac:spMkLst>
            <pc:docMk/>
            <pc:sldMk cId="2521987240" sldId="268"/>
            <ac:spMk id="4" creationId="{35969985-C8C4-E371-0B05-327F6EE9E92E}"/>
          </ac:spMkLst>
        </pc:spChg>
        <pc:spChg chg="mod ord">
          <ac:chgData name="Cath Ralston" userId="2e2d3c5e-d76f-4913-89e4-fc755cbde569" providerId="ADAL" clId="{92F4D8F5-08BA-4BF5-A5F1-CDEC347A1DC0}" dt="2024-08-28T23:25:03.401" v="242" actId="14100"/>
          <ac:spMkLst>
            <pc:docMk/>
            <pc:sldMk cId="2521987240" sldId="268"/>
            <ac:spMk id="6" creationId="{D4A25A9D-14C2-4A5C-C133-0853E4DD140C}"/>
          </ac:spMkLst>
        </pc:spChg>
      </pc:sldChg>
      <pc:sldChg chg="addSp delSp modSp new mod modClrScheme chgLayout">
        <pc:chgData name="Cath Ralston" userId="2e2d3c5e-d76f-4913-89e4-fc755cbde569" providerId="ADAL" clId="{92F4D8F5-08BA-4BF5-A5F1-CDEC347A1DC0}" dt="2024-08-28T23:38:03.863" v="510" actId="962"/>
        <pc:sldMkLst>
          <pc:docMk/>
          <pc:sldMk cId="1319358972" sldId="270"/>
        </pc:sldMkLst>
        <pc:spChg chg="del mod ord">
          <ac:chgData name="Cath Ralston" userId="2e2d3c5e-d76f-4913-89e4-fc755cbde569" providerId="ADAL" clId="{92F4D8F5-08BA-4BF5-A5F1-CDEC347A1DC0}" dt="2024-08-28T23:29:43.247" v="290" actId="700"/>
          <ac:spMkLst>
            <pc:docMk/>
            <pc:sldMk cId="1319358972" sldId="270"/>
            <ac:spMk id="2" creationId="{EAACB5E9-5DE8-5CE9-33E9-0D6F1EFAB5E9}"/>
          </ac:spMkLst>
        </pc:spChg>
        <pc:spChg chg="del mod ord">
          <ac:chgData name="Cath Ralston" userId="2e2d3c5e-d76f-4913-89e4-fc755cbde569" providerId="ADAL" clId="{92F4D8F5-08BA-4BF5-A5F1-CDEC347A1DC0}" dt="2024-08-28T23:29:43.247" v="290" actId="700"/>
          <ac:spMkLst>
            <pc:docMk/>
            <pc:sldMk cId="1319358972" sldId="270"/>
            <ac:spMk id="3" creationId="{978F319B-9BBD-C266-EA1B-B875389E188C}"/>
          </ac:spMkLst>
        </pc:spChg>
        <pc:spChg chg="add mod ord">
          <ac:chgData name="Cath Ralston" userId="2e2d3c5e-d76f-4913-89e4-fc755cbde569" providerId="ADAL" clId="{92F4D8F5-08BA-4BF5-A5F1-CDEC347A1DC0}" dt="2024-08-28T23:30:00.897" v="299" actId="20577"/>
          <ac:spMkLst>
            <pc:docMk/>
            <pc:sldMk cId="1319358972" sldId="270"/>
            <ac:spMk id="4" creationId="{E4847CC2-4B61-84B9-34CD-9161D19ACAE7}"/>
          </ac:spMkLst>
        </pc:spChg>
        <pc:spChg chg="add mod ord">
          <ac:chgData name="Cath Ralston" userId="2e2d3c5e-d76f-4913-89e4-fc755cbde569" providerId="ADAL" clId="{92F4D8F5-08BA-4BF5-A5F1-CDEC347A1DC0}" dt="2024-08-28T23:34:09.359" v="361" actId="1076"/>
          <ac:spMkLst>
            <pc:docMk/>
            <pc:sldMk cId="1319358972" sldId="270"/>
            <ac:spMk id="5" creationId="{0CCAEEE9-107C-CD31-75F7-D403336B20BC}"/>
          </ac:spMkLst>
        </pc:spChg>
        <pc:spChg chg="add del">
          <ac:chgData name="Cath Ralston" userId="2e2d3c5e-d76f-4913-89e4-fc755cbde569" providerId="ADAL" clId="{92F4D8F5-08BA-4BF5-A5F1-CDEC347A1DC0}" dt="2024-08-28T23:30:20.897" v="301" actId="22"/>
          <ac:spMkLst>
            <pc:docMk/>
            <pc:sldMk cId="1319358972" sldId="270"/>
            <ac:spMk id="7" creationId="{880042CE-D466-A81E-1986-E860D6B59AE9}"/>
          </ac:spMkLst>
        </pc:spChg>
        <pc:picChg chg="add mod modCrop">
          <ac:chgData name="Cath Ralston" userId="2e2d3c5e-d76f-4913-89e4-fc755cbde569" providerId="ADAL" clId="{92F4D8F5-08BA-4BF5-A5F1-CDEC347A1DC0}" dt="2024-08-28T23:38:03.863" v="510" actId="962"/>
          <ac:picMkLst>
            <pc:docMk/>
            <pc:sldMk cId="1319358972" sldId="270"/>
            <ac:picMk id="9" creationId="{EB16669C-512E-6637-ACF5-4DCF62724136}"/>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E9089-25BC-4F92-8C94-4ADB41E2B270}"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AAF0AF32-590D-4AE9-8546-DFCD376FAB98}">
      <dgm:prSet custT="1"/>
      <dgm:spPr/>
      <dgm:t>
        <a:bodyPr/>
        <a:lstStyle/>
        <a:p>
          <a:r>
            <a:rPr lang="en-AU" sz="2500" dirty="0"/>
            <a:t>Learners can create their own resources</a:t>
          </a:r>
          <a:endParaRPr lang="en-US" sz="2500" dirty="0"/>
        </a:p>
      </dgm:t>
    </dgm:pt>
    <dgm:pt modelId="{7184049E-2E8E-45B7-94C1-5A0FAF7A8454}" type="parTrans" cxnId="{0107A8F0-2AFD-454E-9D7E-ADC438464525}">
      <dgm:prSet/>
      <dgm:spPr/>
      <dgm:t>
        <a:bodyPr/>
        <a:lstStyle/>
        <a:p>
          <a:endParaRPr lang="en-US"/>
        </a:p>
      </dgm:t>
    </dgm:pt>
    <dgm:pt modelId="{6E1C4AF1-436A-4A54-8C9A-B7BB0E7BDDDD}" type="sibTrans" cxnId="{0107A8F0-2AFD-454E-9D7E-ADC438464525}">
      <dgm:prSet/>
      <dgm:spPr/>
      <dgm:t>
        <a:bodyPr/>
        <a:lstStyle/>
        <a:p>
          <a:endParaRPr lang="en-US"/>
        </a:p>
      </dgm:t>
    </dgm:pt>
    <dgm:pt modelId="{E0ADF686-9EBB-4715-AEA9-9DC67E6C1BB1}">
      <dgm:prSet/>
      <dgm:spPr/>
      <dgm:t>
        <a:bodyPr/>
        <a:lstStyle/>
        <a:p>
          <a:r>
            <a:rPr lang="en-AU" dirty="0"/>
            <a:t>Ask learners to make posters with old magazines and newspapers</a:t>
          </a:r>
          <a:endParaRPr lang="en-US" dirty="0"/>
        </a:p>
      </dgm:t>
    </dgm:pt>
    <dgm:pt modelId="{DE1D1621-0A6D-4561-B031-4FE8CA04483D}" type="parTrans" cxnId="{01F78B9B-D222-4F40-8B1C-6464086FEDA3}">
      <dgm:prSet/>
      <dgm:spPr/>
      <dgm:t>
        <a:bodyPr/>
        <a:lstStyle/>
        <a:p>
          <a:endParaRPr lang="en-US"/>
        </a:p>
      </dgm:t>
    </dgm:pt>
    <dgm:pt modelId="{B4FA3052-7CB1-45C4-93C9-11085A2332F1}" type="sibTrans" cxnId="{01F78B9B-D222-4F40-8B1C-6464086FEDA3}">
      <dgm:prSet/>
      <dgm:spPr/>
      <dgm:t>
        <a:bodyPr/>
        <a:lstStyle/>
        <a:p>
          <a:endParaRPr lang="en-US"/>
        </a:p>
      </dgm:t>
    </dgm:pt>
    <dgm:pt modelId="{4677C7FD-0B98-476F-B4FF-096642BE88DC}">
      <dgm:prSet/>
      <dgm:spPr/>
      <dgm:t>
        <a:bodyPr/>
        <a:lstStyle/>
        <a:p>
          <a:r>
            <a:rPr lang="en-AU" dirty="0"/>
            <a:t>Run a competition for the best resource </a:t>
          </a:r>
          <a:endParaRPr lang="en-US" dirty="0"/>
        </a:p>
      </dgm:t>
    </dgm:pt>
    <dgm:pt modelId="{185B76BF-C989-4AE7-AF14-2B85989C0E50}" type="parTrans" cxnId="{1DEEB3B7-4D88-4B25-9BB4-30599920211A}">
      <dgm:prSet/>
      <dgm:spPr/>
      <dgm:t>
        <a:bodyPr/>
        <a:lstStyle/>
        <a:p>
          <a:endParaRPr lang="en-US"/>
        </a:p>
      </dgm:t>
    </dgm:pt>
    <dgm:pt modelId="{E1C708CF-2CEF-42F2-852C-8A839E64B62F}" type="sibTrans" cxnId="{1DEEB3B7-4D88-4B25-9BB4-30599920211A}">
      <dgm:prSet/>
      <dgm:spPr/>
      <dgm:t>
        <a:bodyPr/>
        <a:lstStyle/>
        <a:p>
          <a:endParaRPr lang="en-US"/>
        </a:p>
      </dgm:t>
    </dgm:pt>
    <dgm:pt modelId="{7D100A76-599D-4E4B-9477-F1496B9CED77}">
      <dgm:prSet/>
      <dgm:spPr/>
      <dgm:t>
        <a:bodyPr/>
        <a:lstStyle/>
        <a:p>
          <a:r>
            <a:rPr lang="en-AU" dirty="0"/>
            <a:t>Re-use this idea for other groups</a:t>
          </a:r>
          <a:endParaRPr lang="en-US" dirty="0"/>
        </a:p>
      </dgm:t>
    </dgm:pt>
    <dgm:pt modelId="{380033AD-F766-4579-950A-14676427CFDD}" type="parTrans" cxnId="{61A47F36-8A03-4916-B5A7-7A4432CE0FFC}">
      <dgm:prSet/>
      <dgm:spPr/>
      <dgm:t>
        <a:bodyPr/>
        <a:lstStyle/>
        <a:p>
          <a:endParaRPr lang="en-US"/>
        </a:p>
      </dgm:t>
    </dgm:pt>
    <dgm:pt modelId="{19717DC5-818A-4D9F-BB2A-0E6C414610DF}" type="sibTrans" cxnId="{61A47F36-8A03-4916-B5A7-7A4432CE0FFC}">
      <dgm:prSet/>
      <dgm:spPr/>
      <dgm:t>
        <a:bodyPr/>
        <a:lstStyle/>
        <a:p>
          <a:endParaRPr lang="en-US"/>
        </a:p>
      </dgm:t>
    </dgm:pt>
    <dgm:pt modelId="{D810507E-728E-4804-AF51-CB6E6B08D6AB}">
      <dgm:prSet/>
      <dgm:spPr/>
      <dgm:t>
        <a:bodyPr/>
        <a:lstStyle/>
        <a:p>
          <a:r>
            <a:rPr lang="en-AU" dirty="0"/>
            <a:t>Create these posters as part of the students’ learning</a:t>
          </a:r>
          <a:endParaRPr lang="en-US" dirty="0"/>
        </a:p>
      </dgm:t>
    </dgm:pt>
    <dgm:pt modelId="{1C6B6B28-1FDB-4000-AADD-C4EB67560877}" type="parTrans" cxnId="{AB394E24-7159-4F5F-BCD0-762551648657}">
      <dgm:prSet/>
      <dgm:spPr/>
      <dgm:t>
        <a:bodyPr/>
        <a:lstStyle/>
        <a:p>
          <a:endParaRPr lang="en-US"/>
        </a:p>
      </dgm:t>
    </dgm:pt>
    <dgm:pt modelId="{296F82AB-E10E-457A-93AF-1804ECAA8FF5}" type="sibTrans" cxnId="{AB394E24-7159-4F5F-BCD0-762551648657}">
      <dgm:prSet/>
      <dgm:spPr/>
      <dgm:t>
        <a:bodyPr/>
        <a:lstStyle/>
        <a:p>
          <a:endParaRPr lang="en-US"/>
        </a:p>
      </dgm:t>
    </dgm:pt>
    <dgm:pt modelId="{13865715-F7AC-4A53-BA85-8C6EFFBDD989}">
      <dgm:prSet custT="1"/>
      <dgm:spPr/>
      <dgm:t>
        <a:bodyPr/>
        <a:lstStyle/>
        <a:p>
          <a:r>
            <a:rPr lang="en-AU" sz="2500" dirty="0"/>
            <a:t>Bring your own</a:t>
          </a:r>
          <a:endParaRPr lang="en-US" sz="2500" dirty="0"/>
        </a:p>
      </dgm:t>
    </dgm:pt>
    <dgm:pt modelId="{D969BDED-BB31-430A-8367-0DABF9EF3A1B}" type="parTrans" cxnId="{79E0E7FB-0685-4EB8-AC35-67D066BEC850}">
      <dgm:prSet/>
      <dgm:spPr/>
      <dgm:t>
        <a:bodyPr/>
        <a:lstStyle/>
        <a:p>
          <a:endParaRPr lang="en-US"/>
        </a:p>
      </dgm:t>
    </dgm:pt>
    <dgm:pt modelId="{4890905D-5EAA-4A58-8DB2-DE3987780330}" type="sibTrans" cxnId="{79E0E7FB-0685-4EB8-AC35-67D066BEC850}">
      <dgm:prSet/>
      <dgm:spPr/>
      <dgm:t>
        <a:bodyPr/>
        <a:lstStyle/>
        <a:p>
          <a:endParaRPr lang="en-US"/>
        </a:p>
      </dgm:t>
    </dgm:pt>
    <dgm:pt modelId="{E53F9320-8B1D-421A-9370-35D7454A6F92}">
      <dgm:prSet/>
      <dgm:spPr/>
      <dgm:t>
        <a:bodyPr/>
        <a:lstStyle/>
        <a:p>
          <a:r>
            <a:rPr lang="en-AU" dirty="0"/>
            <a:t>If the resource you need is an item learners can bring from home, ask them to bring their own resources to class</a:t>
          </a:r>
          <a:endParaRPr lang="en-US" dirty="0"/>
        </a:p>
      </dgm:t>
    </dgm:pt>
    <dgm:pt modelId="{1F058075-64EA-4EDE-8E60-A26491F23B01}" type="parTrans" cxnId="{01AE3C6F-9F4B-4E8E-BEC7-389B2409A9A5}">
      <dgm:prSet/>
      <dgm:spPr/>
      <dgm:t>
        <a:bodyPr/>
        <a:lstStyle/>
        <a:p>
          <a:endParaRPr lang="en-US"/>
        </a:p>
      </dgm:t>
    </dgm:pt>
    <dgm:pt modelId="{0E1D05E2-0060-431B-9371-BE655D361597}" type="sibTrans" cxnId="{01AE3C6F-9F4B-4E8E-BEC7-389B2409A9A5}">
      <dgm:prSet/>
      <dgm:spPr/>
      <dgm:t>
        <a:bodyPr/>
        <a:lstStyle/>
        <a:p>
          <a:endParaRPr lang="en-US"/>
        </a:p>
      </dgm:t>
    </dgm:pt>
    <dgm:pt modelId="{FC644D49-6AB2-4C54-ACC0-5C0914C92E9F}">
      <dgm:prSet custT="1"/>
      <dgm:spPr/>
      <dgm:t>
        <a:bodyPr/>
        <a:lstStyle/>
        <a:p>
          <a:r>
            <a:rPr lang="en-AU" sz="2500" dirty="0"/>
            <a:t>Presentations and roleplays </a:t>
          </a:r>
          <a:endParaRPr lang="en-US" sz="2500" dirty="0"/>
        </a:p>
      </dgm:t>
    </dgm:pt>
    <dgm:pt modelId="{A1A686F2-5A41-42EF-8069-DE9AB45EB246}" type="parTrans" cxnId="{EF28969F-6C2A-4B0C-9DE0-890D784DF196}">
      <dgm:prSet/>
      <dgm:spPr/>
      <dgm:t>
        <a:bodyPr/>
        <a:lstStyle/>
        <a:p>
          <a:endParaRPr lang="en-US"/>
        </a:p>
      </dgm:t>
    </dgm:pt>
    <dgm:pt modelId="{D1CB4630-C894-470E-9FC7-BC9F1E44CB00}" type="sibTrans" cxnId="{EF28969F-6C2A-4B0C-9DE0-890D784DF196}">
      <dgm:prSet/>
      <dgm:spPr/>
      <dgm:t>
        <a:bodyPr/>
        <a:lstStyle/>
        <a:p>
          <a:endParaRPr lang="en-US"/>
        </a:p>
      </dgm:t>
    </dgm:pt>
    <dgm:pt modelId="{D2F1A2BA-4CF1-4F71-B90F-829EA48EC535}">
      <dgm:prSet/>
      <dgm:spPr/>
      <dgm:t>
        <a:bodyPr/>
        <a:lstStyle/>
        <a:p>
          <a:r>
            <a:rPr lang="en-AU" dirty="0"/>
            <a:t>Ask learners to create presentations to present back to the class</a:t>
          </a:r>
          <a:endParaRPr lang="en-US" dirty="0"/>
        </a:p>
      </dgm:t>
    </dgm:pt>
    <dgm:pt modelId="{024E2B42-2824-483C-97A1-D6262AC80431}" type="parTrans" cxnId="{EAD479E0-3ADC-43EB-999B-C1108D2E0087}">
      <dgm:prSet/>
      <dgm:spPr/>
      <dgm:t>
        <a:bodyPr/>
        <a:lstStyle/>
        <a:p>
          <a:endParaRPr lang="en-US"/>
        </a:p>
      </dgm:t>
    </dgm:pt>
    <dgm:pt modelId="{1C8DE0EC-8A79-40BE-92ED-D8B67BCC16DA}" type="sibTrans" cxnId="{EAD479E0-3ADC-43EB-999B-C1108D2E0087}">
      <dgm:prSet/>
      <dgm:spPr/>
      <dgm:t>
        <a:bodyPr/>
        <a:lstStyle/>
        <a:p>
          <a:endParaRPr lang="en-US"/>
        </a:p>
      </dgm:t>
    </dgm:pt>
    <dgm:pt modelId="{DB365F17-EFC0-484A-827F-E08DE470E902}">
      <dgm:prSet/>
      <dgm:spPr/>
      <dgm:t>
        <a:bodyPr/>
        <a:lstStyle/>
        <a:p>
          <a:r>
            <a:rPr lang="en-AU"/>
            <a:t>Teaching is also part of their learning</a:t>
          </a:r>
          <a:endParaRPr lang="en-US"/>
        </a:p>
      </dgm:t>
    </dgm:pt>
    <dgm:pt modelId="{23388D9D-069E-4F89-B70D-1EAE5E6537CC}" type="parTrans" cxnId="{A3359661-02BC-4B55-89D4-D82D9279A3A0}">
      <dgm:prSet/>
      <dgm:spPr/>
      <dgm:t>
        <a:bodyPr/>
        <a:lstStyle/>
        <a:p>
          <a:endParaRPr lang="en-US"/>
        </a:p>
      </dgm:t>
    </dgm:pt>
    <dgm:pt modelId="{0BC3D490-EE90-4F9F-9321-F733059C2FEF}" type="sibTrans" cxnId="{A3359661-02BC-4B55-89D4-D82D9279A3A0}">
      <dgm:prSet/>
      <dgm:spPr/>
      <dgm:t>
        <a:bodyPr/>
        <a:lstStyle/>
        <a:p>
          <a:endParaRPr lang="en-US"/>
        </a:p>
      </dgm:t>
    </dgm:pt>
    <dgm:pt modelId="{834F3133-B0AC-4CB1-B546-C2D386FFBADA}">
      <dgm:prSet/>
      <dgm:spPr/>
      <dgm:t>
        <a:bodyPr/>
        <a:lstStyle/>
        <a:p>
          <a:r>
            <a:rPr lang="en-AU" dirty="0"/>
            <a:t>You could also get learners to do role-plays if the topic allows for it</a:t>
          </a:r>
          <a:endParaRPr lang="en-US" dirty="0"/>
        </a:p>
      </dgm:t>
    </dgm:pt>
    <dgm:pt modelId="{E5BBCE97-67A3-42B9-A7EE-69FF840E6939}" type="parTrans" cxnId="{40B61D21-ABEE-4772-9CC5-F21FE825F252}">
      <dgm:prSet/>
      <dgm:spPr/>
      <dgm:t>
        <a:bodyPr/>
        <a:lstStyle/>
        <a:p>
          <a:endParaRPr lang="en-US"/>
        </a:p>
      </dgm:t>
    </dgm:pt>
    <dgm:pt modelId="{E5230DB5-5D4E-4623-B578-E10A026A627A}" type="sibTrans" cxnId="{40B61D21-ABEE-4772-9CC5-F21FE825F252}">
      <dgm:prSet/>
      <dgm:spPr/>
      <dgm:t>
        <a:bodyPr/>
        <a:lstStyle/>
        <a:p>
          <a:endParaRPr lang="en-US"/>
        </a:p>
      </dgm:t>
    </dgm:pt>
    <dgm:pt modelId="{4C9E7D53-09D9-4699-B5C6-C208FFB2ED1C}" type="pres">
      <dgm:prSet presAssocID="{3E9E9089-25BC-4F92-8C94-4ADB41E2B270}" presName="Name0" presStyleCnt="0">
        <dgm:presLayoutVars>
          <dgm:dir/>
          <dgm:animLvl val="lvl"/>
          <dgm:resizeHandles val="exact"/>
        </dgm:presLayoutVars>
      </dgm:prSet>
      <dgm:spPr/>
    </dgm:pt>
    <dgm:pt modelId="{270F31E5-6A19-4A96-9539-BD2AAEA069F8}" type="pres">
      <dgm:prSet presAssocID="{AAF0AF32-590D-4AE9-8546-DFCD376FAB98}" presName="linNode" presStyleCnt="0"/>
      <dgm:spPr/>
    </dgm:pt>
    <dgm:pt modelId="{52B3688D-E4E2-40F5-BE40-7275BCAF45E0}" type="pres">
      <dgm:prSet presAssocID="{AAF0AF32-590D-4AE9-8546-DFCD376FAB98}" presName="parentText" presStyleLbl="node1" presStyleIdx="0" presStyleCnt="3">
        <dgm:presLayoutVars>
          <dgm:chMax val="1"/>
          <dgm:bulletEnabled val="1"/>
        </dgm:presLayoutVars>
      </dgm:prSet>
      <dgm:spPr/>
    </dgm:pt>
    <dgm:pt modelId="{63463EE3-2149-416B-B6D8-8D5019D48D09}" type="pres">
      <dgm:prSet presAssocID="{AAF0AF32-590D-4AE9-8546-DFCD376FAB98}" presName="descendantText" presStyleLbl="alignAccFollowNode1" presStyleIdx="0" presStyleCnt="3">
        <dgm:presLayoutVars>
          <dgm:bulletEnabled val="1"/>
        </dgm:presLayoutVars>
      </dgm:prSet>
      <dgm:spPr/>
    </dgm:pt>
    <dgm:pt modelId="{B166396E-1E6A-415F-8FFE-E03351758893}" type="pres">
      <dgm:prSet presAssocID="{6E1C4AF1-436A-4A54-8C9A-B7BB0E7BDDDD}" presName="sp" presStyleCnt="0"/>
      <dgm:spPr/>
    </dgm:pt>
    <dgm:pt modelId="{C7266253-0FDD-4704-BDE6-49E8F5BA232A}" type="pres">
      <dgm:prSet presAssocID="{13865715-F7AC-4A53-BA85-8C6EFFBDD989}" presName="linNode" presStyleCnt="0"/>
      <dgm:spPr/>
    </dgm:pt>
    <dgm:pt modelId="{9348230D-D7DF-492B-A717-AEE5670ADB6A}" type="pres">
      <dgm:prSet presAssocID="{13865715-F7AC-4A53-BA85-8C6EFFBDD989}" presName="parentText" presStyleLbl="node1" presStyleIdx="1" presStyleCnt="3">
        <dgm:presLayoutVars>
          <dgm:chMax val="1"/>
          <dgm:bulletEnabled val="1"/>
        </dgm:presLayoutVars>
      </dgm:prSet>
      <dgm:spPr/>
    </dgm:pt>
    <dgm:pt modelId="{EE9D4875-7302-4227-8094-4494D4D19FA1}" type="pres">
      <dgm:prSet presAssocID="{13865715-F7AC-4A53-BA85-8C6EFFBDD989}" presName="descendantText" presStyleLbl="alignAccFollowNode1" presStyleIdx="1" presStyleCnt="3">
        <dgm:presLayoutVars>
          <dgm:bulletEnabled val="1"/>
        </dgm:presLayoutVars>
      </dgm:prSet>
      <dgm:spPr/>
    </dgm:pt>
    <dgm:pt modelId="{103B6BE0-9B03-48B4-8BA3-6619D06C9DF8}" type="pres">
      <dgm:prSet presAssocID="{4890905D-5EAA-4A58-8DB2-DE3987780330}" presName="sp" presStyleCnt="0"/>
      <dgm:spPr/>
    </dgm:pt>
    <dgm:pt modelId="{3B3FBE20-8538-40BC-840C-FECB5CE4C19B}" type="pres">
      <dgm:prSet presAssocID="{FC644D49-6AB2-4C54-ACC0-5C0914C92E9F}" presName="linNode" presStyleCnt="0"/>
      <dgm:spPr/>
    </dgm:pt>
    <dgm:pt modelId="{724A8664-F6C9-4CB1-A0D8-CD716204AF6B}" type="pres">
      <dgm:prSet presAssocID="{FC644D49-6AB2-4C54-ACC0-5C0914C92E9F}" presName="parentText" presStyleLbl="node1" presStyleIdx="2" presStyleCnt="3">
        <dgm:presLayoutVars>
          <dgm:chMax val="1"/>
          <dgm:bulletEnabled val="1"/>
        </dgm:presLayoutVars>
      </dgm:prSet>
      <dgm:spPr/>
    </dgm:pt>
    <dgm:pt modelId="{4A6AEA36-D118-4BBC-ABED-59C65F5547EF}" type="pres">
      <dgm:prSet presAssocID="{FC644D49-6AB2-4C54-ACC0-5C0914C92E9F}" presName="descendantText" presStyleLbl="alignAccFollowNode1" presStyleIdx="2" presStyleCnt="3">
        <dgm:presLayoutVars>
          <dgm:bulletEnabled val="1"/>
        </dgm:presLayoutVars>
      </dgm:prSet>
      <dgm:spPr/>
    </dgm:pt>
  </dgm:ptLst>
  <dgm:cxnLst>
    <dgm:cxn modelId="{46D0D70F-ED19-4F1C-970D-829F67B75D42}" type="presOf" srcId="{D810507E-728E-4804-AF51-CB6E6B08D6AB}" destId="{63463EE3-2149-416B-B6D8-8D5019D48D09}" srcOrd="0" destOrd="3" presId="urn:microsoft.com/office/officeart/2005/8/layout/vList5"/>
    <dgm:cxn modelId="{85B21C20-5648-4DAD-9509-C501A9D15B44}" type="presOf" srcId="{4677C7FD-0B98-476F-B4FF-096642BE88DC}" destId="{63463EE3-2149-416B-B6D8-8D5019D48D09}" srcOrd="0" destOrd="1" presId="urn:microsoft.com/office/officeart/2005/8/layout/vList5"/>
    <dgm:cxn modelId="{40B61D21-ABEE-4772-9CC5-F21FE825F252}" srcId="{FC644D49-6AB2-4C54-ACC0-5C0914C92E9F}" destId="{834F3133-B0AC-4CB1-B546-C2D386FFBADA}" srcOrd="2" destOrd="0" parTransId="{E5BBCE97-67A3-42B9-A7EE-69FF840E6939}" sibTransId="{E5230DB5-5D4E-4623-B578-E10A026A627A}"/>
    <dgm:cxn modelId="{AB394E24-7159-4F5F-BCD0-762551648657}" srcId="{AAF0AF32-590D-4AE9-8546-DFCD376FAB98}" destId="{D810507E-728E-4804-AF51-CB6E6B08D6AB}" srcOrd="3" destOrd="0" parTransId="{1C6B6B28-1FDB-4000-AADD-C4EB67560877}" sibTransId="{296F82AB-E10E-457A-93AF-1804ECAA8FF5}"/>
    <dgm:cxn modelId="{9B671126-6F1A-49E3-A8B1-50D2648B6DBB}" type="presOf" srcId="{D2F1A2BA-4CF1-4F71-B90F-829EA48EC535}" destId="{4A6AEA36-D118-4BBC-ABED-59C65F5547EF}" srcOrd="0" destOrd="0" presId="urn:microsoft.com/office/officeart/2005/8/layout/vList5"/>
    <dgm:cxn modelId="{44DDF326-BF18-49D2-A4F2-A8B7D895FCF2}" type="presOf" srcId="{E0ADF686-9EBB-4715-AEA9-9DC67E6C1BB1}" destId="{63463EE3-2149-416B-B6D8-8D5019D48D09}" srcOrd="0" destOrd="0" presId="urn:microsoft.com/office/officeart/2005/8/layout/vList5"/>
    <dgm:cxn modelId="{61A47F36-8A03-4916-B5A7-7A4432CE0FFC}" srcId="{AAF0AF32-590D-4AE9-8546-DFCD376FAB98}" destId="{7D100A76-599D-4E4B-9477-F1496B9CED77}" srcOrd="2" destOrd="0" parTransId="{380033AD-F766-4579-950A-14676427CFDD}" sibTransId="{19717DC5-818A-4D9F-BB2A-0E6C414610DF}"/>
    <dgm:cxn modelId="{5137685D-3C56-41F2-B043-40D4AD262D3C}" type="presOf" srcId="{3E9E9089-25BC-4F92-8C94-4ADB41E2B270}" destId="{4C9E7D53-09D9-4699-B5C6-C208FFB2ED1C}" srcOrd="0" destOrd="0" presId="urn:microsoft.com/office/officeart/2005/8/layout/vList5"/>
    <dgm:cxn modelId="{A3359661-02BC-4B55-89D4-D82D9279A3A0}" srcId="{FC644D49-6AB2-4C54-ACC0-5C0914C92E9F}" destId="{DB365F17-EFC0-484A-827F-E08DE470E902}" srcOrd="1" destOrd="0" parTransId="{23388D9D-069E-4F89-B70D-1EAE5E6537CC}" sibTransId="{0BC3D490-EE90-4F9F-9321-F733059C2FEF}"/>
    <dgm:cxn modelId="{01AE3C6F-9F4B-4E8E-BEC7-389B2409A9A5}" srcId="{13865715-F7AC-4A53-BA85-8C6EFFBDD989}" destId="{E53F9320-8B1D-421A-9370-35D7454A6F92}" srcOrd="0" destOrd="0" parTransId="{1F058075-64EA-4EDE-8E60-A26491F23B01}" sibTransId="{0E1D05E2-0060-431B-9371-BE655D361597}"/>
    <dgm:cxn modelId="{7932B555-9F74-4903-BB31-891763557C4F}" type="presOf" srcId="{834F3133-B0AC-4CB1-B546-C2D386FFBADA}" destId="{4A6AEA36-D118-4BBC-ABED-59C65F5547EF}" srcOrd="0" destOrd="2" presId="urn:microsoft.com/office/officeart/2005/8/layout/vList5"/>
    <dgm:cxn modelId="{53847A8D-E50F-4B68-89EC-EE9B81FC1156}" type="presOf" srcId="{FC644D49-6AB2-4C54-ACC0-5C0914C92E9F}" destId="{724A8664-F6C9-4CB1-A0D8-CD716204AF6B}" srcOrd="0" destOrd="0" presId="urn:microsoft.com/office/officeart/2005/8/layout/vList5"/>
    <dgm:cxn modelId="{01F78B9B-D222-4F40-8B1C-6464086FEDA3}" srcId="{AAF0AF32-590D-4AE9-8546-DFCD376FAB98}" destId="{E0ADF686-9EBB-4715-AEA9-9DC67E6C1BB1}" srcOrd="0" destOrd="0" parTransId="{DE1D1621-0A6D-4561-B031-4FE8CA04483D}" sibTransId="{B4FA3052-7CB1-45C4-93C9-11085A2332F1}"/>
    <dgm:cxn modelId="{EF28969F-6C2A-4B0C-9DE0-890D784DF196}" srcId="{3E9E9089-25BC-4F92-8C94-4ADB41E2B270}" destId="{FC644D49-6AB2-4C54-ACC0-5C0914C92E9F}" srcOrd="2" destOrd="0" parTransId="{A1A686F2-5A41-42EF-8069-DE9AB45EB246}" sibTransId="{D1CB4630-C894-470E-9FC7-BC9F1E44CB00}"/>
    <dgm:cxn modelId="{429E04B4-3642-4097-97AF-57BDB67E8FD0}" type="presOf" srcId="{E53F9320-8B1D-421A-9370-35D7454A6F92}" destId="{EE9D4875-7302-4227-8094-4494D4D19FA1}" srcOrd="0" destOrd="0" presId="urn:microsoft.com/office/officeart/2005/8/layout/vList5"/>
    <dgm:cxn modelId="{1DEEB3B7-4D88-4B25-9BB4-30599920211A}" srcId="{AAF0AF32-590D-4AE9-8546-DFCD376FAB98}" destId="{4677C7FD-0B98-476F-B4FF-096642BE88DC}" srcOrd="1" destOrd="0" parTransId="{185B76BF-C989-4AE7-AF14-2B85989C0E50}" sibTransId="{E1C708CF-2CEF-42F2-852C-8A839E64B62F}"/>
    <dgm:cxn modelId="{316C81BC-529B-4F36-AEC7-437B41703751}" type="presOf" srcId="{7D100A76-599D-4E4B-9477-F1496B9CED77}" destId="{63463EE3-2149-416B-B6D8-8D5019D48D09}" srcOrd="0" destOrd="2" presId="urn:microsoft.com/office/officeart/2005/8/layout/vList5"/>
    <dgm:cxn modelId="{DC31ECBC-C6BD-4AA2-A18B-4917C46F46C1}" type="presOf" srcId="{13865715-F7AC-4A53-BA85-8C6EFFBDD989}" destId="{9348230D-D7DF-492B-A717-AEE5670ADB6A}" srcOrd="0" destOrd="0" presId="urn:microsoft.com/office/officeart/2005/8/layout/vList5"/>
    <dgm:cxn modelId="{D71F0DC7-C0C8-44F3-A590-079006DC2B73}" type="presOf" srcId="{DB365F17-EFC0-484A-827F-E08DE470E902}" destId="{4A6AEA36-D118-4BBC-ABED-59C65F5547EF}" srcOrd="0" destOrd="1" presId="urn:microsoft.com/office/officeart/2005/8/layout/vList5"/>
    <dgm:cxn modelId="{03017BDB-9E6A-42D3-9E1C-951568177DBF}" type="presOf" srcId="{AAF0AF32-590D-4AE9-8546-DFCD376FAB98}" destId="{52B3688D-E4E2-40F5-BE40-7275BCAF45E0}" srcOrd="0" destOrd="0" presId="urn:microsoft.com/office/officeart/2005/8/layout/vList5"/>
    <dgm:cxn modelId="{EAD479E0-3ADC-43EB-999B-C1108D2E0087}" srcId="{FC644D49-6AB2-4C54-ACC0-5C0914C92E9F}" destId="{D2F1A2BA-4CF1-4F71-B90F-829EA48EC535}" srcOrd="0" destOrd="0" parTransId="{024E2B42-2824-483C-97A1-D6262AC80431}" sibTransId="{1C8DE0EC-8A79-40BE-92ED-D8B67BCC16DA}"/>
    <dgm:cxn modelId="{0107A8F0-2AFD-454E-9D7E-ADC438464525}" srcId="{3E9E9089-25BC-4F92-8C94-4ADB41E2B270}" destId="{AAF0AF32-590D-4AE9-8546-DFCD376FAB98}" srcOrd="0" destOrd="0" parTransId="{7184049E-2E8E-45B7-94C1-5A0FAF7A8454}" sibTransId="{6E1C4AF1-436A-4A54-8C9A-B7BB0E7BDDDD}"/>
    <dgm:cxn modelId="{79E0E7FB-0685-4EB8-AC35-67D066BEC850}" srcId="{3E9E9089-25BC-4F92-8C94-4ADB41E2B270}" destId="{13865715-F7AC-4A53-BA85-8C6EFFBDD989}" srcOrd="1" destOrd="0" parTransId="{D969BDED-BB31-430A-8367-0DABF9EF3A1B}" sibTransId="{4890905D-5EAA-4A58-8DB2-DE3987780330}"/>
    <dgm:cxn modelId="{72D9E5B6-2CB2-40AC-A858-C24DBF7E67EA}" type="presParOf" srcId="{4C9E7D53-09D9-4699-B5C6-C208FFB2ED1C}" destId="{270F31E5-6A19-4A96-9539-BD2AAEA069F8}" srcOrd="0" destOrd="0" presId="urn:microsoft.com/office/officeart/2005/8/layout/vList5"/>
    <dgm:cxn modelId="{1E8F2DBD-8E1C-4B32-BDCF-ABF905824E83}" type="presParOf" srcId="{270F31E5-6A19-4A96-9539-BD2AAEA069F8}" destId="{52B3688D-E4E2-40F5-BE40-7275BCAF45E0}" srcOrd="0" destOrd="0" presId="urn:microsoft.com/office/officeart/2005/8/layout/vList5"/>
    <dgm:cxn modelId="{23D9A150-81A5-4FE8-9994-7CF735A55298}" type="presParOf" srcId="{270F31E5-6A19-4A96-9539-BD2AAEA069F8}" destId="{63463EE3-2149-416B-B6D8-8D5019D48D09}" srcOrd="1" destOrd="0" presId="urn:microsoft.com/office/officeart/2005/8/layout/vList5"/>
    <dgm:cxn modelId="{1440739C-BEAF-4F07-AAE6-2C3E0581C6D5}" type="presParOf" srcId="{4C9E7D53-09D9-4699-B5C6-C208FFB2ED1C}" destId="{B166396E-1E6A-415F-8FFE-E03351758893}" srcOrd="1" destOrd="0" presId="urn:microsoft.com/office/officeart/2005/8/layout/vList5"/>
    <dgm:cxn modelId="{665D7707-06BD-4132-8955-4EB33F724E11}" type="presParOf" srcId="{4C9E7D53-09D9-4699-B5C6-C208FFB2ED1C}" destId="{C7266253-0FDD-4704-BDE6-49E8F5BA232A}" srcOrd="2" destOrd="0" presId="urn:microsoft.com/office/officeart/2005/8/layout/vList5"/>
    <dgm:cxn modelId="{074CFB62-8898-4A34-97EA-1711BE382EE1}" type="presParOf" srcId="{C7266253-0FDD-4704-BDE6-49E8F5BA232A}" destId="{9348230D-D7DF-492B-A717-AEE5670ADB6A}" srcOrd="0" destOrd="0" presId="urn:microsoft.com/office/officeart/2005/8/layout/vList5"/>
    <dgm:cxn modelId="{C6FB85D6-2855-402B-9B9D-9BFF95BB8E3B}" type="presParOf" srcId="{C7266253-0FDD-4704-BDE6-49E8F5BA232A}" destId="{EE9D4875-7302-4227-8094-4494D4D19FA1}" srcOrd="1" destOrd="0" presId="urn:microsoft.com/office/officeart/2005/8/layout/vList5"/>
    <dgm:cxn modelId="{A1B8EA14-94BA-432B-B6AF-0AF38B111463}" type="presParOf" srcId="{4C9E7D53-09D9-4699-B5C6-C208FFB2ED1C}" destId="{103B6BE0-9B03-48B4-8BA3-6619D06C9DF8}" srcOrd="3" destOrd="0" presId="urn:microsoft.com/office/officeart/2005/8/layout/vList5"/>
    <dgm:cxn modelId="{B65C1000-7521-4AAE-A8CD-7F85321E6211}" type="presParOf" srcId="{4C9E7D53-09D9-4699-B5C6-C208FFB2ED1C}" destId="{3B3FBE20-8538-40BC-840C-FECB5CE4C19B}" srcOrd="4" destOrd="0" presId="urn:microsoft.com/office/officeart/2005/8/layout/vList5"/>
    <dgm:cxn modelId="{86C4C29C-C25F-4E96-8F9C-A07102FF02A4}" type="presParOf" srcId="{3B3FBE20-8538-40BC-840C-FECB5CE4C19B}" destId="{724A8664-F6C9-4CB1-A0D8-CD716204AF6B}" srcOrd="0" destOrd="0" presId="urn:microsoft.com/office/officeart/2005/8/layout/vList5"/>
    <dgm:cxn modelId="{EA63F5D3-6FA5-40A0-BEAA-69B2B63B1815}" type="presParOf" srcId="{3B3FBE20-8538-40BC-840C-FECB5CE4C19B}" destId="{4A6AEA36-D118-4BBC-ABED-59C65F5547E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5213F-3632-4A70-809D-8974452D96C3}"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E91B74EC-F2C2-4D3E-A3A1-8F38E50C189B}">
      <dgm:prSet custT="1"/>
      <dgm:spPr/>
      <dgm:t>
        <a:bodyPr/>
        <a:lstStyle/>
        <a:p>
          <a:r>
            <a:rPr lang="en-AU" sz="2500" dirty="0"/>
            <a:t>Champions</a:t>
          </a:r>
          <a:endParaRPr lang="en-US" sz="2500" dirty="0"/>
        </a:p>
      </dgm:t>
    </dgm:pt>
    <dgm:pt modelId="{FD85AC2D-0864-4D8B-9ECF-DDA4AB379971}" type="parTrans" cxnId="{9BF3A907-AB9D-42F7-BE86-EB4284C2A755}">
      <dgm:prSet/>
      <dgm:spPr/>
      <dgm:t>
        <a:bodyPr/>
        <a:lstStyle/>
        <a:p>
          <a:endParaRPr lang="en-US"/>
        </a:p>
      </dgm:t>
    </dgm:pt>
    <dgm:pt modelId="{23DFE8E8-4213-4069-8240-F0A50796FD86}" type="sibTrans" cxnId="{9BF3A907-AB9D-42F7-BE86-EB4284C2A755}">
      <dgm:prSet/>
      <dgm:spPr/>
      <dgm:t>
        <a:bodyPr/>
        <a:lstStyle/>
        <a:p>
          <a:endParaRPr lang="en-US"/>
        </a:p>
      </dgm:t>
    </dgm:pt>
    <dgm:pt modelId="{54B789D2-A0FD-416B-97F8-378485EB2569}">
      <dgm:prSet custT="1"/>
      <dgm:spPr/>
      <dgm:t>
        <a:bodyPr/>
        <a:lstStyle/>
        <a:p>
          <a:r>
            <a:rPr lang="en-AU" sz="2100" dirty="0"/>
            <a:t>Train some learners in your class to be 'champions' who can help other students</a:t>
          </a:r>
          <a:endParaRPr lang="en-US" sz="2100" dirty="0"/>
        </a:p>
      </dgm:t>
    </dgm:pt>
    <dgm:pt modelId="{178A80D5-81D7-4B12-A26E-541517147084}" type="parTrans" cxnId="{48872409-97BD-4266-ABB8-5CC8EE5311FE}">
      <dgm:prSet/>
      <dgm:spPr/>
      <dgm:t>
        <a:bodyPr/>
        <a:lstStyle/>
        <a:p>
          <a:endParaRPr lang="en-US"/>
        </a:p>
      </dgm:t>
    </dgm:pt>
    <dgm:pt modelId="{C1986E0E-BC65-48A4-BB0D-D1F07202AEFF}" type="sibTrans" cxnId="{48872409-97BD-4266-ABB8-5CC8EE5311FE}">
      <dgm:prSet/>
      <dgm:spPr/>
      <dgm:t>
        <a:bodyPr/>
        <a:lstStyle/>
        <a:p>
          <a:endParaRPr lang="en-US"/>
        </a:p>
      </dgm:t>
    </dgm:pt>
    <dgm:pt modelId="{45C428F4-6279-4BC3-98D6-62231272CDD4}">
      <dgm:prSet custT="1"/>
      <dgm:spPr/>
      <dgm:t>
        <a:bodyPr/>
        <a:lstStyle/>
        <a:p>
          <a:r>
            <a:rPr lang="en-AU" sz="2500" dirty="0"/>
            <a:t>Peer assessment </a:t>
          </a:r>
          <a:endParaRPr lang="en-US" sz="2500" dirty="0"/>
        </a:p>
      </dgm:t>
    </dgm:pt>
    <dgm:pt modelId="{EE7DBC22-FB6F-45F6-AE5E-C67C574105F0}" type="parTrans" cxnId="{BF43946B-121C-48F9-BB09-C31D1BB06525}">
      <dgm:prSet/>
      <dgm:spPr/>
      <dgm:t>
        <a:bodyPr/>
        <a:lstStyle/>
        <a:p>
          <a:endParaRPr lang="en-US"/>
        </a:p>
      </dgm:t>
    </dgm:pt>
    <dgm:pt modelId="{7418778B-2A60-4516-97EC-31B7F6E4893C}" type="sibTrans" cxnId="{BF43946B-121C-48F9-BB09-C31D1BB06525}">
      <dgm:prSet/>
      <dgm:spPr/>
      <dgm:t>
        <a:bodyPr/>
        <a:lstStyle/>
        <a:p>
          <a:endParaRPr lang="en-US"/>
        </a:p>
      </dgm:t>
    </dgm:pt>
    <dgm:pt modelId="{E69853DA-7B34-4664-BA81-324EE74D6EE4}">
      <dgm:prSet custT="1"/>
      <dgm:spPr/>
      <dgm:t>
        <a:bodyPr/>
        <a:lstStyle/>
        <a:p>
          <a:r>
            <a:rPr lang="en-AU" sz="2100" dirty="0"/>
            <a:t>Ask learners to assess each other</a:t>
          </a:r>
          <a:endParaRPr lang="en-US" sz="2100" dirty="0"/>
        </a:p>
      </dgm:t>
    </dgm:pt>
    <dgm:pt modelId="{9F4D58F6-7606-40B2-9F98-02E8E45586C9}" type="parTrans" cxnId="{EBF712A9-456B-4E45-A5C4-AE74A8FA0FB8}">
      <dgm:prSet/>
      <dgm:spPr/>
      <dgm:t>
        <a:bodyPr/>
        <a:lstStyle/>
        <a:p>
          <a:endParaRPr lang="en-US"/>
        </a:p>
      </dgm:t>
    </dgm:pt>
    <dgm:pt modelId="{9D0CCD4B-39A1-4344-91E1-A31BB4BCDA14}" type="sibTrans" cxnId="{EBF712A9-456B-4E45-A5C4-AE74A8FA0FB8}">
      <dgm:prSet/>
      <dgm:spPr/>
      <dgm:t>
        <a:bodyPr/>
        <a:lstStyle/>
        <a:p>
          <a:endParaRPr lang="en-US"/>
        </a:p>
      </dgm:t>
    </dgm:pt>
    <dgm:pt modelId="{9DCA11F9-EA19-4683-8FB9-A91C0A02C642}">
      <dgm:prSet custT="1"/>
      <dgm:spPr/>
      <dgm:t>
        <a:bodyPr/>
        <a:lstStyle/>
        <a:p>
          <a:r>
            <a:rPr lang="en-AU" sz="2500" dirty="0"/>
            <a:t>Feedback</a:t>
          </a:r>
          <a:endParaRPr lang="en-US" sz="2500" dirty="0"/>
        </a:p>
      </dgm:t>
    </dgm:pt>
    <dgm:pt modelId="{53D3954A-59ED-418E-87B5-07C00113422D}" type="parTrans" cxnId="{B27B03E4-0914-4172-B794-E123C0597F7C}">
      <dgm:prSet/>
      <dgm:spPr/>
      <dgm:t>
        <a:bodyPr/>
        <a:lstStyle/>
        <a:p>
          <a:endParaRPr lang="en-US"/>
        </a:p>
      </dgm:t>
    </dgm:pt>
    <dgm:pt modelId="{30B43296-C334-4714-AB81-ED5C0DEA2ECE}" type="sibTrans" cxnId="{B27B03E4-0914-4172-B794-E123C0597F7C}">
      <dgm:prSet/>
      <dgm:spPr/>
      <dgm:t>
        <a:bodyPr/>
        <a:lstStyle/>
        <a:p>
          <a:endParaRPr lang="en-US"/>
        </a:p>
      </dgm:t>
    </dgm:pt>
    <dgm:pt modelId="{AFC50A79-F8BE-429B-BF7C-6EB0F016C039}">
      <dgm:prSet custT="1"/>
      <dgm:spPr/>
      <dgm:t>
        <a:bodyPr/>
        <a:lstStyle/>
        <a:p>
          <a:r>
            <a:rPr lang="en-AU" sz="2100" dirty="0"/>
            <a:t>Ask learners for ideas for how you can do more with less</a:t>
          </a:r>
          <a:endParaRPr lang="en-US" sz="2100" dirty="0"/>
        </a:p>
      </dgm:t>
    </dgm:pt>
    <dgm:pt modelId="{0732D728-CE4F-4C7E-A3AA-154999C1872F}" type="parTrans" cxnId="{75D338C2-A8CD-4BE0-A8FE-CD6C0B754118}">
      <dgm:prSet/>
      <dgm:spPr/>
      <dgm:t>
        <a:bodyPr/>
        <a:lstStyle/>
        <a:p>
          <a:endParaRPr lang="en-US"/>
        </a:p>
      </dgm:t>
    </dgm:pt>
    <dgm:pt modelId="{659EC381-AF6D-4AD8-B12A-821DB2702329}" type="sibTrans" cxnId="{75D338C2-A8CD-4BE0-A8FE-CD6C0B754118}">
      <dgm:prSet/>
      <dgm:spPr/>
      <dgm:t>
        <a:bodyPr/>
        <a:lstStyle/>
        <a:p>
          <a:endParaRPr lang="en-US"/>
        </a:p>
      </dgm:t>
    </dgm:pt>
    <dgm:pt modelId="{B2B1D7B7-D549-4BF6-A697-D3A948B7F57C}" type="pres">
      <dgm:prSet presAssocID="{0935213F-3632-4A70-809D-8974452D96C3}" presName="Name0" presStyleCnt="0">
        <dgm:presLayoutVars>
          <dgm:dir/>
          <dgm:animLvl val="lvl"/>
          <dgm:resizeHandles val="exact"/>
        </dgm:presLayoutVars>
      </dgm:prSet>
      <dgm:spPr/>
    </dgm:pt>
    <dgm:pt modelId="{93DFE67C-7A20-49A9-B84D-84BBA427E246}" type="pres">
      <dgm:prSet presAssocID="{E91B74EC-F2C2-4D3E-A3A1-8F38E50C189B}" presName="linNode" presStyleCnt="0"/>
      <dgm:spPr/>
    </dgm:pt>
    <dgm:pt modelId="{4168E2CD-77C2-4211-88C0-779973ECD331}" type="pres">
      <dgm:prSet presAssocID="{E91B74EC-F2C2-4D3E-A3A1-8F38E50C189B}" presName="parentText" presStyleLbl="node1" presStyleIdx="0" presStyleCnt="3">
        <dgm:presLayoutVars>
          <dgm:chMax val="1"/>
          <dgm:bulletEnabled val="1"/>
        </dgm:presLayoutVars>
      </dgm:prSet>
      <dgm:spPr/>
    </dgm:pt>
    <dgm:pt modelId="{8BD4280D-4107-4E41-9953-597B2F39558B}" type="pres">
      <dgm:prSet presAssocID="{E91B74EC-F2C2-4D3E-A3A1-8F38E50C189B}" presName="descendantText" presStyleLbl="alignAccFollowNode1" presStyleIdx="0" presStyleCnt="3">
        <dgm:presLayoutVars>
          <dgm:bulletEnabled val="1"/>
        </dgm:presLayoutVars>
      </dgm:prSet>
      <dgm:spPr/>
    </dgm:pt>
    <dgm:pt modelId="{A4082983-2460-48B7-B8CB-24AF9372F339}" type="pres">
      <dgm:prSet presAssocID="{23DFE8E8-4213-4069-8240-F0A50796FD86}" presName="sp" presStyleCnt="0"/>
      <dgm:spPr/>
    </dgm:pt>
    <dgm:pt modelId="{2B2C6816-9FB1-4478-8908-AFC5E51863B9}" type="pres">
      <dgm:prSet presAssocID="{45C428F4-6279-4BC3-98D6-62231272CDD4}" presName="linNode" presStyleCnt="0"/>
      <dgm:spPr/>
    </dgm:pt>
    <dgm:pt modelId="{2862A5B1-1CD9-4663-89AE-BA034964E952}" type="pres">
      <dgm:prSet presAssocID="{45C428F4-6279-4BC3-98D6-62231272CDD4}" presName="parentText" presStyleLbl="node1" presStyleIdx="1" presStyleCnt="3">
        <dgm:presLayoutVars>
          <dgm:chMax val="1"/>
          <dgm:bulletEnabled val="1"/>
        </dgm:presLayoutVars>
      </dgm:prSet>
      <dgm:spPr/>
    </dgm:pt>
    <dgm:pt modelId="{3542A023-D6D9-4D3C-9573-EB479939B5C2}" type="pres">
      <dgm:prSet presAssocID="{45C428F4-6279-4BC3-98D6-62231272CDD4}" presName="descendantText" presStyleLbl="alignAccFollowNode1" presStyleIdx="1" presStyleCnt="3">
        <dgm:presLayoutVars>
          <dgm:bulletEnabled val="1"/>
        </dgm:presLayoutVars>
      </dgm:prSet>
      <dgm:spPr/>
    </dgm:pt>
    <dgm:pt modelId="{0791B8CC-8A6D-4A46-928A-093CC00830ED}" type="pres">
      <dgm:prSet presAssocID="{7418778B-2A60-4516-97EC-31B7F6E4893C}" presName="sp" presStyleCnt="0"/>
      <dgm:spPr/>
    </dgm:pt>
    <dgm:pt modelId="{E584BB68-E645-4CAE-A5D0-410525A667BA}" type="pres">
      <dgm:prSet presAssocID="{9DCA11F9-EA19-4683-8FB9-A91C0A02C642}" presName="linNode" presStyleCnt="0"/>
      <dgm:spPr/>
    </dgm:pt>
    <dgm:pt modelId="{699C46DC-0D90-4A0F-B34C-09482D1CDC81}" type="pres">
      <dgm:prSet presAssocID="{9DCA11F9-EA19-4683-8FB9-A91C0A02C642}" presName="parentText" presStyleLbl="node1" presStyleIdx="2" presStyleCnt="3">
        <dgm:presLayoutVars>
          <dgm:chMax val="1"/>
          <dgm:bulletEnabled val="1"/>
        </dgm:presLayoutVars>
      </dgm:prSet>
      <dgm:spPr/>
    </dgm:pt>
    <dgm:pt modelId="{D1A87816-6EA3-4531-9F2F-D71861ABE16C}" type="pres">
      <dgm:prSet presAssocID="{9DCA11F9-EA19-4683-8FB9-A91C0A02C642}" presName="descendantText" presStyleLbl="alignAccFollowNode1" presStyleIdx="2" presStyleCnt="3">
        <dgm:presLayoutVars>
          <dgm:bulletEnabled val="1"/>
        </dgm:presLayoutVars>
      </dgm:prSet>
      <dgm:spPr/>
    </dgm:pt>
  </dgm:ptLst>
  <dgm:cxnLst>
    <dgm:cxn modelId="{73715105-5376-4F39-87BF-47A287A1C9DF}" type="presOf" srcId="{0935213F-3632-4A70-809D-8974452D96C3}" destId="{B2B1D7B7-D549-4BF6-A697-D3A948B7F57C}" srcOrd="0" destOrd="0" presId="urn:microsoft.com/office/officeart/2005/8/layout/vList5"/>
    <dgm:cxn modelId="{9F58E606-1FC1-4260-9C4F-9EA063D0AC97}" type="presOf" srcId="{E69853DA-7B34-4664-BA81-324EE74D6EE4}" destId="{3542A023-D6D9-4D3C-9573-EB479939B5C2}" srcOrd="0" destOrd="0" presId="urn:microsoft.com/office/officeart/2005/8/layout/vList5"/>
    <dgm:cxn modelId="{9BF3A907-AB9D-42F7-BE86-EB4284C2A755}" srcId="{0935213F-3632-4A70-809D-8974452D96C3}" destId="{E91B74EC-F2C2-4D3E-A3A1-8F38E50C189B}" srcOrd="0" destOrd="0" parTransId="{FD85AC2D-0864-4D8B-9ECF-DDA4AB379971}" sibTransId="{23DFE8E8-4213-4069-8240-F0A50796FD86}"/>
    <dgm:cxn modelId="{48872409-97BD-4266-ABB8-5CC8EE5311FE}" srcId="{E91B74EC-F2C2-4D3E-A3A1-8F38E50C189B}" destId="{54B789D2-A0FD-416B-97F8-378485EB2569}" srcOrd="0" destOrd="0" parTransId="{178A80D5-81D7-4B12-A26E-541517147084}" sibTransId="{C1986E0E-BC65-48A4-BB0D-D1F07202AEFF}"/>
    <dgm:cxn modelId="{15106E35-683F-4332-9327-76DD8C7ADB6E}" type="presOf" srcId="{45C428F4-6279-4BC3-98D6-62231272CDD4}" destId="{2862A5B1-1CD9-4663-89AE-BA034964E952}" srcOrd="0" destOrd="0" presId="urn:microsoft.com/office/officeart/2005/8/layout/vList5"/>
    <dgm:cxn modelId="{A3AFB837-9DEC-4833-B750-B4A8E740435A}" type="presOf" srcId="{AFC50A79-F8BE-429B-BF7C-6EB0F016C039}" destId="{D1A87816-6EA3-4531-9F2F-D71861ABE16C}" srcOrd="0" destOrd="0" presId="urn:microsoft.com/office/officeart/2005/8/layout/vList5"/>
    <dgm:cxn modelId="{6DE5085B-7849-4B33-A8A9-7A2B5A40B02C}" type="presOf" srcId="{9DCA11F9-EA19-4683-8FB9-A91C0A02C642}" destId="{699C46DC-0D90-4A0F-B34C-09482D1CDC81}" srcOrd="0" destOrd="0" presId="urn:microsoft.com/office/officeart/2005/8/layout/vList5"/>
    <dgm:cxn modelId="{8FE16769-BB55-4375-A6FA-405552C0AAEB}" type="presOf" srcId="{54B789D2-A0FD-416B-97F8-378485EB2569}" destId="{8BD4280D-4107-4E41-9953-597B2F39558B}" srcOrd="0" destOrd="0" presId="urn:microsoft.com/office/officeart/2005/8/layout/vList5"/>
    <dgm:cxn modelId="{BF43946B-121C-48F9-BB09-C31D1BB06525}" srcId="{0935213F-3632-4A70-809D-8974452D96C3}" destId="{45C428F4-6279-4BC3-98D6-62231272CDD4}" srcOrd="1" destOrd="0" parTransId="{EE7DBC22-FB6F-45F6-AE5E-C67C574105F0}" sibTransId="{7418778B-2A60-4516-97EC-31B7F6E4893C}"/>
    <dgm:cxn modelId="{EBF712A9-456B-4E45-A5C4-AE74A8FA0FB8}" srcId="{45C428F4-6279-4BC3-98D6-62231272CDD4}" destId="{E69853DA-7B34-4664-BA81-324EE74D6EE4}" srcOrd="0" destOrd="0" parTransId="{9F4D58F6-7606-40B2-9F98-02E8E45586C9}" sibTransId="{9D0CCD4B-39A1-4344-91E1-A31BB4BCDA14}"/>
    <dgm:cxn modelId="{75D338C2-A8CD-4BE0-A8FE-CD6C0B754118}" srcId="{9DCA11F9-EA19-4683-8FB9-A91C0A02C642}" destId="{AFC50A79-F8BE-429B-BF7C-6EB0F016C039}" srcOrd="0" destOrd="0" parTransId="{0732D728-CE4F-4C7E-A3AA-154999C1872F}" sibTransId="{659EC381-AF6D-4AD8-B12A-821DB2702329}"/>
    <dgm:cxn modelId="{928F2AC7-0DD3-47B6-B726-AF5F48CC1642}" type="presOf" srcId="{E91B74EC-F2C2-4D3E-A3A1-8F38E50C189B}" destId="{4168E2CD-77C2-4211-88C0-779973ECD331}" srcOrd="0" destOrd="0" presId="urn:microsoft.com/office/officeart/2005/8/layout/vList5"/>
    <dgm:cxn modelId="{B27B03E4-0914-4172-B794-E123C0597F7C}" srcId="{0935213F-3632-4A70-809D-8974452D96C3}" destId="{9DCA11F9-EA19-4683-8FB9-A91C0A02C642}" srcOrd="2" destOrd="0" parTransId="{53D3954A-59ED-418E-87B5-07C00113422D}" sibTransId="{30B43296-C334-4714-AB81-ED5C0DEA2ECE}"/>
    <dgm:cxn modelId="{D7480FB1-0419-4E41-B04A-06A0E1858B31}" type="presParOf" srcId="{B2B1D7B7-D549-4BF6-A697-D3A948B7F57C}" destId="{93DFE67C-7A20-49A9-B84D-84BBA427E246}" srcOrd="0" destOrd="0" presId="urn:microsoft.com/office/officeart/2005/8/layout/vList5"/>
    <dgm:cxn modelId="{B1F7FB3D-0340-46D7-ABFB-F033651B7353}" type="presParOf" srcId="{93DFE67C-7A20-49A9-B84D-84BBA427E246}" destId="{4168E2CD-77C2-4211-88C0-779973ECD331}" srcOrd="0" destOrd="0" presId="urn:microsoft.com/office/officeart/2005/8/layout/vList5"/>
    <dgm:cxn modelId="{4F7F6D36-241D-40AD-B821-C4525B718521}" type="presParOf" srcId="{93DFE67C-7A20-49A9-B84D-84BBA427E246}" destId="{8BD4280D-4107-4E41-9953-597B2F39558B}" srcOrd="1" destOrd="0" presId="urn:microsoft.com/office/officeart/2005/8/layout/vList5"/>
    <dgm:cxn modelId="{97FF4F70-E9B6-48F4-BDA5-77F27AB4ACD1}" type="presParOf" srcId="{B2B1D7B7-D549-4BF6-A697-D3A948B7F57C}" destId="{A4082983-2460-48B7-B8CB-24AF9372F339}" srcOrd="1" destOrd="0" presId="urn:microsoft.com/office/officeart/2005/8/layout/vList5"/>
    <dgm:cxn modelId="{F7A3DBD6-BF13-420D-8464-8CC2D120A2B4}" type="presParOf" srcId="{B2B1D7B7-D549-4BF6-A697-D3A948B7F57C}" destId="{2B2C6816-9FB1-4478-8908-AFC5E51863B9}" srcOrd="2" destOrd="0" presId="urn:microsoft.com/office/officeart/2005/8/layout/vList5"/>
    <dgm:cxn modelId="{A530BF07-A30E-4C06-AB08-6F5801E1C091}" type="presParOf" srcId="{2B2C6816-9FB1-4478-8908-AFC5E51863B9}" destId="{2862A5B1-1CD9-4663-89AE-BA034964E952}" srcOrd="0" destOrd="0" presId="urn:microsoft.com/office/officeart/2005/8/layout/vList5"/>
    <dgm:cxn modelId="{B210E058-7F8E-480E-8DAA-2234E4DB6F78}" type="presParOf" srcId="{2B2C6816-9FB1-4478-8908-AFC5E51863B9}" destId="{3542A023-D6D9-4D3C-9573-EB479939B5C2}" srcOrd="1" destOrd="0" presId="urn:microsoft.com/office/officeart/2005/8/layout/vList5"/>
    <dgm:cxn modelId="{3DFD2713-28DE-4BAD-A9E5-57B4F2EAF672}" type="presParOf" srcId="{B2B1D7B7-D549-4BF6-A697-D3A948B7F57C}" destId="{0791B8CC-8A6D-4A46-928A-093CC00830ED}" srcOrd="3" destOrd="0" presId="urn:microsoft.com/office/officeart/2005/8/layout/vList5"/>
    <dgm:cxn modelId="{F729F72F-7328-4407-8BA5-69DB163806ED}" type="presParOf" srcId="{B2B1D7B7-D549-4BF6-A697-D3A948B7F57C}" destId="{E584BB68-E645-4CAE-A5D0-410525A667BA}" srcOrd="4" destOrd="0" presId="urn:microsoft.com/office/officeart/2005/8/layout/vList5"/>
    <dgm:cxn modelId="{70AE3C33-CA4F-494B-94FB-A4ECBAAD573D}" type="presParOf" srcId="{E584BB68-E645-4CAE-A5D0-410525A667BA}" destId="{699C46DC-0D90-4A0F-B34C-09482D1CDC81}" srcOrd="0" destOrd="0" presId="urn:microsoft.com/office/officeart/2005/8/layout/vList5"/>
    <dgm:cxn modelId="{EF7E28EA-9F28-4C13-86D2-ECB615EB352C}" type="presParOf" srcId="{E584BB68-E645-4CAE-A5D0-410525A667BA}" destId="{D1A87816-6EA3-4531-9F2F-D71861ABE16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9EECA9-4FBA-4537-8FE0-52C61E695CE1}"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F1F055A8-B8DC-4321-82E0-7174FDA31EB5}">
      <dgm:prSet/>
      <dgm:spPr/>
      <dgm:t>
        <a:bodyPr/>
        <a:lstStyle/>
        <a:p>
          <a:r>
            <a:rPr lang="en-AU" b="1" dirty="0"/>
            <a:t>Between learners</a:t>
          </a:r>
          <a:endParaRPr lang="en-US" dirty="0"/>
        </a:p>
      </dgm:t>
    </dgm:pt>
    <dgm:pt modelId="{CF567D71-08E1-4B58-9917-EF5DA9ED3076}" type="sibTrans" cxnId="{93D51837-D20D-4B35-B6FA-B4693D75D0BD}">
      <dgm:prSet/>
      <dgm:spPr/>
      <dgm:t>
        <a:bodyPr/>
        <a:lstStyle/>
        <a:p>
          <a:endParaRPr lang="en-US"/>
        </a:p>
      </dgm:t>
    </dgm:pt>
    <dgm:pt modelId="{22657A5D-4E2F-40D4-8D31-084E4ED671CD}" type="parTrans" cxnId="{93D51837-D20D-4B35-B6FA-B4693D75D0BD}">
      <dgm:prSet/>
      <dgm:spPr/>
      <dgm:t>
        <a:bodyPr/>
        <a:lstStyle/>
        <a:p>
          <a:endParaRPr lang="en-US"/>
        </a:p>
      </dgm:t>
    </dgm:pt>
    <dgm:pt modelId="{6709F267-2028-4A2C-A18C-F1D92D1B2C47}">
      <dgm:prSet/>
      <dgm:spPr/>
      <dgm:t>
        <a:bodyPr/>
        <a:lstStyle/>
        <a:p>
          <a:r>
            <a:rPr lang="en-AU" dirty="0"/>
            <a:t>Encourage teamwork between learners</a:t>
          </a:r>
          <a:endParaRPr lang="en-US" dirty="0"/>
        </a:p>
      </dgm:t>
    </dgm:pt>
    <dgm:pt modelId="{2C5A4A15-5BE1-4ACC-A84D-5AC75FE1304A}" type="sibTrans" cxnId="{39253EF2-1B18-41A3-B49B-408E6B358878}">
      <dgm:prSet/>
      <dgm:spPr/>
      <dgm:t>
        <a:bodyPr/>
        <a:lstStyle/>
        <a:p>
          <a:endParaRPr lang="en-US"/>
        </a:p>
      </dgm:t>
    </dgm:pt>
    <dgm:pt modelId="{7209F3B3-3B1D-4279-B813-F69427462E2C}" type="parTrans" cxnId="{39253EF2-1B18-41A3-B49B-408E6B358878}">
      <dgm:prSet/>
      <dgm:spPr/>
      <dgm:t>
        <a:bodyPr/>
        <a:lstStyle/>
        <a:p>
          <a:endParaRPr lang="en-US"/>
        </a:p>
      </dgm:t>
    </dgm:pt>
    <dgm:pt modelId="{1D571557-E20C-4222-8BA2-F9DA4D27E275}">
      <dgm:prSet/>
      <dgm:spPr/>
      <dgm:t>
        <a:bodyPr/>
        <a:lstStyle/>
        <a:p>
          <a:r>
            <a:rPr lang="en-AU" dirty="0"/>
            <a:t>This can include peer assessment</a:t>
          </a:r>
          <a:endParaRPr lang="en-US" dirty="0"/>
        </a:p>
      </dgm:t>
    </dgm:pt>
    <dgm:pt modelId="{0B5E1032-3204-4EAD-B5A2-F6B222CBAFEB}" type="sibTrans" cxnId="{2E6C28D6-CB68-439D-B3DE-566747321625}">
      <dgm:prSet/>
      <dgm:spPr/>
      <dgm:t>
        <a:bodyPr/>
        <a:lstStyle/>
        <a:p>
          <a:endParaRPr lang="en-US"/>
        </a:p>
      </dgm:t>
    </dgm:pt>
    <dgm:pt modelId="{FFA6F5AE-1002-4B45-9F8F-27EA73645404}" type="parTrans" cxnId="{2E6C28D6-CB68-439D-B3DE-566747321625}">
      <dgm:prSet/>
      <dgm:spPr/>
      <dgm:t>
        <a:bodyPr/>
        <a:lstStyle/>
        <a:p>
          <a:endParaRPr lang="en-US"/>
        </a:p>
      </dgm:t>
    </dgm:pt>
    <dgm:pt modelId="{6D51745D-5729-495F-B474-8186102DA08C}">
      <dgm:prSet/>
      <dgm:spPr/>
      <dgm:t>
        <a:bodyPr/>
        <a:lstStyle/>
        <a:p>
          <a:r>
            <a:rPr lang="en-AU" b="1" dirty="0"/>
            <a:t>Between trainers</a:t>
          </a:r>
          <a:endParaRPr lang="en-US" dirty="0"/>
        </a:p>
      </dgm:t>
    </dgm:pt>
    <dgm:pt modelId="{F620DDF6-E0A7-4042-A630-AD2D230BEDB0}" type="sibTrans" cxnId="{E9EA2E44-A20D-473A-A048-E0B591A851C4}">
      <dgm:prSet/>
      <dgm:spPr/>
      <dgm:t>
        <a:bodyPr/>
        <a:lstStyle/>
        <a:p>
          <a:endParaRPr lang="en-US"/>
        </a:p>
      </dgm:t>
    </dgm:pt>
    <dgm:pt modelId="{C51324ED-F80D-4D38-8920-1766D6C60BF1}" type="parTrans" cxnId="{E9EA2E44-A20D-473A-A048-E0B591A851C4}">
      <dgm:prSet/>
      <dgm:spPr/>
      <dgm:t>
        <a:bodyPr/>
        <a:lstStyle/>
        <a:p>
          <a:endParaRPr lang="en-US"/>
        </a:p>
      </dgm:t>
    </dgm:pt>
    <dgm:pt modelId="{FD2D1680-3C2B-4160-8BA9-E63899A19D3B}">
      <dgm:prSet/>
      <dgm:spPr/>
      <dgm:t>
        <a:bodyPr/>
        <a:lstStyle/>
        <a:p>
          <a:r>
            <a:rPr lang="en-AU" dirty="0"/>
            <a:t>Share the cost of buying resources with other trainers</a:t>
          </a:r>
          <a:endParaRPr lang="en-US" dirty="0"/>
        </a:p>
      </dgm:t>
    </dgm:pt>
    <dgm:pt modelId="{C5457620-B71B-4E94-91A7-B250DBC4975C}" type="sibTrans" cxnId="{D0B94636-AB84-43C6-B81C-068151445F47}">
      <dgm:prSet/>
      <dgm:spPr/>
      <dgm:t>
        <a:bodyPr/>
        <a:lstStyle/>
        <a:p>
          <a:endParaRPr lang="en-US"/>
        </a:p>
      </dgm:t>
    </dgm:pt>
    <dgm:pt modelId="{47CCBA89-0823-48E5-9BBA-F7ADD80E8AAA}" type="parTrans" cxnId="{D0B94636-AB84-43C6-B81C-068151445F47}">
      <dgm:prSet/>
      <dgm:spPr/>
      <dgm:t>
        <a:bodyPr/>
        <a:lstStyle/>
        <a:p>
          <a:endParaRPr lang="en-US"/>
        </a:p>
      </dgm:t>
    </dgm:pt>
    <dgm:pt modelId="{B9C5E89F-D526-43CC-BD65-C6F96CCB9AE2}">
      <dgm:prSet/>
      <dgm:spPr/>
      <dgm:t>
        <a:bodyPr/>
        <a:lstStyle/>
        <a:p>
          <a:r>
            <a:rPr lang="en-AU" dirty="0"/>
            <a:t>Share resources between trainers and other training providers</a:t>
          </a:r>
          <a:endParaRPr lang="en-US" dirty="0"/>
        </a:p>
      </dgm:t>
    </dgm:pt>
    <dgm:pt modelId="{996790EB-25EF-4A95-B2FB-6543FA443DB9}" type="sibTrans" cxnId="{B3399F5A-46F3-4A27-8036-0956846052B9}">
      <dgm:prSet/>
      <dgm:spPr/>
      <dgm:t>
        <a:bodyPr/>
        <a:lstStyle/>
        <a:p>
          <a:endParaRPr lang="en-US"/>
        </a:p>
      </dgm:t>
    </dgm:pt>
    <dgm:pt modelId="{CD1B9419-7250-4F74-ACED-1CF4346C9B99}" type="parTrans" cxnId="{B3399F5A-46F3-4A27-8036-0956846052B9}">
      <dgm:prSet/>
      <dgm:spPr/>
      <dgm:t>
        <a:bodyPr/>
        <a:lstStyle/>
        <a:p>
          <a:endParaRPr lang="en-US"/>
        </a:p>
      </dgm:t>
    </dgm:pt>
    <dgm:pt modelId="{E1DCCB0C-A252-416D-9B69-1EBCF78E2C90}">
      <dgm:prSet/>
      <dgm:spPr/>
      <dgm:t>
        <a:bodyPr/>
        <a:lstStyle/>
        <a:p>
          <a:r>
            <a:rPr lang="en-AU" dirty="0"/>
            <a:t>Make your resources available under open licence so you can share them across your country and region</a:t>
          </a:r>
          <a:endParaRPr lang="en-US" dirty="0"/>
        </a:p>
      </dgm:t>
    </dgm:pt>
    <dgm:pt modelId="{BB713DEC-FA8E-4B89-9C55-887456856626}" type="sibTrans" cxnId="{4D5EF4DA-6213-4E1F-9613-B348AB467F58}">
      <dgm:prSet/>
      <dgm:spPr/>
      <dgm:t>
        <a:bodyPr/>
        <a:lstStyle/>
        <a:p>
          <a:endParaRPr lang="en-US"/>
        </a:p>
      </dgm:t>
    </dgm:pt>
    <dgm:pt modelId="{3C8D482F-A894-411C-976B-8C140FC02D5D}" type="parTrans" cxnId="{4D5EF4DA-6213-4E1F-9613-B348AB467F58}">
      <dgm:prSet/>
      <dgm:spPr/>
      <dgm:t>
        <a:bodyPr/>
        <a:lstStyle/>
        <a:p>
          <a:endParaRPr lang="en-US"/>
        </a:p>
      </dgm:t>
    </dgm:pt>
    <dgm:pt modelId="{370A3BFB-0795-4C15-925B-FA9CDBC61870}" type="pres">
      <dgm:prSet presAssocID="{629EECA9-4FBA-4537-8FE0-52C61E695CE1}" presName="linear" presStyleCnt="0">
        <dgm:presLayoutVars>
          <dgm:dir/>
          <dgm:animLvl val="lvl"/>
          <dgm:resizeHandles val="exact"/>
        </dgm:presLayoutVars>
      </dgm:prSet>
      <dgm:spPr/>
    </dgm:pt>
    <dgm:pt modelId="{97701A20-4E30-4741-A856-0F2E40E7AEFB}" type="pres">
      <dgm:prSet presAssocID="{F1F055A8-B8DC-4321-82E0-7174FDA31EB5}" presName="parentLin" presStyleCnt="0"/>
      <dgm:spPr/>
    </dgm:pt>
    <dgm:pt modelId="{E57A5C08-43A8-469E-B342-E4BFCD9914C7}" type="pres">
      <dgm:prSet presAssocID="{F1F055A8-B8DC-4321-82E0-7174FDA31EB5}" presName="parentLeftMargin" presStyleLbl="node1" presStyleIdx="0" presStyleCnt="2"/>
      <dgm:spPr/>
    </dgm:pt>
    <dgm:pt modelId="{D70DABA8-EAAF-4AC6-B87F-6520AF1AF65B}" type="pres">
      <dgm:prSet presAssocID="{F1F055A8-B8DC-4321-82E0-7174FDA31EB5}" presName="parentText" presStyleLbl="node1" presStyleIdx="0" presStyleCnt="2">
        <dgm:presLayoutVars>
          <dgm:chMax val="0"/>
          <dgm:bulletEnabled val="1"/>
        </dgm:presLayoutVars>
      </dgm:prSet>
      <dgm:spPr/>
    </dgm:pt>
    <dgm:pt modelId="{714A2C5B-3DEF-497A-A3C5-3AB544CA8178}" type="pres">
      <dgm:prSet presAssocID="{F1F055A8-B8DC-4321-82E0-7174FDA31EB5}" presName="negativeSpace" presStyleCnt="0"/>
      <dgm:spPr/>
    </dgm:pt>
    <dgm:pt modelId="{AD40CB8E-241A-4E77-9BA2-708A0E9AE8A5}" type="pres">
      <dgm:prSet presAssocID="{F1F055A8-B8DC-4321-82E0-7174FDA31EB5}" presName="childText" presStyleLbl="conFgAcc1" presStyleIdx="0" presStyleCnt="2">
        <dgm:presLayoutVars>
          <dgm:bulletEnabled val="1"/>
        </dgm:presLayoutVars>
      </dgm:prSet>
      <dgm:spPr/>
    </dgm:pt>
    <dgm:pt modelId="{3E301B27-4CE8-4C3A-AEBE-090E8D21D02F}" type="pres">
      <dgm:prSet presAssocID="{CF567D71-08E1-4B58-9917-EF5DA9ED3076}" presName="spaceBetweenRectangles" presStyleCnt="0"/>
      <dgm:spPr/>
    </dgm:pt>
    <dgm:pt modelId="{004D2BB5-1351-497A-B036-20E10FFBA66F}" type="pres">
      <dgm:prSet presAssocID="{6D51745D-5729-495F-B474-8186102DA08C}" presName="parentLin" presStyleCnt="0"/>
      <dgm:spPr/>
    </dgm:pt>
    <dgm:pt modelId="{908B8EE7-3A47-4EA3-AB6F-22C549C779F8}" type="pres">
      <dgm:prSet presAssocID="{6D51745D-5729-495F-B474-8186102DA08C}" presName="parentLeftMargin" presStyleLbl="node1" presStyleIdx="0" presStyleCnt="2"/>
      <dgm:spPr/>
    </dgm:pt>
    <dgm:pt modelId="{8EC6A870-5CE7-4E68-BF02-EC75C7D13AE2}" type="pres">
      <dgm:prSet presAssocID="{6D51745D-5729-495F-B474-8186102DA08C}" presName="parentText" presStyleLbl="node1" presStyleIdx="1" presStyleCnt="2">
        <dgm:presLayoutVars>
          <dgm:chMax val="0"/>
          <dgm:bulletEnabled val="1"/>
        </dgm:presLayoutVars>
      </dgm:prSet>
      <dgm:spPr/>
    </dgm:pt>
    <dgm:pt modelId="{28BFA2B2-0FA9-4C49-B1AA-05D080326314}" type="pres">
      <dgm:prSet presAssocID="{6D51745D-5729-495F-B474-8186102DA08C}" presName="negativeSpace" presStyleCnt="0"/>
      <dgm:spPr/>
    </dgm:pt>
    <dgm:pt modelId="{255F22A2-519D-4F9C-A8EF-1A6431DEB2CD}" type="pres">
      <dgm:prSet presAssocID="{6D51745D-5729-495F-B474-8186102DA08C}" presName="childText" presStyleLbl="conFgAcc1" presStyleIdx="1" presStyleCnt="2">
        <dgm:presLayoutVars>
          <dgm:bulletEnabled val="1"/>
        </dgm:presLayoutVars>
      </dgm:prSet>
      <dgm:spPr/>
    </dgm:pt>
  </dgm:ptLst>
  <dgm:cxnLst>
    <dgm:cxn modelId="{AD9EB10C-F920-4C9D-97F4-4FD6C38AF46D}" type="presOf" srcId="{F1F055A8-B8DC-4321-82E0-7174FDA31EB5}" destId="{D70DABA8-EAAF-4AC6-B87F-6520AF1AF65B}" srcOrd="1" destOrd="0" presId="urn:microsoft.com/office/officeart/2005/8/layout/list1"/>
    <dgm:cxn modelId="{DB0F7223-70B7-4D2C-9C60-FDFBB3A22A88}" type="presOf" srcId="{FD2D1680-3C2B-4160-8BA9-E63899A19D3B}" destId="{255F22A2-519D-4F9C-A8EF-1A6431DEB2CD}" srcOrd="0" destOrd="0" presId="urn:microsoft.com/office/officeart/2005/8/layout/list1"/>
    <dgm:cxn modelId="{D0B94636-AB84-43C6-B81C-068151445F47}" srcId="{6D51745D-5729-495F-B474-8186102DA08C}" destId="{FD2D1680-3C2B-4160-8BA9-E63899A19D3B}" srcOrd="0" destOrd="0" parTransId="{47CCBA89-0823-48E5-9BBA-F7ADD80E8AAA}" sibTransId="{C5457620-B71B-4E94-91A7-B250DBC4975C}"/>
    <dgm:cxn modelId="{93D51837-D20D-4B35-B6FA-B4693D75D0BD}" srcId="{629EECA9-4FBA-4537-8FE0-52C61E695CE1}" destId="{F1F055A8-B8DC-4321-82E0-7174FDA31EB5}" srcOrd="0" destOrd="0" parTransId="{22657A5D-4E2F-40D4-8D31-084E4ED671CD}" sibTransId="{CF567D71-08E1-4B58-9917-EF5DA9ED3076}"/>
    <dgm:cxn modelId="{52282342-5607-4D18-9799-44213F1CB870}" type="presOf" srcId="{6D51745D-5729-495F-B474-8186102DA08C}" destId="{8EC6A870-5CE7-4E68-BF02-EC75C7D13AE2}" srcOrd="1" destOrd="0" presId="urn:microsoft.com/office/officeart/2005/8/layout/list1"/>
    <dgm:cxn modelId="{E9EA2E44-A20D-473A-A048-E0B591A851C4}" srcId="{629EECA9-4FBA-4537-8FE0-52C61E695CE1}" destId="{6D51745D-5729-495F-B474-8186102DA08C}" srcOrd="1" destOrd="0" parTransId="{C51324ED-F80D-4D38-8920-1766D6C60BF1}" sibTransId="{F620DDF6-E0A7-4042-A630-AD2D230BEDB0}"/>
    <dgm:cxn modelId="{B3399F5A-46F3-4A27-8036-0956846052B9}" srcId="{6D51745D-5729-495F-B474-8186102DA08C}" destId="{B9C5E89F-D526-43CC-BD65-C6F96CCB9AE2}" srcOrd="1" destOrd="0" parTransId="{CD1B9419-7250-4F74-ACED-1CF4346C9B99}" sibTransId="{996790EB-25EF-4A95-B2FB-6543FA443DB9}"/>
    <dgm:cxn modelId="{D76FC599-0FC0-49D6-9B7A-D8A22F122F10}" type="presOf" srcId="{629EECA9-4FBA-4537-8FE0-52C61E695CE1}" destId="{370A3BFB-0795-4C15-925B-FA9CDBC61870}" srcOrd="0" destOrd="0" presId="urn:microsoft.com/office/officeart/2005/8/layout/list1"/>
    <dgm:cxn modelId="{FF219AA1-903E-441B-9C78-9F7A6D2B957F}" type="presOf" srcId="{E1DCCB0C-A252-416D-9B69-1EBCF78E2C90}" destId="{255F22A2-519D-4F9C-A8EF-1A6431DEB2CD}" srcOrd="0" destOrd="2" presId="urn:microsoft.com/office/officeart/2005/8/layout/list1"/>
    <dgm:cxn modelId="{F00A95AA-A652-4E1F-8738-33637B22850C}" type="presOf" srcId="{B9C5E89F-D526-43CC-BD65-C6F96CCB9AE2}" destId="{255F22A2-519D-4F9C-A8EF-1A6431DEB2CD}" srcOrd="0" destOrd="1" presId="urn:microsoft.com/office/officeart/2005/8/layout/list1"/>
    <dgm:cxn modelId="{B77021D3-B2FF-447C-BBB1-120CF2F18AA3}" type="presOf" srcId="{F1F055A8-B8DC-4321-82E0-7174FDA31EB5}" destId="{E57A5C08-43A8-469E-B342-E4BFCD9914C7}" srcOrd="0" destOrd="0" presId="urn:microsoft.com/office/officeart/2005/8/layout/list1"/>
    <dgm:cxn modelId="{2E6C28D6-CB68-439D-B3DE-566747321625}" srcId="{F1F055A8-B8DC-4321-82E0-7174FDA31EB5}" destId="{1D571557-E20C-4222-8BA2-F9DA4D27E275}" srcOrd="1" destOrd="0" parTransId="{FFA6F5AE-1002-4B45-9F8F-27EA73645404}" sibTransId="{0B5E1032-3204-4EAD-B5A2-F6B222CBAFEB}"/>
    <dgm:cxn modelId="{4D5EF4DA-6213-4E1F-9613-B348AB467F58}" srcId="{6D51745D-5729-495F-B474-8186102DA08C}" destId="{E1DCCB0C-A252-416D-9B69-1EBCF78E2C90}" srcOrd="2" destOrd="0" parTransId="{3C8D482F-A894-411C-976B-8C140FC02D5D}" sibTransId="{BB713DEC-FA8E-4B89-9C55-887456856626}"/>
    <dgm:cxn modelId="{DC6096E1-381B-43B7-990B-D0D5DB76CCD7}" type="presOf" srcId="{1D571557-E20C-4222-8BA2-F9DA4D27E275}" destId="{AD40CB8E-241A-4E77-9BA2-708A0E9AE8A5}" srcOrd="0" destOrd="1" presId="urn:microsoft.com/office/officeart/2005/8/layout/list1"/>
    <dgm:cxn modelId="{988859EA-58A4-4576-B154-44937081E65C}" type="presOf" srcId="{6709F267-2028-4A2C-A18C-F1D92D1B2C47}" destId="{AD40CB8E-241A-4E77-9BA2-708A0E9AE8A5}" srcOrd="0" destOrd="0" presId="urn:microsoft.com/office/officeart/2005/8/layout/list1"/>
    <dgm:cxn modelId="{39253EF2-1B18-41A3-B49B-408E6B358878}" srcId="{F1F055A8-B8DC-4321-82E0-7174FDA31EB5}" destId="{6709F267-2028-4A2C-A18C-F1D92D1B2C47}" srcOrd="0" destOrd="0" parTransId="{7209F3B3-3B1D-4279-B813-F69427462E2C}" sibTransId="{2C5A4A15-5BE1-4ACC-A84D-5AC75FE1304A}"/>
    <dgm:cxn modelId="{BAEBFDFA-F962-41EF-80FD-53F77D82EC25}" type="presOf" srcId="{6D51745D-5729-495F-B474-8186102DA08C}" destId="{908B8EE7-3A47-4EA3-AB6F-22C549C779F8}" srcOrd="0" destOrd="0" presId="urn:microsoft.com/office/officeart/2005/8/layout/list1"/>
    <dgm:cxn modelId="{0B53AA95-E9B6-4715-8B5C-D324DA9E6069}" type="presParOf" srcId="{370A3BFB-0795-4C15-925B-FA9CDBC61870}" destId="{97701A20-4E30-4741-A856-0F2E40E7AEFB}" srcOrd="0" destOrd="0" presId="urn:microsoft.com/office/officeart/2005/8/layout/list1"/>
    <dgm:cxn modelId="{6B4680E5-5788-4ECF-970B-2E808D08EF8C}" type="presParOf" srcId="{97701A20-4E30-4741-A856-0F2E40E7AEFB}" destId="{E57A5C08-43A8-469E-B342-E4BFCD9914C7}" srcOrd="0" destOrd="0" presId="urn:microsoft.com/office/officeart/2005/8/layout/list1"/>
    <dgm:cxn modelId="{3B0D8893-0DDA-4C88-8D59-2B92EAC975CB}" type="presParOf" srcId="{97701A20-4E30-4741-A856-0F2E40E7AEFB}" destId="{D70DABA8-EAAF-4AC6-B87F-6520AF1AF65B}" srcOrd="1" destOrd="0" presId="urn:microsoft.com/office/officeart/2005/8/layout/list1"/>
    <dgm:cxn modelId="{F76BD627-7749-408A-8E5D-CFF3055E322D}" type="presParOf" srcId="{370A3BFB-0795-4C15-925B-FA9CDBC61870}" destId="{714A2C5B-3DEF-497A-A3C5-3AB544CA8178}" srcOrd="1" destOrd="0" presId="urn:microsoft.com/office/officeart/2005/8/layout/list1"/>
    <dgm:cxn modelId="{6902EDAA-EAD9-45E4-A372-B8D800C95584}" type="presParOf" srcId="{370A3BFB-0795-4C15-925B-FA9CDBC61870}" destId="{AD40CB8E-241A-4E77-9BA2-708A0E9AE8A5}" srcOrd="2" destOrd="0" presId="urn:microsoft.com/office/officeart/2005/8/layout/list1"/>
    <dgm:cxn modelId="{CFAAB677-609A-4F2A-BA56-5CA4D93DDA0F}" type="presParOf" srcId="{370A3BFB-0795-4C15-925B-FA9CDBC61870}" destId="{3E301B27-4CE8-4C3A-AEBE-090E8D21D02F}" srcOrd="3" destOrd="0" presId="urn:microsoft.com/office/officeart/2005/8/layout/list1"/>
    <dgm:cxn modelId="{B8FDD471-5503-4343-9AE5-29AE95930197}" type="presParOf" srcId="{370A3BFB-0795-4C15-925B-FA9CDBC61870}" destId="{004D2BB5-1351-497A-B036-20E10FFBA66F}" srcOrd="4" destOrd="0" presId="urn:microsoft.com/office/officeart/2005/8/layout/list1"/>
    <dgm:cxn modelId="{67B79B1C-270F-4A47-9E89-2E395CA0DD9F}" type="presParOf" srcId="{004D2BB5-1351-497A-B036-20E10FFBA66F}" destId="{908B8EE7-3A47-4EA3-AB6F-22C549C779F8}" srcOrd="0" destOrd="0" presId="urn:microsoft.com/office/officeart/2005/8/layout/list1"/>
    <dgm:cxn modelId="{EFD685C2-6EF6-40BA-9AE9-E183A29825E1}" type="presParOf" srcId="{004D2BB5-1351-497A-B036-20E10FFBA66F}" destId="{8EC6A870-5CE7-4E68-BF02-EC75C7D13AE2}" srcOrd="1" destOrd="0" presId="urn:microsoft.com/office/officeart/2005/8/layout/list1"/>
    <dgm:cxn modelId="{4E1E30AA-32E3-42E4-A5CC-E5E297FBF55B}" type="presParOf" srcId="{370A3BFB-0795-4C15-925B-FA9CDBC61870}" destId="{28BFA2B2-0FA9-4C49-B1AA-05D080326314}" srcOrd="5" destOrd="0" presId="urn:microsoft.com/office/officeart/2005/8/layout/list1"/>
    <dgm:cxn modelId="{0FD4E01E-627F-42D6-8AF4-E01CFCF5FF21}" type="presParOf" srcId="{370A3BFB-0795-4C15-925B-FA9CDBC61870}" destId="{255F22A2-519D-4F9C-A8EF-1A6431DEB2C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1E31B-35E8-475D-BF5D-02129AABD022}" type="doc">
      <dgm:prSet loTypeId="urn:microsoft.com/office/officeart/2005/8/layout/vList3" loCatId="picture" qsTypeId="urn:microsoft.com/office/officeart/2005/8/quickstyle/simple1" qsCatId="simple" csTypeId="urn:microsoft.com/office/officeart/2005/8/colors/accent3_1" csCatId="accent3" phldr="1"/>
      <dgm:spPr/>
      <dgm:t>
        <a:bodyPr/>
        <a:lstStyle/>
        <a:p>
          <a:endParaRPr lang="en-US"/>
        </a:p>
      </dgm:t>
    </dgm:pt>
    <dgm:pt modelId="{2D1DE094-464C-4298-B5DA-1402E5770BD6}">
      <dgm:prSet custT="1"/>
      <dgm:spPr/>
      <dgm:t>
        <a:bodyPr anchor="ctr"/>
        <a:lstStyle/>
        <a:p>
          <a:pPr algn="l"/>
          <a:r>
            <a:rPr lang="en-US" sz="2100" dirty="0"/>
            <a:t>Ask for help, such as sponsorship donations, or equipment</a:t>
          </a:r>
        </a:p>
      </dgm:t>
    </dgm:pt>
    <dgm:pt modelId="{E61BC1F6-5670-456F-A4A2-135F5B1D1AE7}" type="parTrans" cxnId="{05A61B45-03ED-4FC6-B037-5EE2E74F2CB6}">
      <dgm:prSet/>
      <dgm:spPr/>
      <dgm:t>
        <a:bodyPr/>
        <a:lstStyle/>
        <a:p>
          <a:endParaRPr lang="en-US"/>
        </a:p>
      </dgm:t>
    </dgm:pt>
    <dgm:pt modelId="{AAA3A353-2475-4FC7-8DA4-287B600462AC}" type="sibTrans" cxnId="{05A61B45-03ED-4FC6-B037-5EE2E74F2CB6}">
      <dgm:prSet/>
      <dgm:spPr/>
      <dgm:t>
        <a:bodyPr/>
        <a:lstStyle/>
        <a:p>
          <a:endParaRPr lang="en-US"/>
        </a:p>
      </dgm:t>
    </dgm:pt>
    <dgm:pt modelId="{F5E8DA8C-B14D-4930-A67E-321B6BDA936E}">
      <dgm:prSet custT="1"/>
      <dgm:spPr/>
      <dgm:t>
        <a:bodyPr anchor="ctr"/>
        <a:lstStyle/>
        <a:p>
          <a:pPr algn="l"/>
          <a:r>
            <a:rPr lang="en-US" sz="2100" dirty="0"/>
            <a:t>Create work experience opportunities for learners</a:t>
          </a:r>
        </a:p>
      </dgm:t>
    </dgm:pt>
    <dgm:pt modelId="{E09A80FA-1A49-4F8C-AAE5-E47B3EE9895D}" type="parTrans" cxnId="{C6510C60-53EA-401E-81C3-F30131A48D70}">
      <dgm:prSet/>
      <dgm:spPr/>
      <dgm:t>
        <a:bodyPr/>
        <a:lstStyle/>
        <a:p>
          <a:endParaRPr lang="en-US"/>
        </a:p>
      </dgm:t>
    </dgm:pt>
    <dgm:pt modelId="{8C65B766-E32A-44FE-8B1E-CC44208A4AD0}" type="sibTrans" cxnId="{C6510C60-53EA-401E-81C3-F30131A48D70}">
      <dgm:prSet/>
      <dgm:spPr/>
      <dgm:t>
        <a:bodyPr/>
        <a:lstStyle/>
        <a:p>
          <a:endParaRPr lang="en-US"/>
        </a:p>
      </dgm:t>
    </dgm:pt>
    <dgm:pt modelId="{A5EB901B-A1F2-409C-A34E-7A5DEB0B60E5}">
      <dgm:prSet custT="1"/>
      <dgm:spPr/>
      <dgm:t>
        <a:bodyPr anchor="ctr"/>
        <a:lstStyle/>
        <a:p>
          <a:pPr algn="l"/>
          <a:r>
            <a:rPr lang="en-US" sz="2100" dirty="0"/>
            <a:t>Invite business owners to visit and do a demonstration</a:t>
          </a:r>
        </a:p>
      </dgm:t>
    </dgm:pt>
    <dgm:pt modelId="{2C1BB0D9-257F-46F0-A5B0-111FDCE3B36E}" type="parTrans" cxnId="{7B9F3966-7E8B-4EB0-BAB6-AA2C1BCE7479}">
      <dgm:prSet/>
      <dgm:spPr/>
      <dgm:t>
        <a:bodyPr/>
        <a:lstStyle/>
        <a:p>
          <a:endParaRPr lang="en-US"/>
        </a:p>
      </dgm:t>
    </dgm:pt>
    <dgm:pt modelId="{53BCFB87-F35F-4049-8AE8-711DBA016E6C}" type="sibTrans" cxnId="{7B9F3966-7E8B-4EB0-BAB6-AA2C1BCE7479}">
      <dgm:prSet/>
      <dgm:spPr/>
      <dgm:t>
        <a:bodyPr/>
        <a:lstStyle/>
        <a:p>
          <a:endParaRPr lang="en-US"/>
        </a:p>
      </dgm:t>
    </dgm:pt>
    <dgm:pt modelId="{70675E8A-67A4-4D8A-8284-1CAC5C5ED362}" type="pres">
      <dgm:prSet presAssocID="{15E1E31B-35E8-475D-BF5D-02129AABD022}" presName="linearFlow" presStyleCnt="0">
        <dgm:presLayoutVars>
          <dgm:dir/>
          <dgm:resizeHandles val="exact"/>
        </dgm:presLayoutVars>
      </dgm:prSet>
      <dgm:spPr/>
    </dgm:pt>
    <dgm:pt modelId="{489F0560-93CF-4CC7-9453-733AC15714B3}" type="pres">
      <dgm:prSet presAssocID="{2D1DE094-464C-4298-B5DA-1402E5770BD6}" presName="composite" presStyleCnt="0"/>
      <dgm:spPr/>
    </dgm:pt>
    <dgm:pt modelId="{F9BBA478-E957-46D7-9FCA-17E87E374B45}" type="pres">
      <dgm:prSet presAssocID="{2D1DE094-464C-4298-B5DA-1402E5770BD6}" presName="imgShp" presStyleLbl="fgImgPlace1" presStyleIdx="0" presStyleCnt="3" custLinFactNeighborX="-87192" custLinFactNeighborY="3359"/>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EB7D941-CAB8-4A8D-B356-88A67C396512}" type="pres">
      <dgm:prSet presAssocID="{2D1DE094-464C-4298-B5DA-1402E5770BD6}" presName="txShp" presStyleLbl="node1" presStyleIdx="0" presStyleCnt="3" custScaleX="127927" custLinFactNeighborX="10230">
        <dgm:presLayoutVars>
          <dgm:bulletEnabled val="1"/>
        </dgm:presLayoutVars>
      </dgm:prSet>
      <dgm:spPr/>
    </dgm:pt>
    <dgm:pt modelId="{96D70906-46BA-4A6A-A0C5-1EA33AABAB81}" type="pres">
      <dgm:prSet presAssocID="{AAA3A353-2475-4FC7-8DA4-287B600462AC}" presName="spacing" presStyleCnt="0"/>
      <dgm:spPr/>
    </dgm:pt>
    <dgm:pt modelId="{93B6B91D-0E57-486A-A4C6-9F849BD22E93}" type="pres">
      <dgm:prSet presAssocID="{F5E8DA8C-B14D-4930-A67E-321B6BDA936E}" presName="composite" presStyleCnt="0"/>
      <dgm:spPr/>
    </dgm:pt>
    <dgm:pt modelId="{A0FB4007-B2A1-4D2D-9ED9-D9AC4CECC05F}" type="pres">
      <dgm:prSet presAssocID="{F5E8DA8C-B14D-4930-A67E-321B6BDA936E}" presName="imgShp" presStyleLbl="fgImgPlace1" presStyleIdx="1" presStyleCnt="3" custLinFactNeighborX="-88023" custLinFactNeighborY="1697"/>
      <dgm:spPr>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962D051F-41F3-4A03-9AA7-6B0C728DCD72}" type="pres">
      <dgm:prSet presAssocID="{F5E8DA8C-B14D-4930-A67E-321B6BDA936E}" presName="txShp" presStyleLbl="node1" presStyleIdx="1" presStyleCnt="3" custScaleX="127927" custLinFactNeighborX="10230">
        <dgm:presLayoutVars>
          <dgm:bulletEnabled val="1"/>
        </dgm:presLayoutVars>
      </dgm:prSet>
      <dgm:spPr/>
    </dgm:pt>
    <dgm:pt modelId="{CD2B47AB-7E2B-46AB-AB47-BB083A96CD65}" type="pres">
      <dgm:prSet presAssocID="{8C65B766-E32A-44FE-8B1E-CC44208A4AD0}" presName="spacing" presStyleCnt="0"/>
      <dgm:spPr/>
    </dgm:pt>
    <dgm:pt modelId="{A28A4426-8B87-4905-A164-0C1131092881}" type="pres">
      <dgm:prSet presAssocID="{A5EB901B-A1F2-409C-A34E-7A5DEB0B60E5}" presName="composite" presStyleCnt="0"/>
      <dgm:spPr/>
    </dgm:pt>
    <dgm:pt modelId="{335AC594-2874-44C9-960C-EB1A56FED699}" type="pres">
      <dgm:prSet presAssocID="{A5EB901B-A1F2-409C-A34E-7A5DEB0B60E5}" presName="imgShp" presStyleLbl="fgImgPlace1" presStyleIdx="2" presStyleCnt="3" custLinFactNeighborX="-87192" custLinFactNeighborY="-1626"/>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0D75CBA0-DDD2-4A76-8837-3E0D848F6359}" type="pres">
      <dgm:prSet presAssocID="{A5EB901B-A1F2-409C-A34E-7A5DEB0B60E5}" presName="txShp" presStyleLbl="node1" presStyleIdx="2" presStyleCnt="3" custScaleX="127927" custLinFactNeighborX="10230">
        <dgm:presLayoutVars>
          <dgm:bulletEnabled val="1"/>
        </dgm:presLayoutVars>
      </dgm:prSet>
      <dgm:spPr/>
    </dgm:pt>
  </dgm:ptLst>
  <dgm:cxnLst>
    <dgm:cxn modelId="{87B5F034-0562-4F08-917E-B82903A6614C}" type="presOf" srcId="{15E1E31B-35E8-475D-BF5D-02129AABD022}" destId="{70675E8A-67A4-4D8A-8284-1CAC5C5ED362}" srcOrd="0" destOrd="0" presId="urn:microsoft.com/office/officeart/2005/8/layout/vList3"/>
    <dgm:cxn modelId="{C6510C60-53EA-401E-81C3-F30131A48D70}" srcId="{15E1E31B-35E8-475D-BF5D-02129AABD022}" destId="{F5E8DA8C-B14D-4930-A67E-321B6BDA936E}" srcOrd="1" destOrd="0" parTransId="{E09A80FA-1A49-4F8C-AAE5-E47B3EE9895D}" sibTransId="{8C65B766-E32A-44FE-8B1E-CC44208A4AD0}"/>
    <dgm:cxn modelId="{05A61B45-03ED-4FC6-B037-5EE2E74F2CB6}" srcId="{15E1E31B-35E8-475D-BF5D-02129AABD022}" destId="{2D1DE094-464C-4298-B5DA-1402E5770BD6}" srcOrd="0" destOrd="0" parTransId="{E61BC1F6-5670-456F-A4A2-135F5B1D1AE7}" sibTransId="{AAA3A353-2475-4FC7-8DA4-287B600462AC}"/>
    <dgm:cxn modelId="{7B9F3966-7E8B-4EB0-BAB6-AA2C1BCE7479}" srcId="{15E1E31B-35E8-475D-BF5D-02129AABD022}" destId="{A5EB901B-A1F2-409C-A34E-7A5DEB0B60E5}" srcOrd="2" destOrd="0" parTransId="{2C1BB0D9-257F-46F0-A5B0-111FDCE3B36E}" sibTransId="{53BCFB87-F35F-4049-8AE8-711DBA016E6C}"/>
    <dgm:cxn modelId="{928DD255-0807-44D6-B6E5-C3D033FE88E4}" type="presOf" srcId="{2D1DE094-464C-4298-B5DA-1402E5770BD6}" destId="{CEB7D941-CAB8-4A8D-B356-88A67C396512}" srcOrd="0" destOrd="0" presId="urn:microsoft.com/office/officeart/2005/8/layout/vList3"/>
    <dgm:cxn modelId="{1E3848C2-529F-4E42-850C-67E5D415A196}" type="presOf" srcId="{F5E8DA8C-B14D-4930-A67E-321B6BDA936E}" destId="{962D051F-41F3-4A03-9AA7-6B0C728DCD72}" srcOrd="0" destOrd="0" presId="urn:microsoft.com/office/officeart/2005/8/layout/vList3"/>
    <dgm:cxn modelId="{CE7E26E7-B8AA-481E-9906-9C622285E342}" type="presOf" srcId="{A5EB901B-A1F2-409C-A34E-7A5DEB0B60E5}" destId="{0D75CBA0-DDD2-4A76-8837-3E0D848F6359}" srcOrd="0" destOrd="0" presId="urn:microsoft.com/office/officeart/2005/8/layout/vList3"/>
    <dgm:cxn modelId="{71C3768C-2A04-4D72-AE9C-3861B7D31085}" type="presParOf" srcId="{70675E8A-67A4-4D8A-8284-1CAC5C5ED362}" destId="{489F0560-93CF-4CC7-9453-733AC15714B3}" srcOrd="0" destOrd="0" presId="urn:microsoft.com/office/officeart/2005/8/layout/vList3"/>
    <dgm:cxn modelId="{5CB97BB2-A826-4C7B-BCE3-9EB48C7E0AC1}" type="presParOf" srcId="{489F0560-93CF-4CC7-9453-733AC15714B3}" destId="{F9BBA478-E957-46D7-9FCA-17E87E374B45}" srcOrd="0" destOrd="0" presId="urn:microsoft.com/office/officeart/2005/8/layout/vList3"/>
    <dgm:cxn modelId="{41BE9F18-2B2A-441E-87BF-DA7EC378B600}" type="presParOf" srcId="{489F0560-93CF-4CC7-9453-733AC15714B3}" destId="{CEB7D941-CAB8-4A8D-B356-88A67C396512}" srcOrd="1" destOrd="0" presId="urn:microsoft.com/office/officeart/2005/8/layout/vList3"/>
    <dgm:cxn modelId="{17440820-E2B4-4A57-957A-C34917761BC4}" type="presParOf" srcId="{70675E8A-67A4-4D8A-8284-1CAC5C5ED362}" destId="{96D70906-46BA-4A6A-A0C5-1EA33AABAB81}" srcOrd="1" destOrd="0" presId="urn:microsoft.com/office/officeart/2005/8/layout/vList3"/>
    <dgm:cxn modelId="{FC30627E-687D-47B8-BAB1-7AA15F203C1F}" type="presParOf" srcId="{70675E8A-67A4-4D8A-8284-1CAC5C5ED362}" destId="{93B6B91D-0E57-486A-A4C6-9F849BD22E93}" srcOrd="2" destOrd="0" presId="urn:microsoft.com/office/officeart/2005/8/layout/vList3"/>
    <dgm:cxn modelId="{8AF79DB0-F06E-4D2A-BA4E-368D45E10D75}" type="presParOf" srcId="{93B6B91D-0E57-486A-A4C6-9F849BD22E93}" destId="{A0FB4007-B2A1-4D2D-9ED9-D9AC4CECC05F}" srcOrd="0" destOrd="0" presId="urn:microsoft.com/office/officeart/2005/8/layout/vList3"/>
    <dgm:cxn modelId="{5DC9E979-994D-4B14-ADE4-139150D3CC78}" type="presParOf" srcId="{93B6B91D-0E57-486A-A4C6-9F849BD22E93}" destId="{962D051F-41F3-4A03-9AA7-6B0C728DCD72}" srcOrd="1" destOrd="0" presId="urn:microsoft.com/office/officeart/2005/8/layout/vList3"/>
    <dgm:cxn modelId="{70BC0681-7925-4CA0-949B-0B1D20A325AD}" type="presParOf" srcId="{70675E8A-67A4-4D8A-8284-1CAC5C5ED362}" destId="{CD2B47AB-7E2B-46AB-AB47-BB083A96CD65}" srcOrd="3" destOrd="0" presId="urn:microsoft.com/office/officeart/2005/8/layout/vList3"/>
    <dgm:cxn modelId="{AF7FECE1-0789-4B60-B379-614AE1125144}" type="presParOf" srcId="{70675E8A-67A4-4D8A-8284-1CAC5C5ED362}" destId="{A28A4426-8B87-4905-A164-0C1131092881}" srcOrd="4" destOrd="0" presId="urn:microsoft.com/office/officeart/2005/8/layout/vList3"/>
    <dgm:cxn modelId="{EDF49EF7-A288-43A8-864C-2C9477E213CA}" type="presParOf" srcId="{A28A4426-8B87-4905-A164-0C1131092881}" destId="{335AC594-2874-44C9-960C-EB1A56FED699}" srcOrd="0" destOrd="0" presId="urn:microsoft.com/office/officeart/2005/8/layout/vList3"/>
    <dgm:cxn modelId="{32234C5B-7416-40E4-94B1-47EB96300C1D}" type="presParOf" srcId="{A28A4426-8B87-4905-A164-0C1131092881}" destId="{0D75CBA0-DDD2-4A76-8837-3E0D848F635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B0B131-9F15-401E-B13E-CE5A89BDEBD9}"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US"/>
        </a:p>
      </dgm:t>
    </dgm:pt>
    <dgm:pt modelId="{ADA985FF-305D-4CF4-9AF9-86D7F86D2D6E}">
      <dgm:prSet custT="1"/>
      <dgm:spPr/>
      <dgm:t>
        <a:bodyPr/>
        <a:lstStyle/>
        <a:p>
          <a:r>
            <a:rPr lang="en-AU" sz="2500" b="0" dirty="0"/>
            <a:t>Think about your learning objectives</a:t>
          </a:r>
          <a:endParaRPr lang="en-US" sz="2500" b="0" dirty="0"/>
        </a:p>
      </dgm:t>
    </dgm:pt>
    <dgm:pt modelId="{6751EC69-6953-4184-A795-DAA320C6E0E5}" type="parTrans" cxnId="{0DB6ED6E-0B59-4326-B143-EC58B5902427}">
      <dgm:prSet/>
      <dgm:spPr/>
      <dgm:t>
        <a:bodyPr/>
        <a:lstStyle/>
        <a:p>
          <a:endParaRPr lang="en-US"/>
        </a:p>
      </dgm:t>
    </dgm:pt>
    <dgm:pt modelId="{171B1B24-10C2-436A-978A-30DD4B5EF043}" type="sibTrans" cxnId="{0DB6ED6E-0B59-4326-B143-EC58B5902427}">
      <dgm:prSet/>
      <dgm:spPr/>
      <dgm:t>
        <a:bodyPr/>
        <a:lstStyle/>
        <a:p>
          <a:endParaRPr lang="en-US"/>
        </a:p>
      </dgm:t>
    </dgm:pt>
    <dgm:pt modelId="{E3D720CC-B9E7-40A7-884F-778BBBAE5A83}">
      <dgm:prSet custT="1"/>
      <dgm:spPr/>
      <dgm:t>
        <a:bodyPr/>
        <a:lstStyle/>
        <a:p>
          <a:r>
            <a:rPr lang="en-AU" sz="2500" b="0" dirty="0"/>
            <a:t>Can you teach the same skill in a different way?</a:t>
          </a:r>
          <a:endParaRPr lang="en-US" sz="2500" b="0" dirty="0"/>
        </a:p>
      </dgm:t>
    </dgm:pt>
    <dgm:pt modelId="{E05383F2-63E9-45BC-A08A-70FEB60CD483}" type="parTrans" cxnId="{B57E25D7-3B1B-41BF-BBEF-FEE5AB15C04C}">
      <dgm:prSet/>
      <dgm:spPr/>
      <dgm:t>
        <a:bodyPr/>
        <a:lstStyle/>
        <a:p>
          <a:endParaRPr lang="en-US"/>
        </a:p>
      </dgm:t>
    </dgm:pt>
    <dgm:pt modelId="{E0E8D442-A846-42CE-BDBB-068895092C90}" type="sibTrans" cxnId="{B57E25D7-3B1B-41BF-BBEF-FEE5AB15C04C}">
      <dgm:prSet/>
      <dgm:spPr/>
      <dgm:t>
        <a:bodyPr/>
        <a:lstStyle/>
        <a:p>
          <a:endParaRPr lang="en-US"/>
        </a:p>
      </dgm:t>
    </dgm:pt>
    <dgm:pt modelId="{ED447080-0A4C-467E-AA02-2F62EAAC2030}">
      <dgm:prSet custT="1"/>
      <dgm:spPr/>
      <dgm:t>
        <a:bodyPr/>
        <a:lstStyle/>
        <a:p>
          <a:r>
            <a:rPr lang="en-AU" sz="2500" b="0" dirty="0"/>
            <a:t>What about a group activity?</a:t>
          </a:r>
          <a:endParaRPr lang="en-US" sz="2500" b="0" dirty="0"/>
        </a:p>
      </dgm:t>
    </dgm:pt>
    <dgm:pt modelId="{7B45D67F-A8EF-45E0-93B9-795CD6D4F5CE}" type="parTrans" cxnId="{A3D57DB4-CB7D-49DD-8510-325F8923D1A6}">
      <dgm:prSet/>
      <dgm:spPr/>
      <dgm:t>
        <a:bodyPr/>
        <a:lstStyle/>
        <a:p>
          <a:endParaRPr lang="en-AU"/>
        </a:p>
      </dgm:t>
    </dgm:pt>
    <dgm:pt modelId="{702AA4F5-7B31-47C9-9090-3728C1A9116F}" type="sibTrans" cxnId="{A3D57DB4-CB7D-49DD-8510-325F8923D1A6}">
      <dgm:prSet/>
      <dgm:spPr/>
      <dgm:t>
        <a:bodyPr/>
        <a:lstStyle/>
        <a:p>
          <a:endParaRPr lang="en-AU"/>
        </a:p>
      </dgm:t>
    </dgm:pt>
    <dgm:pt modelId="{07E2D762-E394-4597-9890-C6ABC5C76BEC}">
      <dgm:prSet custT="1"/>
      <dgm:spPr/>
      <dgm:t>
        <a:bodyPr/>
        <a:lstStyle/>
        <a:p>
          <a:r>
            <a:rPr lang="en-AU" sz="2500" dirty="0"/>
            <a:t>What about a discussion?</a:t>
          </a:r>
          <a:endParaRPr lang="en-US" sz="2500" b="0" dirty="0"/>
        </a:p>
      </dgm:t>
    </dgm:pt>
    <dgm:pt modelId="{51CBF6A1-741C-4846-AFF1-8BADF5E3617F}" type="parTrans" cxnId="{543DFDFA-809F-441E-8EB6-787C4D3F1DEA}">
      <dgm:prSet/>
      <dgm:spPr/>
      <dgm:t>
        <a:bodyPr/>
        <a:lstStyle/>
        <a:p>
          <a:endParaRPr lang="en-AU"/>
        </a:p>
      </dgm:t>
    </dgm:pt>
    <dgm:pt modelId="{881D3576-B96E-4860-A4B6-F9D26CB3E71C}" type="sibTrans" cxnId="{543DFDFA-809F-441E-8EB6-787C4D3F1DEA}">
      <dgm:prSet/>
      <dgm:spPr/>
      <dgm:t>
        <a:bodyPr/>
        <a:lstStyle/>
        <a:p>
          <a:endParaRPr lang="en-AU"/>
        </a:p>
      </dgm:t>
    </dgm:pt>
    <dgm:pt modelId="{B4950643-E6F4-4980-80F5-F3F1239F944E}" type="pres">
      <dgm:prSet presAssocID="{C7B0B131-9F15-401E-B13E-CE5A89BDEBD9}" presName="Name0" presStyleCnt="0">
        <dgm:presLayoutVars>
          <dgm:chMax val="7"/>
          <dgm:dir/>
          <dgm:animLvl val="lvl"/>
          <dgm:resizeHandles val="exact"/>
        </dgm:presLayoutVars>
      </dgm:prSet>
      <dgm:spPr/>
    </dgm:pt>
    <dgm:pt modelId="{84D87A68-2043-40E5-9D4D-B66A36E7F791}" type="pres">
      <dgm:prSet presAssocID="{ADA985FF-305D-4CF4-9AF9-86D7F86D2D6E}" presName="circle1" presStyleLbl="node1" presStyleIdx="0" presStyleCnt="4"/>
      <dgm:spPr/>
    </dgm:pt>
    <dgm:pt modelId="{8E1662CF-442B-41A9-8549-D97B13795279}" type="pres">
      <dgm:prSet presAssocID="{ADA985FF-305D-4CF4-9AF9-86D7F86D2D6E}" presName="space" presStyleCnt="0"/>
      <dgm:spPr/>
    </dgm:pt>
    <dgm:pt modelId="{27AE9F83-D05A-4A49-9F07-7530A78236E3}" type="pres">
      <dgm:prSet presAssocID="{ADA985FF-305D-4CF4-9AF9-86D7F86D2D6E}" presName="rect1" presStyleLbl="alignAcc1" presStyleIdx="0" presStyleCnt="4"/>
      <dgm:spPr/>
    </dgm:pt>
    <dgm:pt modelId="{4210CAE7-1F01-49A5-9B6C-39A1A4E87C6E}" type="pres">
      <dgm:prSet presAssocID="{E3D720CC-B9E7-40A7-884F-778BBBAE5A83}" presName="vertSpace2" presStyleLbl="node1" presStyleIdx="0" presStyleCnt="4"/>
      <dgm:spPr/>
    </dgm:pt>
    <dgm:pt modelId="{4B5BCC3A-73B6-426C-8680-52924DAA39D3}" type="pres">
      <dgm:prSet presAssocID="{E3D720CC-B9E7-40A7-884F-778BBBAE5A83}" presName="circle2" presStyleLbl="node1" presStyleIdx="1" presStyleCnt="4"/>
      <dgm:spPr/>
    </dgm:pt>
    <dgm:pt modelId="{A867DBD5-A575-434E-BA1E-F89048D6D177}" type="pres">
      <dgm:prSet presAssocID="{E3D720CC-B9E7-40A7-884F-778BBBAE5A83}" presName="rect2" presStyleLbl="alignAcc1" presStyleIdx="1" presStyleCnt="4"/>
      <dgm:spPr/>
    </dgm:pt>
    <dgm:pt modelId="{D599E494-6B19-4940-B4E7-BC867BAF8423}" type="pres">
      <dgm:prSet presAssocID="{ED447080-0A4C-467E-AA02-2F62EAAC2030}" presName="vertSpace3" presStyleLbl="node1" presStyleIdx="1" presStyleCnt="4"/>
      <dgm:spPr/>
    </dgm:pt>
    <dgm:pt modelId="{B5A7257D-CE4C-4EB1-8CB2-432693D293EE}" type="pres">
      <dgm:prSet presAssocID="{ED447080-0A4C-467E-AA02-2F62EAAC2030}" presName="circle3" presStyleLbl="node1" presStyleIdx="2" presStyleCnt="4"/>
      <dgm:spPr/>
    </dgm:pt>
    <dgm:pt modelId="{89CA6FA0-F159-4810-9A37-58ED1CA6D292}" type="pres">
      <dgm:prSet presAssocID="{ED447080-0A4C-467E-AA02-2F62EAAC2030}" presName="rect3" presStyleLbl="alignAcc1" presStyleIdx="2" presStyleCnt="4"/>
      <dgm:spPr/>
    </dgm:pt>
    <dgm:pt modelId="{37CA720D-3CBE-4D94-AC9A-DAD3791B3057}" type="pres">
      <dgm:prSet presAssocID="{07E2D762-E394-4597-9890-C6ABC5C76BEC}" presName="vertSpace4" presStyleLbl="node1" presStyleIdx="2" presStyleCnt="4"/>
      <dgm:spPr/>
    </dgm:pt>
    <dgm:pt modelId="{E727E970-B89B-4198-AFCB-B04F61CC55A5}" type="pres">
      <dgm:prSet presAssocID="{07E2D762-E394-4597-9890-C6ABC5C76BEC}" presName="circle4" presStyleLbl="node1" presStyleIdx="3" presStyleCnt="4"/>
      <dgm:spPr/>
    </dgm:pt>
    <dgm:pt modelId="{1A8DF190-14A8-4624-A942-BB49DF6646D8}" type="pres">
      <dgm:prSet presAssocID="{07E2D762-E394-4597-9890-C6ABC5C76BEC}" presName="rect4" presStyleLbl="alignAcc1" presStyleIdx="3" presStyleCnt="4"/>
      <dgm:spPr/>
    </dgm:pt>
    <dgm:pt modelId="{F1078442-15A4-4C1E-A8E8-4DBC9E9FB649}" type="pres">
      <dgm:prSet presAssocID="{ADA985FF-305D-4CF4-9AF9-86D7F86D2D6E}" presName="rect1ParTxNoCh" presStyleLbl="alignAcc1" presStyleIdx="3" presStyleCnt="4">
        <dgm:presLayoutVars>
          <dgm:chMax val="1"/>
          <dgm:bulletEnabled val="1"/>
        </dgm:presLayoutVars>
      </dgm:prSet>
      <dgm:spPr/>
    </dgm:pt>
    <dgm:pt modelId="{A73113B8-A369-46BF-B51A-D81D9A052900}" type="pres">
      <dgm:prSet presAssocID="{E3D720CC-B9E7-40A7-884F-778BBBAE5A83}" presName="rect2ParTxNoCh" presStyleLbl="alignAcc1" presStyleIdx="3" presStyleCnt="4">
        <dgm:presLayoutVars>
          <dgm:chMax val="1"/>
          <dgm:bulletEnabled val="1"/>
        </dgm:presLayoutVars>
      </dgm:prSet>
      <dgm:spPr/>
    </dgm:pt>
    <dgm:pt modelId="{0D093E1E-6255-492E-9B08-DB9C826C762E}" type="pres">
      <dgm:prSet presAssocID="{ED447080-0A4C-467E-AA02-2F62EAAC2030}" presName="rect3ParTxNoCh" presStyleLbl="alignAcc1" presStyleIdx="3" presStyleCnt="4">
        <dgm:presLayoutVars>
          <dgm:chMax val="1"/>
          <dgm:bulletEnabled val="1"/>
        </dgm:presLayoutVars>
      </dgm:prSet>
      <dgm:spPr/>
    </dgm:pt>
    <dgm:pt modelId="{670134F7-6F8E-4857-B9AF-FA85C81352BE}" type="pres">
      <dgm:prSet presAssocID="{07E2D762-E394-4597-9890-C6ABC5C76BEC}" presName="rect4ParTxNoCh" presStyleLbl="alignAcc1" presStyleIdx="3" presStyleCnt="4">
        <dgm:presLayoutVars>
          <dgm:chMax val="1"/>
          <dgm:bulletEnabled val="1"/>
        </dgm:presLayoutVars>
      </dgm:prSet>
      <dgm:spPr/>
    </dgm:pt>
  </dgm:ptLst>
  <dgm:cxnLst>
    <dgm:cxn modelId="{C4857C1A-F499-4A80-89E0-8CCFAD901D68}" type="presOf" srcId="{ED447080-0A4C-467E-AA02-2F62EAAC2030}" destId="{0D093E1E-6255-492E-9B08-DB9C826C762E}" srcOrd="1" destOrd="0" presId="urn:microsoft.com/office/officeart/2005/8/layout/target3"/>
    <dgm:cxn modelId="{EDD18E33-06F7-4E0B-BE7F-0114720600A2}" type="presOf" srcId="{E3D720CC-B9E7-40A7-884F-778BBBAE5A83}" destId="{A867DBD5-A575-434E-BA1E-F89048D6D177}" srcOrd="0" destOrd="0" presId="urn:microsoft.com/office/officeart/2005/8/layout/target3"/>
    <dgm:cxn modelId="{0DB6ED6E-0B59-4326-B143-EC58B5902427}" srcId="{C7B0B131-9F15-401E-B13E-CE5A89BDEBD9}" destId="{ADA985FF-305D-4CF4-9AF9-86D7F86D2D6E}" srcOrd="0" destOrd="0" parTransId="{6751EC69-6953-4184-A795-DAA320C6E0E5}" sibTransId="{171B1B24-10C2-436A-978A-30DD4B5EF043}"/>
    <dgm:cxn modelId="{7C27F770-B5AD-415E-89C5-CDE1F80057A6}" type="presOf" srcId="{ADA985FF-305D-4CF4-9AF9-86D7F86D2D6E}" destId="{27AE9F83-D05A-4A49-9F07-7530A78236E3}" srcOrd="0" destOrd="0" presId="urn:microsoft.com/office/officeart/2005/8/layout/target3"/>
    <dgm:cxn modelId="{5D366471-BC82-4AAE-9221-18E4F0C9575D}" type="presOf" srcId="{ED447080-0A4C-467E-AA02-2F62EAAC2030}" destId="{89CA6FA0-F159-4810-9A37-58ED1CA6D292}" srcOrd="0" destOrd="0" presId="urn:microsoft.com/office/officeart/2005/8/layout/target3"/>
    <dgm:cxn modelId="{7F938296-C347-41A8-A89B-2FAE55F40530}" type="presOf" srcId="{07E2D762-E394-4597-9890-C6ABC5C76BEC}" destId="{1A8DF190-14A8-4624-A942-BB49DF6646D8}" srcOrd="0" destOrd="0" presId="urn:microsoft.com/office/officeart/2005/8/layout/target3"/>
    <dgm:cxn modelId="{F11ECA9A-0608-4EED-A4EF-8C826CDE15E4}" type="presOf" srcId="{ADA985FF-305D-4CF4-9AF9-86D7F86D2D6E}" destId="{F1078442-15A4-4C1E-A8E8-4DBC9E9FB649}" srcOrd="1" destOrd="0" presId="urn:microsoft.com/office/officeart/2005/8/layout/target3"/>
    <dgm:cxn modelId="{14ACA8AC-A516-427E-A60B-23C1E28EBC4D}" type="presOf" srcId="{C7B0B131-9F15-401E-B13E-CE5A89BDEBD9}" destId="{B4950643-E6F4-4980-80F5-F3F1239F944E}" srcOrd="0" destOrd="0" presId="urn:microsoft.com/office/officeart/2005/8/layout/target3"/>
    <dgm:cxn modelId="{A3D57DB4-CB7D-49DD-8510-325F8923D1A6}" srcId="{C7B0B131-9F15-401E-B13E-CE5A89BDEBD9}" destId="{ED447080-0A4C-467E-AA02-2F62EAAC2030}" srcOrd="2" destOrd="0" parTransId="{7B45D67F-A8EF-45E0-93B9-795CD6D4F5CE}" sibTransId="{702AA4F5-7B31-47C9-9090-3728C1A9116F}"/>
    <dgm:cxn modelId="{24BBB2B7-C6B0-4F43-AA09-9F843E1C7FF3}" type="presOf" srcId="{07E2D762-E394-4597-9890-C6ABC5C76BEC}" destId="{670134F7-6F8E-4857-B9AF-FA85C81352BE}" srcOrd="1" destOrd="0" presId="urn:microsoft.com/office/officeart/2005/8/layout/target3"/>
    <dgm:cxn modelId="{B57E25D7-3B1B-41BF-BBEF-FEE5AB15C04C}" srcId="{C7B0B131-9F15-401E-B13E-CE5A89BDEBD9}" destId="{E3D720CC-B9E7-40A7-884F-778BBBAE5A83}" srcOrd="1" destOrd="0" parTransId="{E05383F2-63E9-45BC-A08A-70FEB60CD483}" sibTransId="{E0E8D442-A846-42CE-BDBB-068895092C90}"/>
    <dgm:cxn modelId="{543DFDFA-809F-441E-8EB6-787C4D3F1DEA}" srcId="{C7B0B131-9F15-401E-B13E-CE5A89BDEBD9}" destId="{07E2D762-E394-4597-9890-C6ABC5C76BEC}" srcOrd="3" destOrd="0" parTransId="{51CBF6A1-741C-4846-AFF1-8BADF5E3617F}" sibTransId="{881D3576-B96E-4860-A4B6-F9D26CB3E71C}"/>
    <dgm:cxn modelId="{F08049FC-321F-499D-917F-71E6563D30DD}" type="presOf" srcId="{E3D720CC-B9E7-40A7-884F-778BBBAE5A83}" destId="{A73113B8-A369-46BF-B51A-D81D9A052900}" srcOrd="1" destOrd="0" presId="urn:microsoft.com/office/officeart/2005/8/layout/target3"/>
    <dgm:cxn modelId="{539A7EB0-919D-4F43-9FE1-8BE8FB8F98B2}" type="presParOf" srcId="{B4950643-E6F4-4980-80F5-F3F1239F944E}" destId="{84D87A68-2043-40E5-9D4D-B66A36E7F791}" srcOrd="0" destOrd="0" presId="urn:microsoft.com/office/officeart/2005/8/layout/target3"/>
    <dgm:cxn modelId="{68D9C466-1B61-4C5D-A785-7CB89E6AD4E4}" type="presParOf" srcId="{B4950643-E6F4-4980-80F5-F3F1239F944E}" destId="{8E1662CF-442B-41A9-8549-D97B13795279}" srcOrd="1" destOrd="0" presId="urn:microsoft.com/office/officeart/2005/8/layout/target3"/>
    <dgm:cxn modelId="{208A8118-2625-4BC1-9215-0F82630F5A94}" type="presParOf" srcId="{B4950643-E6F4-4980-80F5-F3F1239F944E}" destId="{27AE9F83-D05A-4A49-9F07-7530A78236E3}" srcOrd="2" destOrd="0" presId="urn:microsoft.com/office/officeart/2005/8/layout/target3"/>
    <dgm:cxn modelId="{B5C6452C-7BDA-439A-B230-FDAEA2EA2BEC}" type="presParOf" srcId="{B4950643-E6F4-4980-80F5-F3F1239F944E}" destId="{4210CAE7-1F01-49A5-9B6C-39A1A4E87C6E}" srcOrd="3" destOrd="0" presId="urn:microsoft.com/office/officeart/2005/8/layout/target3"/>
    <dgm:cxn modelId="{5806CC91-F93C-4C81-9ED8-10671540849E}" type="presParOf" srcId="{B4950643-E6F4-4980-80F5-F3F1239F944E}" destId="{4B5BCC3A-73B6-426C-8680-52924DAA39D3}" srcOrd="4" destOrd="0" presId="urn:microsoft.com/office/officeart/2005/8/layout/target3"/>
    <dgm:cxn modelId="{CD51AC96-B357-4DB3-BB0E-1D1965B8D99D}" type="presParOf" srcId="{B4950643-E6F4-4980-80F5-F3F1239F944E}" destId="{A867DBD5-A575-434E-BA1E-F89048D6D177}" srcOrd="5" destOrd="0" presId="urn:microsoft.com/office/officeart/2005/8/layout/target3"/>
    <dgm:cxn modelId="{200951C2-6658-4417-B3C3-0C971CF87BD6}" type="presParOf" srcId="{B4950643-E6F4-4980-80F5-F3F1239F944E}" destId="{D599E494-6B19-4940-B4E7-BC867BAF8423}" srcOrd="6" destOrd="0" presId="urn:microsoft.com/office/officeart/2005/8/layout/target3"/>
    <dgm:cxn modelId="{219BD3FF-E173-4719-96A6-A9C084FBECD6}" type="presParOf" srcId="{B4950643-E6F4-4980-80F5-F3F1239F944E}" destId="{B5A7257D-CE4C-4EB1-8CB2-432693D293EE}" srcOrd="7" destOrd="0" presId="urn:microsoft.com/office/officeart/2005/8/layout/target3"/>
    <dgm:cxn modelId="{AE544BBB-5ED8-4283-A29B-D11D54AFEC49}" type="presParOf" srcId="{B4950643-E6F4-4980-80F5-F3F1239F944E}" destId="{89CA6FA0-F159-4810-9A37-58ED1CA6D292}" srcOrd="8" destOrd="0" presId="urn:microsoft.com/office/officeart/2005/8/layout/target3"/>
    <dgm:cxn modelId="{552E743D-7DF3-4B6F-B729-224052DD4D82}" type="presParOf" srcId="{B4950643-E6F4-4980-80F5-F3F1239F944E}" destId="{37CA720D-3CBE-4D94-AC9A-DAD3791B3057}" srcOrd="9" destOrd="0" presId="urn:microsoft.com/office/officeart/2005/8/layout/target3"/>
    <dgm:cxn modelId="{3CECF4BD-875F-4006-91FA-F957247A2D68}" type="presParOf" srcId="{B4950643-E6F4-4980-80F5-F3F1239F944E}" destId="{E727E970-B89B-4198-AFCB-B04F61CC55A5}" srcOrd="10" destOrd="0" presId="urn:microsoft.com/office/officeart/2005/8/layout/target3"/>
    <dgm:cxn modelId="{8D9C5D46-475A-49E7-856F-C3BEF3BF1414}" type="presParOf" srcId="{B4950643-E6F4-4980-80F5-F3F1239F944E}" destId="{1A8DF190-14A8-4624-A942-BB49DF6646D8}" srcOrd="11" destOrd="0" presId="urn:microsoft.com/office/officeart/2005/8/layout/target3"/>
    <dgm:cxn modelId="{84EF7B4A-B77A-4B3A-8EFA-5F59104C42D2}" type="presParOf" srcId="{B4950643-E6F4-4980-80F5-F3F1239F944E}" destId="{F1078442-15A4-4C1E-A8E8-4DBC9E9FB649}" srcOrd="12" destOrd="0" presId="urn:microsoft.com/office/officeart/2005/8/layout/target3"/>
    <dgm:cxn modelId="{BF16B728-2228-4CD9-B938-73AB42519A99}" type="presParOf" srcId="{B4950643-E6F4-4980-80F5-F3F1239F944E}" destId="{A73113B8-A369-46BF-B51A-D81D9A052900}" srcOrd="13" destOrd="0" presId="urn:microsoft.com/office/officeart/2005/8/layout/target3"/>
    <dgm:cxn modelId="{34CCE85F-2896-451C-B954-46EF475C5B57}" type="presParOf" srcId="{B4950643-E6F4-4980-80F5-F3F1239F944E}" destId="{0D093E1E-6255-492E-9B08-DB9C826C762E}" srcOrd="14" destOrd="0" presId="urn:microsoft.com/office/officeart/2005/8/layout/target3"/>
    <dgm:cxn modelId="{990FDB2C-FC99-4B93-B9F9-0BAFFFE4ACD1}" type="presParOf" srcId="{B4950643-E6F4-4980-80F5-F3F1239F944E}" destId="{670134F7-6F8E-4857-B9AF-FA85C81352BE}"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B86623-7179-48C8-8917-3E1591B64365}"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711DDDEE-EAAE-435F-9F43-802DA708F95F}">
      <dgm:prSet custT="1"/>
      <dgm:spPr/>
      <dgm:t>
        <a:bodyPr/>
        <a:lstStyle/>
        <a:p>
          <a:pPr>
            <a:lnSpc>
              <a:spcPct val="100000"/>
            </a:lnSpc>
            <a:defRPr cap="all"/>
          </a:pPr>
          <a:r>
            <a:rPr lang="en-AU" sz="2000" cap="none" baseline="0" dirty="0"/>
            <a:t>Create a checklist with the competencies and learner names on one page</a:t>
          </a:r>
          <a:endParaRPr lang="en-US" sz="2000" cap="none" baseline="0" dirty="0"/>
        </a:p>
      </dgm:t>
    </dgm:pt>
    <dgm:pt modelId="{DADB330F-1574-49E4-B78A-1610C787A974}" type="parTrans" cxnId="{643D69A0-34FE-4D29-AF10-3AE967785E45}">
      <dgm:prSet/>
      <dgm:spPr/>
      <dgm:t>
        <a:bodyPr/>
        <a:lstStyle/>
        <a:p>
          <a:endParaRPr lang="en-US"/>
        </a:p>
      </dgm:t>
    </dgm:pt>
    <dgm:pt modelId="{EA8CF936-D008-4959-A177-3E5C1F4543B8}" type="sibTrans" cxnId="{643D69A0-34FE-4D29-AF10-3AE967785E45}">
      <dgm:prSet/>
      <dgm:spPr/>
      <dgm:t>
        <a:bodyPr/>
        <a:lstStyle/>
        <a:p>
          <a:endParaRPr lang="en-US"/>
        </a:p>
      </dgm:t>
    </dgm:pt>
    <dgm:pt modelId="{E54A43C4-9C73-4AD1-B275-392816694EE1}">
      <dgm:prSet/>
      <dgm:spPr/>
      <dgm:t>
        <a:bodyPr/>
        <a:lstStyle/>
        <a:p>
          <a:pPr>
            <a:lnSpc>
              <a:spcPct val="100000"/>
            </a:lnSpc>
            <a:defRPr cap="all"/>
          </a:pPr>
          <a:r>
            <a:rPr lang="en-AU" cap="none" baseline="0" dirty="0"/>
            <a:t>Check off the competencies as you observe them in class</a:t>
          </a:r>
          <a:endParaRPr lang="en-US" cap="none" baseline="0" dirty="0"/>
        </a:p>
      </dgm:t>
    </dgm:pt>
    <dgm:pt modelId="{641BB6B5-0FA3-47FC-9776-1EB18FB76BD3}" type="parTrans" cxnId="{B986D7BA-4DBA-49E6-AE63-1F5A435C4BAD}">
      <dgm:prSet/>
      <dgm:spPr/>
      <dgm:t>
        <a:bodyPr/>
        <a:lstStyle/>
        <a:p>
          <a:endParaRPr lang="en-US"/>
        </a:p>
      </dgm:t>
    </dgm:pt>
    <dgm:pt modelId="{0C18907D-EDBE-415C-A929-0A07F903DF17}" type="sibTrans" cxnId="{B986D7BA-4DBA-49E6-AE63-1F5A435C4BAD}">
      <dgm:prSet/>
      <dgm:spPr/>
      <dgm:t>
        <a:bodyPr/>
        <a:lstStyle/>
        <a:p>
          <a:endParaRPr lang="en-US"/>
        </a:p>
      </dgm:t>
    </dgm:pt>
    <dgm:pt modelId="{61E8D038-0172-47BF-A02D-769ECA424253}" type="pres">
      <dgm:prSet presAssocID="{41B86623-7179-48C8-8917-3E1591B64365}" presName="root" presStyleCnt="0">
        <dgm:presLayoutVars>
          <dgm:dir/>
          <dgm:resizeHandles val="exact"/>
        </dgm:presLayoutVars>
      </dgm:prSet>
      <dgm:spPr/>
    </dgm:pt>
    <dgm:pt modelId="{D95FF12A-8AAE-4663-8639-8BE73A340554}" type="pres">
      <dgm:prSet presAssocID="{711DDDEE-EAAE-435F-9F43-802DA708F95F}" presName="compNode" presStyleCnt="0"/>
      <dgm:spPr/>
    </dgm:pt>
    <dgm:pt modelId="{9A97E501-CBC3-4278-A263-03151BAD4455}" type="pres">
      <dgm:prSet presAssocID="{711DDDEE-EAAE-435F-9F43-802DA708F95F}" presName="iconBgRect" presStyleLbl="bgShp" presStyleIdx="0" presStyleCnt="2" custLinFactX="94318" custLinFactNeighborX="100000" custLinFactNeighborY="-11555"/>
      <dgm:spPr/>
    </dgm:pt>
    <dgm:pt modelId="{DCF2D367-B309-4EAE-A037-0068DD4CBF08}" type="pres">
      <dgm:prSet presAssocID="{711DDDEE-EAAE-435F-9F43-802DA708F95F}" presName="iconRect" presStyleLbl="node1" presStyleIdx="0" presStyleCnt="2" custLinFactX="137952" custLinFactNeighborX="200000" custLinFactNeighborY="-1658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C292E8B4-48EE-4C60-A8F7-01D53D31655D}" type="pres">
      <dgm:prSet presAssocID="{711DDDEE-EAAE-435F-9F43-802DA708F95F}" presName="spaceRect" presStyleCnt="0"/>
      <dgm:spPr/>
    </dgm:pt>
    <dgm:pt modelId="{53855086-2B5C-49B3-BF14-51EC403F824B}" type="pres">
      <dgm:prSet presAssocID="{711DDDEE-EAAE-435F-9F43-802DA708F95F}" presName="textRect" presStyleLbl="revTx" presStyleIdx="0" presStyleCnt="2" custLinFactNeighborX="-1588" custLinFactNeighborY="-69470">
        <dgm:presLayoutVars>
          <dgm:chMax val="1"/>
          <dgm:chPref val="1"/>
        </dgm:presLayoutVars>
      </dgm:prSet>
      <dgm:spPr/>
    </dgm:pt>
    <dgm:pt modelId="{C9567E78-644C-441C-A2D5-EDAC9C8BC726}" type="pres">
      <dgm:prSet presAssocID="{EA8CF936-D008-4959-A177-3E5C1F4543B8}" presName="sibTrans" presStyleCnt="0"/>
      <dgm:spPr/>
    </dgm:pt>
    <dgm:pt modelId="{5B5B66C6-2367-46A5-8699-64A044B9847E}" type="pres">
      <dgm:prSet presAssocID="{E54A43C4-9C73-4AD1-B275-392816694EE1}" presName="compNode" presStyleCnt="0"/>
      <dgm:spPr/>
    </dgm:pt>
    <dgm:pt modelId="{3AE4E990-6E59-449C-9DC0-C1C339FD8AE9}" type="pres">
      <dgm:prSet presAssocID="{E54A43C4-9C73-4AD1-B275-392816694EE1}" presName="iconBgRect" presStyleLbl="bgShp" presStyleIdx="1" presStyleCnt="2" custLinFactX="-94318" custLinFactNeighborX="-100000" custLinFactNeighborY="-10331"/>
      <dgm:spPr/>
    </dgm:pt>
    <dgm:pt modelId="{02F88EC2-6561-4D00-A762-770B3A828E97}" type="pres">
      <dgm:prSet presAssocID="{E54A43C4-9C73-4AD1-B275-392816694EE1}" presName="iconRect" presStyleLbl="node1" presStyleIdx="1" presStyleCnt="2" custLinFactX="-139381" custLinFactNeighborX="-200000" custLinFactNeighborY="-1445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76C1D4FF-1A30-4837-92A2-88BB711D434A}" type="pres">
      <dgm:prSet presAssocID="{E54A43C4-9C73-4AD1-B275-392816694EE1}" presName="spaceRect" presStyleCnt="0"/>
      <dgm:spPr/>
    </dgm:pt>
    <dgm:pt modelId="{40939096-B508-41B0-930B-1222D9E31A19}" type="pres">
      <dgm:prSet presAssocID="{E54A43C4-9C73-4AD1-B275-392816694EE1}" presName="textRect" presStyleLbl="revTx" presStyleIdx="1" presStyleCnt="2" custLinFactNeighborX="415" custLinFactNeighborY="-67299">
        <dgm:presLayoutVars>
          <dgm:chMax val="1"/>
          <dgm:chPref val="1"/>
        </dgm:presLayoutVars>
      </dgm:prSet>
      <dgm:spPr/>
    </dgm:pt>
  </dgm:ptLst>
  <dgm:cxnLst>
    <dgm:cxn modelId="{8C6C281D-D9D5-49AE-A9D8-5DC89B65F364}" type="presOf" srcId="{41B86623-7179-48C8-8917-3E1591B64365}" destId="{61E8D038-0172-47BF-A02D-769ECA424253}" srcOrd="0" destOrd="0" presId="urn:microsoft.com/office/officeart/2018/5/layout/IconCircleLabelList"/>
    <dgm:cxn modelId="{B874908D-3797-4BA1-A355-6CC3D1C53256}" type="presOf" srcId="{711DDDEE-EAAE-435F-9F43-802DA708F95F}" destId="{53855086-2B5C-49B3-BF14-51EC403F824B}" srcOrd="0" destOrd="0" presId="urn:microsoft.com/office/officeart/2018/5/layout/IconCircleLabelList"/>
    <dgm:cxn modelId="{643D69A0-34FE-4D29-AF10-3AE967785E45}" srcId="{41B86623-7179-48C8-8917-3E1591B64365}" destId="{711DDDEE-EAAE-435F-9F43-802DA708F95F}" srcOrd="0" destOrd="0" parTransId="{DADB330F-1574-49E4-B78A-1610C787A974}" sibTransId="{EA8CF936-D008-4959-A177-3E5C1F4543B8}"/>
    <dgm:cxn modelId="{B986D7BA-4DBA-49E6-AE63-1F5A435C4BAD}" srcId="{41B86623-7179-48C8-8917-3E1591B64365}" destId="{E54A43C4-9C73-4AD1-B275-392816694EE1}" srcOrd="1" destOrd="0" parTransId="{641BB6B5-0FA3-47FC-9776-1EB18FB76BD3}" sibTransId="{0C18907D-EDBE-415C-A929-0A07F903DF17}"/>
    <dgm:cxn modelId="{A581AEF2-4A10-409A-A701-E5FD17109557}" type="presOf" srcId="{E54A43C4-9C73-4AD1-B275-392816694EE1}" destId="{40939096-B508-41B0-930B-1222D9E31A19}" srcOrd="0" destOrd="0" presId="urn:microsoft.com/office/officeart/2018/5/layout/IconCircleLabelList"/>
    <dgm:cxn modelId="{5EE6E166-A776-4B90-A955-5AA30695FA6A}" type="presParOf" srcId="{61E8D038-0172-47BF-A02D-769ECA424253}" destId="{D95FF12A-8AAE-4663-8639-8BE73A340554}" srcOrd="0" destOrd="0" presId="urn:microsoft.com/office/officeart/2018/5/layout/IconCircleLabelList"/>
    <dgm:cxn modelId="{885C501E-80F6-46DD-804D-9A350881F257}" type="presParOf" srcId="{D95FF12A-8AAE-4663-8639-8BE73A340554}" destId="{9A97E501-CBC3-4278-A263-03151BAD4455}" srcOrd="0" destOrd="0" presId="urn:microsoft.com/office/officeart/2018/5/layout/IconCircleLabelList"/>
    <dgm:cxn modelId="{A61C0D42-A073-4F20-9CBB-4C756569D44F}" type="presParOf" srcId="{D95FF12A-8AAE-4663-8639-8BE73A340554}" destId="{DCF2D367-B309-4EAE-A037-0068DD4CBF08}" srcOrd="1" destOrd="0" presId="urn:microsoft.com/office/officeart/2018/5/layout/IconCircleLabelList"/>
    <dgm:cxn modelId="{13397F10-5F26-4AA8-9267-E78A7E1EAB1D}" type="presParOf" srcId="{D95FF12A-8AAE-4663-8639-8BE73A340554}" destId="{C292E8B4-48EE-4C60-A8F7-01D53D31655D}" srcOrd="2" destOrd="0" presId="urn:microsoft.com/office/officeart/2018/5/layout/IconCircleLabelList"/>
    <dgm:cxn modelId="{988DB7A2-3F6B-4394-BDB7-53BCA5A8F451}" type="presParOf" srcId="{D95FF12A-8AAE-4663-8639-8BE73A340554}" destId="{53855086-2B5C-49B3-BF14-51EC403F824B}" srcOrd="3" destOrd="0" presId="urn:microsoft.com/office/officeart/2018/5/layout/IconCircleLabelList"/>
    <dgm:cxn modelId="{357B7BB4-6921-4254-BA43-4B8C68C419FB}" type="presParOf" srcId="{61E8D038-0172-47BF-A02D-769ECA424253}" destId="{C9567E78-644C-441C-A2D5-EDAC9C8BC726}" srcOrd="1" destOrd="0" presId="urn:microsoft.com/office/officeart/2018/5/layout/IconCircleLabelList"/>
    <dgm:cxn modelId="{54C97F0A-C732-42AC-9694-E331512E708E}" type="presParOf" srcId="{61E8D038-0172-47BF-A02D-769ECA424253}" destId="{5B5B66C6-2367-46A5-8699-64A044B9847E}" srcOrd="2" destOrd="0" presId="urn:microsoft.com/office/officeart/2018/5/layout/IconCircleLabelList"/>
    <dgm:cxn modelId="{AC6E9F49-EDE9-4869-A845-105DE2C9371A}" type="presParOf" srcId="{5B5B66C6-2367-46A5-8699-64A044B9847E}" destId="{3AE4E990-6E59-449C-9DC0-C1C339FD8AE9}" srcOrd="0" destOrd="0" presId="urn:microsoft.com/office/officeart/2018/5/layout/IconCircleLabelList"/>
    <dgm:cxn modelId="{3B018FB4-A60D-4320-9DE6-037A622C1B52}" type="presParOf" srcId="{5B5B66C6-2367-46A5-8699-64A044B9847E}" destId="{02F88EC2-6561-4D00-A762-770B3A828E97}" srcOrd="1" destOrd="0" presId="urn:microsoft.com/office/officeart/2018/5/layout/IconCircleLabelList"/>
    <dgm:cxn modelId="{2C2EA2E6-99E8-40EA-AB94-E15DC5310407}" type="presParOf" srcId="{5B5B66C6-2367-46A5-8699-64A044B9847E}" destId="{76C1D4FF-1A30-4837-92A2-88BB711D434A}" srcOrd="2" destOrd="0" presId="urn:microsoft.com/office/officeart/2018/5/layout/IconCircleLabelList"/>
    <dgm:cxn modelId="{4B30417C-69D0-4663-8AC7-CEA55C414170}" type="presParOf" srcId="{5B5B66C6-2367-46A5-8699-64A044B9847E}" destId="{40939096-B508-41B0-930B-1222D9E31A1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63EE3-2149-416B-B6D8-8D5019D48D09}">
      <dsp:nvSpPr>
        <dsp:cNvPr id="0" name=""/>
        <dsp:cNvSpPr/>
      </dsp:nvSpPr>
      <dsp:spPr>
        <a:xfrm rot="5400000">
          <a:off x="5244382" y="-1959109"/>
          <a:ext cx="1299375" cy="5547360"/>
        </a:xfrm>
        <a:prstGeom prst="round2Same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AU" sz="1500" kern="1200" dirty="0"/>
            <a:t>Ask learners to make posters with old magazines and newspapers</a:t>
          </a:r>
          <a:endParaRPr lang="en-US" sz="1500" kern="1200" dirty="0"/>
        </a:p>
        <a:p>
          <a:pPr marL="114300" lvl="1" indent="-114300" algn="l" defTabSz="666750">
            <a:lnSpc>
              <a:spcPct val="90000"/>
            </a:lnSpc>
            <a:spcBef>
              <a:spcPct val="0"/>
            </a:spcBef>
            <a:spcAft>
              <a:spcPct val="15000"/>
            </a:spcAft>
            <a:buChar char="•"/>
          </a:pPr>
          <a:r>
            <a:rPr lang="en-AU" sz="1500" kern="1200" dirty="0"/>
            <a:t>Run a competition for the best resource </a:t>
          </a:r>
          <a:endParaRPr lang="en-US" sz="1500" kern="1200" dirty="0"/>
        </a:p>
        <a:p>
          <a:pPr marL="114300" lvl="1" indent="-114300" algn="l" defTabSz="666750">
            <a:lnSpc>
              <a:spcPct val="90000"/>
            </a:lnSpc>
            <a:spcBef>
              <a:spcPct val="0"/>
            </a:spcBef>
            <a:spcAft>
              <a:spcPct val="15000"/>
            </a:spcAft>
            <a:buChar char="•"/>
          </a:pPr>
          <a:r>
            <a:rPr lang="en-AU" sz="1500" kern="1200" dirty="0"/>
            <a:t>Re-use this idea for other groups</a:t>
          </a:r>
          <a:endParaRPr lang="en-US" sz="1500" kern="1200" dirty="0"/>
        </a:p>
        <a:p>
          <a:pPr marL="114300" lvl="1" indent="-114300" algn="l" defTabSz="666750">
            <a:lnSpc>
              <a:spcPct val="90000"/>
            </a:lnSpc>
            <a:spcBef>
              <a:spcPct val="0"/>
            </a:spcBef>
            <a:spcAft>
              <a:spcPct val="15000"/>
            </a:spcAft>
            <a:buChar char="•"/>
          </a:pPr>
          <a:r>
            <a:rPr lang="en-AU" sz="1500" kern="1200" dirty="0"/>
            <a:t>Create these posters as part of the students’ learning</a:t>
          </a:r>
          <a:endParaRPr lang="en-US" sz="1500" kern="1200" dirty="0"/>
        </a:p>
      </dsp:txBody>
      <dsp:txXfrm rot="-5400000">
        <a:off x="3120390" y="228313"/>
        <a:ext cx="5483930" cy="1172515"/>
      </dsp:txXfrm>
    </dsp:sp>
    <dsp:sp modelId="{52B3688D-E4E2-40F5-BE40-7275BCAF45E0}">
      <dsp:nvSpPr>
        <dsp:cNvPr id="0" name=""/>
        <dsp:cNvSpPr/>
      </dsp:nvSpPr>
      <dsp:spPr>
        <a:xfrm>
          <a:off x="0" y="2460"/>
          <a:ext cx="3120390" cy="162421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AU" sz="2500" kern="1200" dirty="0"/>
            <a:t>Learners can create their own resources</a:t>
          </a:r>
          <a:endParaRPr lang="en-US" sz="2500" kern="1200" dirty="0"/>
        </a:p>
      </dsp:txBody>
      <dsp:txXfrm>
        <a:off x="79288" y="81748"/>
        <a:ext cx="2961814" cy="1465642"/>
      </dsp:txXfrm>
    </dsp:sp>
    <dsp:sp modelId="{EE9D4875-7302-4227-8094-4494D4D19FA1}">
      <dsp:nvSpPr>
        <dsp:cNvPr id="0" name=""/>
        <dsp:cNvSpPr/>
      </dsp:nvSpPr>
      <dsp:spPr>
        <a:xfrm rot="5400000">
          <a:off x="5244382" y="-253680"/>
          <a:ext cx="1299375" cy="5547360"/>
        </a:xfrm>
        <a:prstGeom prst="round2Same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AU" sz="1500" kern="1200" dirty="0"/>
            <a:t>If the resource you need is an item learners can bring from home, ask them to bring their own resources to class</a:t>
          </a:r>
          <a:endParaRPr lang="en-US" sz="1500" kern="1200" dirty="0"/>
        </a:p>
      </dsp:txBody>
      <dsp:txXfrm rot="-5400000">
        <a:off x="3120390" y="1933742"/>
        <a:ext cx="5483930" cy="1172515"/>
      </dsp:txXfrm>
    </dsp:sp>
    <dsp:sp modelId="{9348230D-D7DF-492B-A717-AEE5670ADB6A}">
      <dsp:nvSpPr>
        <dsp:cNvPr id="0" name=""/>
        <dsp:cNvSpPr/>
      </dsp:nvSpPr>
      <dsp:spPr>
        <a:xfrm>
          <a:off x="0" y="1707890"/>
          <a:ext cx="3120390" cy="162421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AU" sz="2500" kern="1200" dirty="0"/>
            <a:t>Bring your own</a:t>
          </a:r>
          <a:endParaRPr lang="en-US" sz="2500" kern="1200" dirty="0"/>
        </a:p>
      </dsp:txBody>
      <dsp:txXfrm>
        <a:off x="79288" y="1787178"/>
        <a:ext cx="2961814" cy="1465642"/>
      </dsp:txXfrm>
    </dsp:sp>
    <dsp:sp modelId="{4A6AEA36-D118-4BBC-ABED-59C65F5547EF}">
      <dsp:nvSpPr>
        <dsp:cNvPr id="0" name=""/>
        <dsp:cNvSpPr/>
      </dsp:nvSpPr>
      <dsp:spPr>
        <a:xfrm rot="5400000">
          <a:off x="5244382" y="1451749"/>
          <a:ext cx="1299375" cy="5547360"/>
        </a:xfrm>
        <a:prstGeom prst="round2Same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AU" sz="1500" kern="1200" dirty="0"/>
            <a:t>Ask learners to create presentations to present back to the class</a:t>
          </a:r>
          <a:endParaRPr lang="en-US" sz="1500" kern="1200" dirty="0"/>
        </a:p>
        <a:p>
          <a:pPr marL="114300" lvl="1" indent="-114300" algn="l" defTabSz="666750">
            <a:lnSpc>
              <a:spcPct val="90000"/>
            </a:lnSpc>
            <a:spcBef>
              <a:spcPct val="0"/>
            </a:spcBef>
            <a:spcAft>
              <a:spcPct val="15000"/>
            </a:spcAft>
            <a:buChar char="•"/>
          </a:pPr>
          <a:r>
            <a:rPr lang="en-AU" sz="1500" kern="1200"/>
            <a:t>Teaching is also part of their learning</a:t>
          </a:r>
          <a:endParaRPr lang="en-US" sz="1500" kern="1200"/>
        </a:p>
        <a:p>
          <a:pPr marL="114300" lvl="1" indent="-114300" algn="l" defTabSz="666750">
            <a:lnSpc>
              <a:spcPct val="90000"/>
            </a:lnSpc>
            <a:spcBef>
              <a:spcPct val="0"/>
            </a:spcBef>
            <a:spcAft>
              <a:spcPct val="15000"/>
            </a:spcAft>
            <a:buChar char="•"/>
          </a:pPr>
          <a:r>
            <a:rPr lang="en-AU" sz="1500" kern="1200" dirty="0"/>
            <a:t>You could also get learners to do role-plays if the topic allows for it</a:t>
          </a:r>
          <a:endParaRPr lang="en-US" sz="1500" kern="1200" dirty="0"/>
        </a:p>
      </dsp:txBody>
      <dsp:txXfrm rot="-5400000">
        <a:off x="3120390" y="3639171"/>
        <a:ext cx="5483930" cy="1172515"/>
      </dsp:txXfrm>
    </dsp:sp>
    <dsp:sp modelId="{724A8664-F6C9-4CB1-A0D8-CD716204AF6B}">
      <dsp:nvSpPr>
        <dsp:cNvPr id="0" name=""/>
        <dsp:cNvSpPr/>
      </dsp:nvSpPr>
      <dsp:spPr>
        <a:xfrm>
          <a:off x="0" y="3413320"/>
          <a:ext cx="3120390" cy="1624218"/>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AU" sz="2500" kern="1200" dirty="0"/>
            <a:t>Presentations and roleplays </a:t>
          </a:r>
          <a:endParaRPr lang="en-US" sz="2500" kern="1200" dirty="0"/>
        </a:p>
      </dsp:txBody>
      <dsp:txXfrm>
        <a:off x="79288" y="3492608"/>
        <a:ext cx="2961814" cy="1465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4280D-4107-4E41-9953-597B2F39558B}">
      <dsp:nvSpPr>
        <dsp:cNvPr id="0" name=""/>
        <dsp:cNvSpPr/>
      </dsp:nvSpPr>
      <dsp:spPr>
        <a:xfrm rot="5400000">
          <a:off x="5320601" y="-2049599"/>
          <a:ext cx="1159891" cy="5553456"/>
        </a:xfrm>
        <a:prstGeom prst="round2Same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Train some learners in your class to be 'champions' who can help other students</a:t>
          </a:r>
          <a:endParaRPr lang="en-US" sz="2100" kern="1200" dirty="0"/>
        </a:p>
      </dsp:txBody>
      <dsp:txXfrm rot="-5400000">
        <a:off x="3123819" y="203804"/>
        <a:ext cx="5496835" cy="1046649"/>
      </dsp:txXfrm>
    </dsp:sp>
    <dsp:sp modelId="{4168E2CD-77C2-4211-88C0-779973ECD331}">
      <dsp:nvSpPr>
        <dsp:cNvPr id="0" name=""/>
        <dsp:cNvSpPr/>
      </dsp:nvSpPr>
      <dsp:spPr>
        <a:xfrm>
          <a:off x="0" y="2196"/>
          <a:ext cx="3123819" cy="1449864"/>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AU" sz="2500" kern="1200" dirty="0"/>
            <a:t>Champions</a:t>
          </a:r>
          <a:endParaRPr lang="en-US" sz="2500" kern="1200" dirty="0"/>
        </a:p>
      </dsp:txBody>
      <dsp:txXfrm>
        <a:off x="70777" y="72973"/>
        <a:ext cx="2982265" cy="1308310"/>
      </dsp:txXfrm>
    </dsp:sp>
    <dsp:sp modelId="{3542A023-D6D9-4D3C-9573-EB479939B5C2}">
      <dsp:nvSpPr>
        <dsp:cNvPr id="0" name=""/>
        <dsp:cNvSpPr/>
      </dsp:nvSpPr>
      <dsp:spPr>
        <a:xfrm rot="5400000">
          <a:off x="5320601" y="-527240"/>
          <a:ext cx="1159891" cy="5553456"/>
        </a:xfrm>
        <a:prstGeom prst="round2Same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Ask learners to assess each other</a:t>
          </a:r>
          <a:endParaRPr lang="en-US" sz="2100" kern="1200" dirty="0"/>
        </a:p>
      </dsp:txBody>
      <dsp:txXfrm rot="-5400000">
        <a:off x="3123819" y="1726163"/>
        <a:ext cx="5496835" cy="1046649"/>
      </dsp:txXfrm>
    </dsp:sp>
    <dsp:sp modelId="{2862A5B1-1CD9-4663-89AE-BA034964E952}">
      <dsp:nvSpPr>
        <dsp:cNvPr id="0" name=""/>
        <dsp:cNvSpPr/>
      </dsp:nvSpPr>
      <dsp:spPr>
        <a:xfrm>
          <a:off x="0" y="1524555"/>
          <a:ext cx="3123819" cy="1449864"/>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AU" sz="2500" kern="1200" dirty="0"/>
            <a:t>Peer assessment </a:t>
          </a:r>
          <a:endParaRPr lang="en-US" sz="2500" kern="1200" dirty="0"/>
        </a:p>
      </dsp:txBody>
      <dsp:txXfrm>
        <a:off x="70777" y="1595332"/>
        <a:ext cx="2982265" cy="1308310"/>
      </dsp:txXfrm>
    </dsp:sp>
    <dsp:sp modelId="{D1A87816-6EA3-4531-9F2F-D71861ABE16C}">
      <dsp:nvSpPr>
        <dsp:cNvPr id="0" name=""/>
        <dsp:cNvSpPr/>
      </dsp:nvSpPr>
      <dsp:spPr>
        <a:xfrm rot="5400000">
          <a:off x="5320601" y="995117"/>
          <a:ext cx="1159891" cy="5553456"/>
        </a:xfrm>
        <a:prstGeom prst="round2SameRect">
          <a:avLst/>
        </a:prstGeom>
        <a:solidFill>
          <a:schemeClr val="accent3">
            <a:alpha val="90000"/>
            <a:tint val="40000"/>
            <a:hueOff val="0"/>
            <a:satOff val="0"/>
            <a:lumOff val="0"/>
            <a:alphaOff val="0"/>
          </a:schemeClr>
        </a:solidFill>
        <a:ln w="1079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a:t>Ask learners for ideas for how you can do more with less</a:t>
          </a:r>
          <a:endParaRPr lang="en-US" sz="2100" kern="1200" dirty="0"/>
        </a:p>
      </dsp:txBody>
      <dsp:txXfrm rot="-5400000">
        <a:off x="3123819" y="3248521"/>
        <a:ext cx="5496835" cy="1046649"/>
      </dsp:txXfrm>
    </dsp:sp>
    <dsp:sp modelId="{699C46DC-0D90-4A0F-B34C-09482D1CDC81}">
      <dsp:nvSpPr>
        <dsp:cNvPr id="0" name=""/>
        <dsp:cNvSpPr/>
      </dsp:nvSpPr>
      <dsp:spPr>
        <a:xfrm>
          <a:off x="0" y="3046913"/>
          <a:ext cx="3123819" cy="1449864"/>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AU" sz="2500" kern="1200" dirty="0"/>
            <a:t>Feedback</a:t>
          </a:r>
          <a:endParaRPr lang="en-US" sz="2500" kern="1200" dirty="0"/>
        </a:p>
      </dsp:txBody>
      <dsp:txXfrm>
        <a:off x="70777" y="3117690"/>
        <a:ext cx="2982265" cy="1308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0CB8E-241A-4E77-9BA2-708A0E9AE8A5}">
      <dsp:nvSpPr>
        <dsp:cNvPr id="0" name=""/>
        <dsp:cNvSpPr/>
      </dsp:nvSpPr>
      <dsp:spPr>
        <a:xfrm>
          <a:off x="0" y="419306"/>
          <a:ext cx="7210425" cy="1247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9609" tIns="458216" rIns="559609" bIns="156464" numCol="1" spcCol="1270" anchor="t" anchorCtr="0">
          <a:noAutofit/>
        </a:bodyPr>
        <a:lstStyle/>
        <a:p>
          <a:pPr marL="228600" lvl="1" indent="-228600" algn="l" defTabSz="977900">
            <a:lnSpc>
              <a:spcPct val="90000"/>
            </a:lnSpc>
            <a:spcBef>
              <a:spcPct val="0"/>
            </a:spcBef>
            <a:spcAft>
              <a:spcPct val="15000"/>
            </a:spcAft>
            <a:buChar char="•"/>
          </a:pPr>
          <a:r>
            <a:rPr lang="en-AU" sz="2200" kern="1200" dirty="0"/>
            <a:t>Encourage teamwork between learners</a:t>
          </a:r>
          <a:endParaRPr lang="en-US" sz="2200" kern="1200" dirty="0"/>
        </a:p>
        <a:p>
          <a:pPr marL="228600" lvl="1" indent="-228600" algn="l" defTabSz="977900">
            <a:lnSpc>
              <a:spcPct val="90000"/>
            </a:lnSpc>
            <a:spcBef>
              <a:spcPct val="0"/>
            </a:spcBef>
            <a:spcAft>
              <a:spcPct val="15000"/>
            </a:spcAft>
            <a:buChar char="•"/>
          </a:pPr>
          <a:r>
            <a:rPr lang="en-AU" sz="2200" kern="1200" dirty="0"/>
            <a:t>This can include peer assessment</a:t>
          </a:r>
          <a:endParaRPr lang="en-US" sz="2200" kern="1200" dirty="0"/>
        </a:p>
      </dsp:txBody>
      <dsp:txXfrm>
        <a:off x="0" y="419306"/>
        <a:ext cx="7210425" cy="1247400"/>
      </dsp:txXfrm>
    </dsp:sp>
    <dsp:sp modelId="{D70DABA8-EAAF-4AC6-B87F-6520AF1AF65B}">
      <dsp:nvSpPr>
        <dsp:cNvPr id="0" name=""/>
        <dsp:cNvSpPr/>
      </dsp:nvSpPr>
      <dsp:spPr>
        <a:xfrm>
          <a:off x="360521" y="94586"/>
          <a:ext cx="5047297" cy="64944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776" tIns="0" rIns="190776" bIns="0" numCol="1" spcCol="1270" anchor="ctr" anchorCtr="0">
          <a:noAutofit/>
        </a:bodyPr>
        <a:lstStyle/>
        <a:p>
          <a:pPr marL="0" lvl="0" indent="0" algn="l" defTabSz="977900">
            <a:lnSpc>
              <a:spcPct val="90000"/>
            </a:lnSpc>
            <a:spcBef>
              <a:spcPct val="0"/>
            </a:spcBef>
            <a:spcAft>
              <a:spcPct val="35000"/>
            </a:spcAft>
            <a:buNone/>
          </a:pPr>
          <a:r>
            <a:rPr lang="en-AU" sz="2200" b="1" kern="1200" dirty="0"/>
            <a:t>Between learners</a:t>
          </a:r>
          <a:endParaRPr lang="en-US" sz="2200" kern="1200" dirty="0"/>
        </a:p>
      </dsp:txBody>
      <dsp:txXfrm>
        <a:off x="392224" y="126289"/>
        <a:ext cx="4983891" cy="586034"/>
      </dsp:txXfrm>
    </dsp:sp>
    <dsp:sp modelId="{255F22A2-519D-4F9C-A8EF-1A6431DEB2CD}">
      <dsp:nvSpPr>
        <dsp:cNvPr id="0" name=""/>
        <dsp:cNvSpPr/>
      </dsp:nvSpPr>
      <dsp:spPr>
        <a:xfrm>
          <a:off x="0" y="2110226"/>
          <a:ext cx="7210425" cy="277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9609" tIns="458216" rIns="559609" bIns="156464" numCol="1" spcCol="1270" anchor="t" anchorCtr="0">
          <a:noAutofit/>
        </a:bodyPr>
        <a:lstStyle/>
        <a:p>
          <a:pPr marL="228600" lvl="1" indent="-228600" algn="l" defTabSz="977900">
            <a:lnSpc>
              <a:spcPct val="90000"/>
            </a:lnSpc>
            <a:spcBef>
              <a:spcPct val="0"/>
            </a:spcBef>
            <a:spcAft>
              <a:spcPct val="15000"/>
            </a:spcAft>
            <a:buChar char="•"/>
          </a:pPr>
          <a:r>
            <a:rPr lang="en-AU" sz="2200" kern="1200" dirty="0"/>
            <a:t>Share the cost of buying resources with other trainers</a:t>
          </a:r>
          <a:endParaRPr lang="en-US" sz="2200" kern="1200" dirty="0"/>
        </a:p>
        <a:p>
          <a:pPr marL="228600" lvl="1" indent="-228600" algn="l" defTabSz="977900">
            <a:lnSpc>
              <a:spcPct val="90000"/>
            </a:lnSpc>
            <a:spcBef>
              <a:spcPct val="0"/>
            </a:spcBef>
            <a:spcAft>
              <a:spcPct val="15000"/>
            </a:spcAft>
            <a:buChar char="•"/>
          </a:pPr>
          <a:r>
            <a:rPr lang="en-AU" sz="2200" kern="1200" dirty="0"/>
            <a:t>Share resources between trainers and other training providers</a:t>
          </a:r>
          <a:endParaRPr lang="en-US" sz="2200" kern="1200" dirty="0"/>
        </a:p>
        <a:p>
          <a:pPr marL="228600" lvl="1" indent="-228600" algn="l" defTabSz="977900">
            <a:lnSpc>
              <a:spcPct val="90000"/>
            </a:lnSpc>
            <a:spcBef>
              <a:spcPct val="0"/>
            </a:spcBef>
            <a:spcAft>
              <a:spcPct val="15000"/>
            </a:spcAft>
            <a:buChar char="•"/>
          </a:pPr>
          <a:r>
            <a:rPr lang="en-AU" sz="2200" kern="1200" dirty="0"/>
            <a:t>Make your resources available under open licence so you can share them across your country and region</a:t>
          </a:r>
          <a:endParaRPr lang="en-US" sz="2200" kern="1200" dirty="0"/>
        </a:p>
      </dsp:txBody>
      <dsp:txXfrm>
        <a:off x="0" y="2110226"/>
        <a:ext cx="7210425" cy="2772000"/>
      </dsp:txXfrm>
    </dsp:sp>
    <dsp:sp modelId="{8EC6A870-5CE7-4E68-BF02-EC75C7D13AE2}">
      <dsp:nvSpPr>
        <dsp:cNvPr id="0" name=""/>
        <dsp:cNvSpPr/>
      </dsp:nvSpPr>
      <dsp:spPr>
        <a:xfrm>
          <a:off x="360521" y="1785506"/>
          <a:ext cx="5047297" cy="649440"/>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776" tIns="0" rIns="190776" bIns="0" numCol="1" spcCol="1270" anchor="ctr" anchorCtr="0">
          <a:noAutofit/>
        </a:bodyPr>
        <a:lstStyle/>
        <a:p>
          <a:pPr marL="0" lvl="0" indent="0" algn="l" defTabSz="977900">
            <a:lnSpc>
              <a:spcPct val="90000"/>
            </a:lnSpc>
            <a:spcBef>
              <a:spcPct val="0"/>
            </a:spcBef>
            <a:spcAft>
              <a:spcPct val="35000"/>
            </a:spcAft>
            <a:buNone/>
          </a:pPr>
          <a:r>
            <a:rPr lang="en-AU" sz="2200" b="1" kern="1200" dirty="0"/>
            <a:t>Between trainers</a:t>
          </a:r>
          <a:endParaRPr lang="en-US" sz="2200" kern="1200" dirty="0"/>
        </a:p>
      </dsp:txBody>
      <dsp:txXfrm>
        <a:off x="392224" y="1817209"/>
        <a:ext cx="4983891"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D941-CAB8-4A8D-B356-88A67C396512}">
      <dsp:nvSpPr>
        <dsp:cNvPr id="0" name=""/>
        <dsp:cNvSpPr/>
      </dsp:nvSpPr>
      <dsp:spPr>
        <a:xfrm rot="10800000">
          <a:off x="1238006" y="64"/>
          <a:ext cx="7381884" cy="1122728"/>
        </a:xfrm>
        <a:prstGeom prst="homePlate">
          <a:avLst/>
        </a:prstGeom>
        <a:solidFill>
          <a:schemeClr val="lt1">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092"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dirty="0"/>
            <a:t>Ask for help, such as sponsorship donations, or equipment</a:t>
          </a:r>
        </a:p>
      </dsp:txBody>
      <dsp:txXfrm rot="10800000">
        <a:off x="1518688" y="64"/>
        <a:ext cx="7101202" cy="1122728"/>
      </dsp:txXfrm>
    </dsp:sp>
    <dsp:sp modelId="{F9BBA478-E957-46D7-9FCA-17E87E374B45}">
      <dsp:nvSpPr>
        <dsp:cNvPr id="0" name=""/>
        <dsp:cNvSpPr/>
      </dsp:nvSpPr>
      <dsp:spPr>
        <a:xfrm>
          <a:off x="0" y="37777"/>
          <a:ext cx="1122728" cy="1122728"/>
        </a:xfrm>
        <a:prstGeom prst="ellipse">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D051F-41F3-4A03-9AA7-6B0C728DCD72}">
      <dsp:nvSpPr>
        <dsp:cNvPr id="0" name=""/>
        <dsp:cNvSpPr/>
      </dsp:nvSpPr>
      <dsp:spPr>
        <a:xfrm rot="10800000">
          <a:off x="1238006" y="1457935"/>
          <a:ext cx="7381884" cy="1122728"/>
        </a:xfrm>
        <a:prstGeom prst="homePlate">
          <a:avLst/>
        </a:prstGeom>
        <a:solidFill>
          <a:schemeClr val="lt1">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092"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dirty="0"/>
            <a:t>Create work experience opportunities for learners</a:t>
          </a:r>
        </a:p>
      </dsp:txBody>
      <dsp:txXfrm rot="10800000">
        <a:off x="1518688" y="1457935"/>
        <a:ext cx="7101202" cy="1122728"/>
      </dsp:txXfrm>
    </dsp:sp>
    <dsp:sp modelId="{A0FB4007-B2A1-4D2D-9ED9-D9AC4CECC05F}">
      <dsp:nvSpPr>
        <dsp:cNvPr id="0" name=""/>
        <dsp:cNvSpPr/>
      </dsp:nvSpPr>
      <dsp:spPr>
        <a:xfrm>
          <a:off x="0" y="1476988"/>
          <a:ext cx="1122728" cy="1122728"/>
        </a:xfrm>
        <a:prstGeom prst="ellipse">
          <a:avLst/>
        </a:prstGeom>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5CBA0-DDD2-4A76-8837-3E0D848F6359}">
      <dsp:nvSpPr>
        <dsp:cNvPr id="0" name=""/>
        <dsp:cNvSpPr/>
      </dsp:nvSpPr>
      <dsp:spPr>
        <a:xfrm rot="10800000">
          <a:off x="1238006" y="2915806"/>
          <a:ext cx="7381884" cy="1122728"/>
        </a:xfrm>
        <a:prstGeom prst="homePlate">
          <a:avLst/>
        </a:prstGeom>
        <a:solidFill>
          <a:schemeClr val="lt1">
            <a:hueOff val="0"/>
            <a:satOff val="0"/>
            <a:lumOff val="0"/>
            <a:alphaOff val="0"/>
          </a:schemeClr>
        </a:solid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092" tIns="80010" rIns="149352" bIns="80010" numCol="1" spcCol="1270" anchor="ctr" anchorCtr="0">
          <a:noAutofit/>
        </a:bodyPr>
        <a:lstStyle/>
        <a:p>
          <a:pPr marL="0" lvl="0" indent="0" algn="l" defTabSz="933450">
            <a:lnSpc>
              <a:spcPct val="90000"/>
            </a:lnSpc>
            <a:spcBef>
              <a:spcPct val="0"/>
            </a:spcBef>
            <a:spcAft>
              <a:spcPct val="35000"/>
            </a:spcAft>
            <a:buNone/>
          </a:pPr>
          <a:r>
            <a:rPr lang="en-US" sz="2100" kern="1200" dirty="0"/>
            <a:t>Invite business owners to visit and do a demonstration</a:t>
          </a:r>
        </a:p>
      </dsp:txBody>
      <dsp:txXfrm rot="10800000">
        <a:off x="1518688" y="2915806"/>
        <a:ext cx="7101202" cy="1122728"/>
      </dsp:txXfrm>
    </dsp:sp>
    <dsp:sp modelId="{335AC594-2874-44C9-960C-EB1A56FED699}">
      <dsp:nvSpPr>
        <dsp:cNvPr id="0" name=""/>
        <dsp:cNvSpPr/>
      </dsp:nvSpPr>
      <dsp:spPr>
        <a:xfrm>
          <a:off x="0" y="2897551"/>
          <a:ext cx="1122728" cy="1122728"/>
        </a:xfrm>
        <a:prstGeom prst="ellipse">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079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7A68-2043-40E5-9D4D-B66A36E7F791}">
      <dsp:nvSpPr>
        <dsp:cNvPr id="0" name=""/>
        <dsp:cNvSpPr/>
      </dsp:nvSpPr>
      <dsp:spPr>
        <a:xfrm>
          <a:off x="0" y="0"/>
          <a:ext cx="4498975" cy="4498975"/>
        </a:xfrm>
        <a:prstGeom prst="pie">
          <a:avLst>
            <a:gd name="adj1" fmla="val 5400000"/>
            <a:gd name="adj2" fmla="val 16200000"/>
          </a:avLst>
        </a:prstGeom>
        <a:solidFill>
          <a:schemeClr val="accent2">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E9F83-D05A-4A49-9F07-7530A78236E3}">
      <dsp:nvSpPr>
        <dsp:cNvPr id="0" name=""/>
        <dsp:cNvSpPr/>
      </dsp:nvSpPr>
      <dsp:spPr>
        <a:xfrm>
          <a:off x="2249487" y="0"/>
          <a:ext cx="6418262" cy="4498975"/>
        </a:xfrm>
        <a:prstGeom prst="rect">
          <a:avLst/>
        </a:prstGeom>
        <a:solidFill>
          <a:schemeClr val="lt1">
            <a:alpha val="90000"/>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kern="1200" dirty="0"/>
            <a:t>Think about your learning objectives</a:t>
          </a:r>
          <a:endParaRPr lang="en-US" sz="2500" b="0" kern="1200" dirty="0"/>
        </a:p>
      </dsp:txBody>
      <dsp:txXfrm>
        <a:off x="2249487" y="0"/>
        <a:ext cx="6418262" cy="956032"/>
      </dsp:txXfrm>
    </dsp:sp>
    <dsp:sp modelId="{4B5BCC3A-73B6-426C-8680-52924DAA39D3}">
      <dsp:nvSpPr>
        <dsp:cNvPr id="0" name=""/>
        <dsp:cNvSpPr/>
      </dsp:nvSpPr>
      <dsp:spPr>
        <a:xfrm>
          <a:off x="590490" y="956032"/>
          <a:ext cx="3317994" cy="3317994"/>
        </a:xfrm>
        <a:prstGeom prst="pie">
          <a:avLst>
            <a:gd name="adj1" fmla="val 5400000"/>
            <a:gd name="adj2" fmla="val 16200000"/>
          </a:avLst>
        </a:prstGeom>
        <a:solidFill>
          <a:schemeClr val="accent2">
            <a:shade val="80000"/>
            <a:hueOff val="-250052"/>
            <a:satOff val="-21917"/>
            <a:lumOff val="126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67DBD5-A575-434E-BA1E-F89048D6D177}">
      <dsp:nvSpPr>
        <dsp:cNvPr id="0" name=""/>
        <dsp:cNvSpPr/>
      </dsp:nvSpPr>
      <dsp:spPr>
        <a:xfrm>
          <a:off x="2249487" y="956032"/>
          <a:ext cx="6418262" cy="3317994"/>
        </a:xfrm>
        <a:prstGeom prst="rect">
          <a:avLst/>
        </a:prstGeom>
        <a:solidFill>
          <a:schemeClr val="lt1">
            <a:alpha val="90000"/>
            <a:hueOff val="0"/>
            <a:satOff val="0"/>
            <a:lumOff val="0"/>
            <a:alphaOff val="0"/>
          </a:schemeClr>
        </a:solidFill>
        <a:ln w="10795" cap="flat" cmpd="sng" algn="ctr">
          <a:solidFill>
            <a:schemeClr val="accent2">
              <a:shade val="80000"/>
              <a:hueOff val="-250052"/>
              <a:satOff val="-21917"/>
              <a:lumOff val="12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kern="1200" dirty="0"/>
            <a:t>Can you teach the same skill in a different way?</a:t>
          </a:r>
          <a:endParaRPr lang="en-US" sz="2500" b="0" kern="1200" dirty="0"/>
        </a:p>
      </dsp:txBody>
      <dsp:txXfrm>
        <a:off x="2249487" y="956032"/>
        <a:ext cx="6418262" cy="956032"/>
      </dsp:txXfrm>
    </dsp:sp>
    <dsp:sp modelId="{B5A7257D-CE4C-4EB1-8CB2-432693D293EE}">
      <dsp:nvSpPr>
        <dsp:cNvPr id="0" name=""/>
        <dsp:cNvSpPr/>
      </dsp:nvSpPr>
      <dsp:spPr>
        <a:xfrm>
          <a:off x="1180980" y="1912064"/>
          <a:ext cx="2137013" cy="2137013"/>
        </a:xfrm>
        <a:prstGeom prst="pie">
          <a:avLst>
            <a:gd name="adj1" fmla="val 5400000"/>
            <a:gd name="adj2" fmla="val 16200000"/>
          </a:avLst>
        </a:prstGeom>
        <a:solidFill>
          <a:schemeClr val="accent2">
            <a:shade val="80000"/>
            <a:hueOff val="-500103"/>
            <a:satOff val="-43834"/>
            <a:lumOff val="253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A6FA0-F159-4810-9A37-58ED1CA6D292}">
      <dsp:nvSpPr>
        <dsp:cNvPr id="0" name=""/>
        <dsp:cNvSpPr/>
      </dsp:nvSpPr>
      <dsp:spPr>
        <a:xfrm>
          <a:off x="2249487" y="1912064"/>
          <a:ext cx="6418262" cy="2137013"/>
        </a:xfrm>
        <a:prstGeom prst="rect">
          <a:avLst/>
        </a:prstGeom>
        <a:solidFill>
          <a:schemeClr val="lt1">
            <a:alpha val="90000"/>
            <a:hueOff val="0"/>
            <a:satOff val="0"/>
            <a:lumOff val="0"/>
            <a:alphaOff val="0"/>
          </a:schemeClr>
        </a:solidFill>
        <a:ln w="10795" cap="flat" cmpd="sng" algn="ctr">
          <a:solidFill>
            <a:schemeClr val="accent2">
              <a:shade val="80000"/>
              <a:hueOff val="-500103"/>
              <a:satOff val="-43834"/>
              <a:lumOff val="253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b="0" kern="1200" dirty="0"/>
            <a:t>What about a group activity?</a:t>
          </a:r>
          <a:endParaRPr lang="en-US" sz="2500" b="0" kern="1200" dirty="0"/>
        </a:p>
      </dsp:txBody>
      <dsp:txXfrm>
        <a:off x="2249487" y="1912064"/>
        <a:ext cx="6418262" cy="956032"/>
      </dsp:txXfrm>
    </dsp:sp>
    <dsp:sp modelId="{E727E970-B89B-4198-AFCB-B04F61CC55A5}">
      <dsp:nvSpPr>
        <dsp:cNvPr id="0" name=""/>
        <dsp:cNvSpPr/>
      </dsp:nvSpPr>
      <dsp:spPr>
        <a:xfrm>
          <a:off x="1771471" y="2868096"/>
          <a:ext cx="956032" cy="956032"/>
        </a:xfrm>
        <a:prstGeom prst="pie">
          <a:avLst>
            <a:gd name="adj1" fmla="val 5400000"/>
            <a:gd name="adj2" fmla="val 16200000"/>
          </a:avLst>
        </a:prstGeom>
        <a:solidFill>
          <a:schemeClr val="accent2">
            <a:shade val="80000"/>
            <a:hueOff val="-750155"/>
            <a:satOff val="-65751"/>
            <a:lumOff val="3809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8DF190-14A8-4624-A942-BB49DF6646D8}">
      <dsp:nvSpPr>
        <dsp:cNvPr id="0" name=""/>
        <dsp:cNvSpPr/>
      </dsp:nvSpPr>
      <dsp:spPr>
        <a:xfrm>
          <a:off x="2249487" y="2868096"/>
          <a:ext cx="6418262" cy="956032"/>
        </a:xfrm>
        <a:prstGeom prst="rect">
          <a:avLst/>
        </a:prstGeom>
        <a:solidFill>
          <a:schemeClr val="lt1">
            <a:alpha val="90000"/>
            <a:hueOff val="0"/>
            <a:satOff val="0"/>
            <a:lumOff val="0"/>
            <a:alphaOff val="0"/>
          </a:schemeClr>
        </a:solidFill>
        <a:ln w="10795" cap="flat" cmpd="sng" algn="ctr">
          <a:solidFill>
            <a:schemeClr val="accent2">
              <a:shade val="80000"/>
              <a:hueOff val="-750155"/>
              <a:satOff val="-65751"/>
              <a:lumOff val="38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AU" sz="2500" kern="1200" dirty="0"/>
            <a:t>What about a discussion?</a:t>
          </a:r>
          <a:endParaRPr lang="en-US" sz="2500" b="0" kern="1200" dirty="0"/>
        </a:p>
      </dsp:txBody>
      <dsp:txXfrm>
        <a:off x="2249487" y="2868096"/>
        <a:ext cx="6418262" cy="956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7E501-CBC3-4278-A263-03151BAD4455}">
      <dsp:nvSpPr>
        <dsp:cNvPr id="0" name=""/>
        <dsp:cNvSpPr/>
      </dsp:nvSpPr>
      <dsp:spPr>
        <a:xfrm>
          <a:off x="5712304" y="0"/>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2D367-B309-4EAE-A037-0068DD4CBF08}">
      <dsp:nvSpPr>
        <dsp:cNvPr id="0" name=""/>
        <dsp:cNvSpPr/>
      </dsp:nvSpPr>
      <dsp:spPr>
        <a:xfrm>
          <a:off x="6171276" y="455888"/>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855086-2B5C-49B3-BF14-51EC403F824B}">
      <dsp:nvSpPr>
        <dsp:cNvPr id="0" name=""/>
        <dsp:cNvSpPr/>
      </dsp:nvSpPr>
      <dsp:spPr>
        <a:xfrm>
          <a:off x="685913" y="2467298"/>
          <a:ext cx="36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AU" sz="2000" kern="1200" cap="none" baseline="0" dirty="0"/>
            <a:t>Create a checklist with the competencies and learner names on one page</a:t>
          </a:r>
          <a:endParaRPr lang="en-US" sz="2000" kern="1200" cap="none" baseline="0" dirty="0"/>
        </a:p>
      </dsp:txBody>
      <dsp:txXfrm>
        <a:off x="685913" y="2467298"/>
        <a:ext cx="3600000" cy="877500"/>
      </dsp:txXfrm>
    </dsp:sp>
    <dsp:sp modelId="{3AE4E990-6E59-449C-9DC0-C1C339FD8AE9}">
      <dsp:nvSpPr>
        <dsp:cNvPr id="0" name=""/>
        <dsp:cNvSpPr/>
      </dsp:nvSpPr>
      <dsp:spPr>
        <a:xfrm>
          <a:off x="1407858" y="0"/>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88EC2-6561-4D00-A762-770B3A828E97}">
      <dsp:nvSpPr>
        <dsp:cNvPr id="0" name=""/>
        <dsp:cNvSpPr/>
      </dsp:nvSpPr>
      <dsp:spPr>
        <a:xfrm>
          <a:off x="1866880" y="48278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939096-B508-41B0-930B-1222D9E31A19}">
      <dsp:nvSpPr>
        <dsp:cNvPr id="0" name=""/>
        <dsp:cNvSpPr/>
      </dsp:nvSpPr>
      <dsp:spPr>
        <a:xfrm>
          <a:off x="4988021" y="2486348"/>
          <a:ext cx="36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AU" sz="2100" kern="1200" cap="none" baseline="0" dirty="0"/>
            <a:t>Check off the competencies as you observe them in class</a:t>
          </a:r>
          <a:endParaRPr lang="en-US" sz="2100" kern="1200" cap="none" baseline="0" dirty="0"/>
        </a:p>
      </dsp:txBody>
      <dsp:txXfrm>
        <a:off x="4988021" y="2486348"/>
        <a:ext cx="3600000" cy="87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37908-D662-4965-BE17-6E1BAC2B91D9}" type="datetimeFigureOut">
              <a:rPr lang="en-AU" smtClean="0"/>
              <a:t>29/08/2024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BA9E1-BB0E-447F-AEA3-EF9B00FF7464}" type="slidenum">
              <a:rPr lang="en-AU" smtClean="0"/>
              <a:t>‹#›</a:t>
            </a:fld>
            <a:endParaRPr lang="en-AU"/>
          </a:p>
        </p:txBody>
      </p:sp>
    </p:spTree>
    <p:extLst>
      <p:ext uri="{BB962C8B-B14F-4D97-AF65-F5344CB8AC3E}">
        <p14:creationId xmlns:p14="http://schemas.microsoft.com/office/powerpoint/2010/main" val="341165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549B1AB-A0B4-47FD-B2E9-26ABDB0E9A4A}" type="slidenum">
              <a:rPr lang="en-AU" smtClean="0"/>
              <a:t>1</a:t>
            </a:fld>
            <a:endParaRPr lang="en-AU"/>
          </a:p>
        </p:txBody>
      </p:sp>
    </p:spTree>
    <p:extLst>
      <p:ext uri="{BB962C8B-B14F-4D97-AF65-F5344CB8AC3E}">
        <p14:creationId xmlns:p14="http://schemas.microsoft.com/office/powerpoint/2010/main" val="2686519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581992-5606-D31A-4C74-8E2968E26A4D}"/>
              </a:ext>
            </a:extLst>
          </p:cNvPr>
          <p:cNvSpPr/>
          <p:nvPr userDrawn="1"/>
        </p:nvSpPr>
        <p:spPr>
          <a:xfrm>
            <a:off x="0" y="0"/>
            <a:ext cx="12190230" cy="1080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 name="Subtitle 2">
            <a:extLst>
              <a:ext uri="{FF2B5EF4-FFF2-40B4-BE49-F238E27FC236}">
                <a16:creationId xmlns:a16="http://schemas.microsoft.com/office/drawing/2014/main" id="{10AC32D8-86DD-6847-365C-9C9F73749FA7}"/>
              </a:ext>
            </a:extLst>
          </p:cNvPr>
          <p:cNvSpPr>
            <a:spLocks noGrp="1"/>
          </p:cNvSpPr>
          <p:nvPr>
            <p:ph type="subTitle" idx="1" hasCustomPrompt="1"/>
          </p:nvPr>
        </p:nvSpPr>
        <p:spPr>
          <a:xfrm>
            <a:off x="885710" y="3816180"/>
            <a:ext cx="10971013" cy="71029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 1	Stage 2	Core</a:t>
            </a:r>
          </a:p>
        </p:txBody>
      </p:sp>
      <p:pic>
        <p:nvPicPr>
          <p:cNvPr id="6" name="Picture 1" descr="Logo for Commonwealth of Learning (image including a book and a globe)">
            <a:extLst>
              <a:ext uri="{FF2B5EF4-FFF2-40B4-BE49-F238E27FC236}">
                <a16:creationId xmlns:a16="http://schemas.microsoft.com/office/drawing/2014/main" id="{F597B9C4-D697-F172-F5DD-E71486BE85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5636" y="100199"/>
            <a:ext cx="3083849" cy="8135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F0B829F-9751-B3DA-D25A-CB0DE0C840FA}"/>
              </a:ext>
            </a:extLst>
          </p:cNvPr>
          <p:cNvSpPr txBox="1"/>
          <p:nvPr userDrawn="1"/>
        </p:nvSpPr>
        <p:spPr>
          <a:xfrm>
            <a:off x="2815584" y="185231"/>
            <a:ext cx="5840133" cy="63453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a:lnSpc>
                <a:spcPct val="115000"/>
              </a:lnSpc>
            </a:pPr>
            <a:r>
              <a:rPr lang="en-NZ" sz="1600" b="0" dirty="0">
                <a:solidFill>
                  <a:schemeClr val="bg1"/>
                </a:solidFill>
                <a:effectLst/>
                <a:latin typeface="+mj-lt"/>
              </a:rPr>
              <a:t>This resource was created by Commonwealth of Learning for the TVET Professional Development Toolkit for the Pacific</a:t>
            </a:r>
            <a:endParaRPr lang="en-AU" sz="1600" b="0" dirty="0">
              <a:solidFill>
                <a:schemeClr val="bg1"/>
              </a:solidFill>
              <a:effectLst/>
              <a:latin typeface="+mj-lt"/>
              <a:ea typeface="DengXian" panose="02010600030101010101" pitchFamily="2" charset="-122"/>
              <a:cs typeface="Cordia New" panose="020B0304020202020204" pitchFamily="34" charset="-34"/>
            </a:endParaRPr>
          </a:p>
        </p:txBody>
      </p:sp>
      <p:sp>
        <p:nvSpPr>
          <p:cNvPr id="5" name="Text Placeholder 4">
            <a:extLst>
              <a:ext uri="{FF2B5EF4-FFF2-40B4-BE49-F238E27FC236}">
                <a16:creationId xmlns:a16="http://schemas.microsoft.com/office/drawing/2014/main" id="{CD4B4C74-A18C-7C15-1EAB-28D744EAA50D}"/>
              </a:ext>
            </a:extLst>
          </p:cNvPr>
          <p:cNvSpPr>
            <a:spLocks noGrp="1"/>
          </p:cNvSpPr>
          <p:nvPr>
            <p:ph type="body" sz="quarter" idx="10"/>
          </p:nvPr>
        </p:nvSpPr>
        <p:spPr>
          <a:xfrm>
            <a:off x="885711" y="1270000"/>
            <a:ext cx="10971012" cy="2171700"/>
          </a:xfrm>
        </p:spPr>
        <p:txBody>
          <a:bodyPr anchor="ctr">
            <a:normAutofit/>
          </a:bodyPr>
          <a:lstStyle>
            <a:lvl1pPr marL="0" indent="0" algn="ctr">
              <a:buNone/>
              <a:defRPr sz="5000"/>
            </a:lvl1pPr>
            <a:lvl2pPr marL="457200" indent="0">
              <a:buNone/>
              <a:defRPr/>
            </a:lvl2pPr>
          </a:lstStyle>
          <a:p>
            <a:pPr lvl="0"/>
            <a:r>
              <a:rPr lang="en-GB"/>
              <a:t>Click to edit Master text styles</a:t>
            </a:r>
          </a:p>
        </p:txBody>
      </p:sp>
      <p:grpSp>
        <p:nvGrpSpPr>
          <p:cNvPr id="29" name="Group 28">
            <a:extLst>
              <a:ext uri="{FF2B5EF4-FFF2-40B4-BE49-F238E27FC236}">
                <a16:creationId xmlns:a16="http://schemas.microsoft.com/office/drawing/2014/main" id="{EBDAD87E-CBF7-17D6-6880-C4AB039E2D74}"/>
              </a:ext>
            </a:extLst>
          </p:cNvPr>
          <p:cNvGrpSpPr/>
          <p:nvPr userDrawn="1"/>
        </p:nvGrpSpPr>
        <p:grpSpPr>
          <a:xfrm>
            <a:off x="885708" y="4907267"/>
            <a:ext cx="10971013" cy="1728000"/>
            <a:chOff x="885710" y="4907267"/>
            <a:chExt cx="10971013" cy="1728000"/>
          </a:xfrm>
        </p:grpSpPr>
        <p:sp>
          <p:nvSpPr>
            <p:cNvPr id="24" name="Freeform 3">
              <a:extLst>
                <a:ext uri="{FF2B5EF4-FFF2-40B4-BE49-F238E27FC236}">
                  <a16:creationId xmlns:a16="http://schemas.microsoft.com/office/drawing/2014/main" id="{3204F037-02C1-1CD6-C549-275BCD2431C7}"/>
                </a:ext>
              </a:extLst>
            </p:cNvPr>
            <p:cNvSpPr>
              <a:spLocks noChangeAspect="1"/>
            </p:cNvSpPr>
            <p:nvPr userDrawn="1"/>
          </p:nvSpPr>
          <p:spPr>
            <a:xfrm>
              <a:off x="4656725"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3"/>
              <a:stretch>
                <a:fillRect/>
              </a:stretch>
            </a:blipFill>
          </p:spPr>
          <p:txBody>
            <a:bodyPr/>
            <a:lstStyle/>
            <a:p>
              <a:endParaRPr lang="en-AU"/>
            </a:p>
          </p:txBody>
        </p:sp>
        <p:sp>
          <p:nvSpPr>
            <p:cNvPr id="26" name="Freeform 3">
              <a:extLst>
                <a:ext uri="{FF2B5EF4-FFF2-40B4-BE49-F238E27FC236}">
                  <a16:creationId xmlns:a16="http://schemas.microsoft.com/office/drawing/2014/main" id="{280DB858-207E-CAA6-55A0-A88B855BC54D}"/>
                </a:ext>
              </a:extLst>
            </p:cNvPr>
            <p:cNvSpPr>
              <a:spLocks noChangeAspect="1"/>
            </p:cNvSpPr>
            <p:nvPr userDrawn="1"/>
          </p:nvSpPr>
          <p:spPr>
            <a:xfrm>
              <a:off x="885710"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3"/>
              <a:stretch>
                <a:fillRect/>
              </a:stretch>
            </a:blipFill>
          </p:spPr>
          <p:txBody>
            <a:bodyPr/>
            <a:lstStyle/>
            <a:p>
              <a:endParaRPr lang="en-AU"/>
            </a:p>
          </p:txBody>
        </p:sp>
      </p:grpSp>
      <p:cxnSp>
        <p:nvCxnSpPr>
          <p:cNvPr id="28" name="Straight Connector 27">
            <a:extLst>
              <a:ext uri="{FF2B5EF4-FFF2-40B4-BE49-F238E27FC236}">
                <a16:creationId xmlns:a16="http://schemas.microsoft.com/office/drawing/2014/main" id="{CAA09FE9-36E2-4856-BBFC-F3A03252C2AC}"/>
              </a:ext>
            </a:extLst>
          </p:cNvPr>
          <p:cNvCxnSpPr/>
          <p:nvPr userDrawn="1"/>
        </p:nvCxnSpPr>
        <p:spPr>
          <a:xfrm>
            <a:off x="647584" y="1080000"/>
            <a:ext cx="0" cy="577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6888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AD6BC077-BB4C-27DF-68A3-353FB1AF05A6}"/>
              </a:ext>
            </a:extLst>
          </p:cNvPr>
          <p:cNvGrpSpPr/>
          <p:nvPr userDrawn="1"/>
        </p:nvGrpSpPr>
        <p:grpSpPr>
          <a:xfrm rot="5400000">
            <a:off x="-2658158" y="2756345"/>
            <a:ext cx="6661624" cy="1345309"/>
            <a:chOff x="-230788" y="5519023"/>
            <a:chExt cx="6661624" cy="1345309"/>
          </a:xfrm>
        </p:grpSpPr>
        <p:pic>
          <p:nvPicPr>
            <p:cNvPr id="5" name="Picture 4" descr="A purple flower with black border&#10;&#10;Description automatically generated">
              <a:extLst>
                <a:ext uri="{FF2B5EF4-FFF2-40B4-BE49-F238E27FC236}">
                  <a16:creationId xmlns:a16="http://schemas.microsoft.com/office/drawing/2014/main" id="{B11724B1-EEAE-50D4-56E7-9E040B3D54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D5242342-3C9D-4C6B-C24B-DCB0256BE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723C7010-142B-54E9-37CB-5BBBF001D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9B225AC8-401E-FFC7-3934-3E00EA0680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21" name="Picture 20" descr="A purple flower with black border&#10;&#10;Description automatically generated">
              <a:extLst>
                <a:ext uri="{FF2B5EF4-FFF2-40B4-BE49-F238E27FC236}">
                  <a16:creationId xmlns:a16="http://schemas.microsoft.com/office/drawing/2014/main" id="{BD0D688E-F2FC-6002-65B8-206B275762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pic>
        <p:nvPicPr>
          <p:cNvPr id="22" name="Picture 21" descr="A blue flower with leaves&#10;&#10;Description automatically generated">
            <a:extLst>
              <a:ext uri="{FF2B5EF4-FFF2-40B4-BE49-F238E27FC236}">
                <a16:creationId xmlns:a16="http://schemas.microsoft.com/office/drawing/2014/main" id="{C2297473-C442-16EE-1049-A732BCF8AB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88332" y="544952"/>
            <a:ext cx="1260000" cy="1260000"/>
          </a:xfrm>
          <a:prstGeom prst="rect">
            <a:avLst/>
          </a:prstGeom>
        </p:spPr>
      </p:pic>
    </p:spTree>
    <p:extLst>
      <p:ext uri="{BB962C8B-B14F-4D97-AF65-F5344CB8AC3E}">
        <p14:creationId xmlns:p14="http://schemas.microsoft.com/office/powerpoint/2010/main" val="429354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2B1A-AC3C-099B-D156-8F9BA4F48B12}"/>
              </a:ext>
            </a:extLst>
          </p:cNvPr>
          <p:cNvSpPr>
            <a:spLocks noGrp="1"/>
          </p:cNvSpPr>
          <p:nvPr>
            <p:ph type="title"/>
          </p:nvPr>
        </p:nvSpPr>
        <p:spPr>
          <a:xfrm>
            <a:off x="-1" y="0"/>
            <a:ext cx="5760000" cy="1800000"/>
          </a:xfrm>
          <a:prstGeom prst="rect">
            <a:avLst/>
          </a:prstGeom>
        </p:spPr>
        <p:txBody>
          <a:bodyPr anchor="ctr">
            <a:normAutofit/>
          </a:bodyPr>
          <a:lstStyle>
            <a:lvl1pPr>
              <a:defRPr sz="4000"/>
            </a:lvl1p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3253BF35-6B31-B4E2-264B-BBC92A870BBC}"/>
              </a:ext>
            </a:extLst>
          </p:cNvPr>
          <p:cNvSpPr>
            <a:spLocks noGrp="1"/>
          </p:cNvSpPr>
          <p:nvPr>
            <p:ph idx="1"/>
          </p:nvPr>
        </p:nvSpPr>
        <p:spPr>
          <a:xfrm>
            <a:off x="6120000" y="571500"/>
            <a:ext cx="4560569" cy="51625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Content Placeholder 2">
            <a:extLst>
              <a:ext uri="{FF2B5EF4-FFF2-40B4-BE49-F238E27FC236}">
                <a16:creationId xmlns:a16="http://schemas.microsoft.com/office/drawing/2014/main" id="{36ACF1F8-EEB6-EC6A-C677-F1A5592D504B}"/>
              </a:ext>
            </a:extLst>
          </p:cNvPr>
          <p:cNvSpPr>
            <a:spLocks noGrp="1"/>
          </p:cNvSpPr>
          <p:nvPr>
            <p:ph idx="10"/>
          </p:nvPr>
        </p:nvSpPr>
        <p:spPr>
          <a:xfrm>
            <a:off x="719999" y="1980000"/>
            <a:ext cx="5040000" cy="4287450"/>
          </a:xfrm>
          <a:prstGeom prst="rect">
            <a:avLst/>
          </a:prstGeom>
        </p:spPr>
        <p:txBody>
          <a:bodyPr/>
          <a:lstStyle>
            <a:lvl1pPr>
              <a:defRPr sz="2500"/>
            </a:lvl1pPr>
            <a:lvl2pPr>
              <a:defRPr sz="21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1" name="Group 10">
            <a:extLst>
              <a:ext uri="{FF2B5EF4-FFF2-40B4-BE49-F238E27FC236}">
                <a16:creationId xmlns:a16="http://schemas.microsoft.com/office/drawing/2014/main" id="{FBFB6E2D-7D24-3F82-99E5-3791F2A7A4D4}"/>
              </a:ext>
            </a:extLst>
          </p:cNvPr>
          <p:cNvGrpSpPr/>
          <p:nvPr userDrawn="1"/>
        </p:nvGrpSpPr>
        <p:grpSpPr>
          <a:xfrm rot="5400000">
            <a:off x="8126109" y="2756346"/>
            <a:ext cx="6661624" cy="1345309"/>
            <a:chOff x="-230788" y="5519023"/>
            <a:chExt cx="6661624" cy="1345309"/>
          </a:xfrm>
        </p:grpSpPr>
        <p:pic>
          <p:nvPicPr>
            <p:cNvPr id="12" name="Picture 11" descr="A purple flower with black border&#10;&#10;Description automatically generated">
              <a:extLst>
                <a:ext uri="{FF2B5EF4-FFF2-40B4-BE49-F238E27FC236}">
                  <a16:creationId xmlns:a16="http://schemas.microsoft.com/office/drawing/2014/main" id="{3950B996-5F9E-0308-A7C6-8FB9C2DF05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E45D8541-B9B2-3D4A-A42D-8BD7F0E20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FBAC35C6-FFA5-30D3-9000-6950DF7AB0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6" name="Picture 15" descr="A purple flower with black border&#10;&#10;Description automatically generated">
              <a:extLst>
                <a:ext uri="{FF2B5EF4-FFF2-40B4-BE49-F238E27FC236}">
                  <a16:creationId xmlns:a16="http://schemas.microsoft.com/office/drawing/2014/main" id="{E470B19F-374F-A18F-213F-6379E7D57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17" name="Picture 16" descr="A purple flower with black border&#10;&#10;Description automatically generated">
              <a:extLst>
                <a:ext uri="{FF2B5EF4-FFF2-40B4-BE49-F238E27FC236}">
                  <a16:creationId xmlns:a16="http://schemas.microsoft.com/office/drawing/2014/main" id="{8E6BAA9B-E867-0201-BD4D-3FC861DD72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spTree>
    <p:extLst>
      <p:ext uri="{BB962C8B-B14F-4D97-AF65-F5344CB8AC3E}">
        <p14:creationId xmlns:p14="http://schemas.microsoft.com/office/powerpoint/2010/main" val="337672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6826"/>
            <a:ext cx="5040000" cy="4341158"/>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6825"/>
            <a:ext cx="5040000" cy="433387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2" name="Group 31">
            <a:extLst>
              <a:ext uri="{FF2B5EF4-FFF2-40B4-BE49-F238E27FC236}">
                <a16:creationId xmlns:a16="http://schemas.microsoft.com/office/drawing/2014/main" id="{DB6C4C86-B7ED-B01E-E213-9313F1CA39C7}"/>
              </a:ext>
            </a:extLst>
          </p:cNvPr>
          <p:cNvGrpSpPr/>
          <p:nvPr userDrawn="1"/>
        </p:nvGrpSpPr>
        <p:grpSpPr>
          <a:xfrm>
            <a:off x="188058" y="5692825"/>
            <a:ext cx="11828179" cy="1080000"/>
            <a:chOff x="188058" y="5692825"/>
            <a:chExt cx="11828179" cy="1080000"/>
          </a:xfrm>
        </p:grpSpPr>
        <p:pic>
          <p:nvPicPr>
            <p:cNvPr id="13" name="Picture 12" descr="A blue and black square with a flower design&#10;&#10;Description automatically generated">
              <a:extLst>
                <a:ext uri="{FF2B5EF4-FFF2-40B4-BE49-F238E27FC236}">
                  <a16:creationId xmlns:a16="http://schemas.microsoft.com/office/drawing/2014/main" id="{B8BBA5F2-142B-75E8-5C49-E30F224EB3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58" y="5692825"/>
              <a:ext cx="1082738" cy="1080000"/>
            </a:xfrm>
            <a:prstGeom prst="rect">
              <a:avLst/>
            </a:prstGeom>
          </p:spPr>
        </p:pic>
        <p:pic>
          <p:nvPicPr>
            <p:cNvPr id="14" name="Picture 13" descr="A blue and black square with a flower design&#10;&#10;Description automatically generated">
              <a:extLst>
                <a:ext uri="{FF2B5EF4-FFF2-40B4-BE49-F238E27FC236}">
                  <a16:creationId xmlns:a16="http://schemas.microsoft.com/office/drawing/2014/main" id="{558B31FB-A862-3705-15D6-390CFEA5B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602" y="5692825"/>
              <a:ext cx="1082738" cy="1080000"/>
            </a:xfrm>
            <a:prstGeom prst="rect">
              <a:avLst/>
            </a:prstGeom>
          </p:spPr>
        </p:pic>
        <p:pic>
          <p:nvPicPr>
            <p:cNvPr id="22" name="Picture 21" descr="A blue and black square with a flower design&#10;&#10;Description automatically generated">
              <a:extLst>
                <a:ext uri="{FF2B5EF4-FFF2-40B4-BE49-F238E27FC236}">
                  <a16:creationId xmlns:a16="http://schemas.microsoft.com/office/drawing/2014/main" id="{C3112ABE-68F0-2E4F-5537-92FC55F600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7146" y="5692825"/>
              <a:ext cx="1082738" cy="1080000"/>
            </a:xfrm>
            <a:prstGeom prst="rect">
              <a:avLst/>
            </a:prstGeom>
          </p:spPr>
        </p:pic>
        <p:pic>
          <p:nvPicPr>
            <p:cNvPr id="23" name="Picture 22" descr="A blue and black square with a flower design&#10;&#10;Description automatically generated">
              <a:extLst>
                <a:ext uri="{FF2B5EF4-FFF2-40B4-BE49-F238E27FC236}">
                  <a16:creationId xmlns:a16="http://schemas.microsoft.com/office/drawing/2014/main" id="{602C3E9F-D3A5-5D4A-4427-28FA73CA1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1690" y="5692825"/>
              <a:ext cx="1082738" cy="1080000"/>
            </a:xfrm>
            <a:prstGeom prst="rect">
              <a:avLst/>
            </a:prstGeom>
          </p:spPr>
        </p:pic>
        <p:pic>
          <p:nvPicPr>
            <p:cNvPr id="24" name="Picture 23" descr="A blue and black square with a flower design&#10;&#10;Description automatically generated">
              <a:extLst>
                <a:ext uri="{FF2B5EF4-FFF2-40B4-BE49-F238E27FC236}">
                  <a16:creationId xmlns:a16="http://schemas.microsoft.com/office/drawing/2014/main" id="{66F20FC1-7C79-E282-3291-D444B7DB0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6234" y="5692825"/>
              <a:ext cx="1082738" cy="1080000"/>
            </a:xfrm>
            <a:prstGeom prst="rect">
              <a:avLst/>
            </a:prstGeom>
          </p:spPr>
        </p:pic>
        <p:pic>
          <p:nvPicPr>
            <p:cNvPr id="25" name="Picture 24" descr="A blue and black square with a flower design&#10;&#10;Description automatically generated">
              <a:extLst>
                <a:ext uri="{FF2B5EF4-FFF2-40B4-BE49-F238E27FC236}">
                  <a16:creationId xmlns:a16="http://schemas.microsoft.com/office/drawing/2014/main" id="{682F2BF0-928A-C365-9B4F-245B91A8A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0778" y="5692825"/>
              <a:ext cx="1082738" cy="1080000"/>
            </a:xfrm>
            <a:prstGeom prst="rect">
              <a:avLst/>
            </a:prstGeom>
          </p:spPr>
        </p:pic>
        <p:pic>
          <p:nvPicPr>
            <p:cNvPr id="26" name="Picture 25" descr="A blue and black square with a flower design&#10;&#10;Description automatically generated">
              <a:extLst>
                <a:ext uri="{FF2B5EF4-FFF2-40B4-BE49-F238E27FC236}">
                  <a16:creationId xmlns:a16="http://schemas.microsoft.com/office/drawing/2014/main" id="{EDFD81D3-2604-8DB0-0AEE-2A9D22F3B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322" y="5692825"/>
              <a:ext cx="1082738" cy="1080000"/>
            </a:xfrm>
            <a:prstGeom prst="rect">
              <a:avLst/>
            </a:prstGeom>
          </p:spPr>
        </p:pic>
        <p:pic>
          <p:nvPicPr>
            <p:cNvPr id="27" name="Picture 26" descr="A blue and black square with a flower design&#10;&#10;Description automatically generated">
              <a:extLst>
                <a:ext uri="{FF2B5EF4-FFF2-40B4-BE49-F238E27FC236}">
                  <a16:creationId xmlns:a16="http://schemas.microsoft.com/office/drawing/2014/main" id="{23D44E58-0DE1-CFE0-FDBA-9A2FA8533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9866" y="5692825"/>
              <a:ext cx="1082738" cy="1080000"/>
            </a:xfrm>
            <a:prstGeom prst="rect">
              <a:avLst/>
            </a:prstGeom>
          </p:spPr>
        </p:pic>
        <p:pic>
          <p:nvPicPr>
            <p:cNvPr id="28" name="Picture 27" descr="A blue and black square with a flower design&#10;&#10;Description automatically generated">
              <a:extLst>
                <a:ext uri="{FF2B5EF4-FFF2-40B4-BE49-F238E27FC236}">
                  <a16:creationId xmlns:a16="http://schemas.microsoft.com/office/drawing/2014/main" id="{614E8316-92B5-0F0B-EEE0-227A06EA7F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4410" y="5692825"/>
              <a:ext cx="1082738" cy="1080000"/>
            </a:xfrm>
            <a:prstGeom prst="rect">
              <a:avLst/>
            </a:prstGeom>
          </p:spPr>
        </p:pic>
        <p:pic>
          <p:nvPicPr>
            <p:cNvPr id="30" name="Picture 29" descr="A blue and black square with a flower design&#10;&#10;Description automatically generated">
              <a:extLst>
                <a:ext uri="{FF2B5EF4-FFF2-40B4-BE49-F238E27FC236}">
                  <a16:creationId xmlns:a16="http://schemas.microsoft.com/office/drawing/2014/main" id="{9422C50D-716F-D276-5B27-BB26300E85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954" y="5692825"/>
              <a:ext cx="1082738" cy="1080000"/>
            </a:xfrm>
            <a:prstGeom prst="rect">
              <a:avLst/>
            </a:prstGeom>
          </p:spPr>
        </p:pic>
        <p:pic>
          <p:nvPicPr>
            <p:cNvPr id="31" name="Picture 30" descr="A blue and black square with a flower design&#10;&#10;Description automatically generated">
              <a:extLst>
                <a:ext uri="{FF2B5EF4-FFF2-40B4-BE49-F238E27FC236}">
                  <a16:creationId xmlns:a16="http://schemas.microsoft.com/office/drawing/2014/main" id="{3D11F417-4A27-9550-B6F8-75421BF17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3499" y="5692825"/>
              <a:ext cx="1082738" cy="1080000"/>
            </a:xfrm>
            <a:prstGeom prst="rect">
              <a:avLst/>
            </a:prstGeom>
          </p:spPr>
        </p:pic>
      </p:grpSp>
    </p:spTree>
    <p:extLst>
      <p:ext uri="{BB962C8B-B14F-4D97-AF65-F5344CB8AC3E}">
        <p14:creationId xmlns:p14="http://schemas.microsoft.com/office/powerpoint/2010/main" val="399668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1266826"/>
            <a:ext cx="5040000" cy="4207781"/>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1266825"/>
            <a:ext cx="5040000" cy="4200721"/>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 name="Group 2">
            <a:extLst>
              <a:ext uri="{FF2B5EF4-FFF2-40B4-BE49-F238E27FC236}">
                <a16:creationId xmlns:a16="http://schemas.microsoft.com/office/drawing/2014/main" id="{44758752-C9AF-1CEC-85D4-41B43D5601FE}"/>
              </a:ext>
            </a:extLst>
          </p:cNvPr>
          <p:cNvGrpSpPr/>
          <p:nvPr userDrawn="1"/>
        </p:nvGrpSpPr>
        <p:grpSpPr>
          <a:xfrm>
            <a:off x="213646" y="5721438"/>
            <a:ext cx="11764708" cy="1080000"/>
            <a:chOff x="131051" y="5598000"/>
            <a:chExt cx="11764708" cy="1080000"/>
          </a:xfrm>
        </p:grpSpPr>
        <p:pic>
          <p:nvPicPr>
            <p:cNvPr id="5" name="Picture 4" descr="A green leaf with black background&#10;&#10;Description automatically generated">
              <a:extLst>
                <a:ext uri="{FF2B5EF4-FFF2-40B4-BE49-F238E27FC236}">
                  <a16:creationId xmlns:a16="http://schemas.microsoft.com/office/drawing/2014/main" id="{B7C09E7F-E175-48C6-15DC-4C79740D2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8" name="Picture 7" descr="A blue flower with black lines&#10;&#10;Description automatically generated">
              <a:extLst>
                <a:ext uri="{FF2B5EF4-FFF2-40B4-BE49-F238E27FC236}">
                  <a16:creationId xmlns:a16="http://schemas.microsoft.com/office/drawing/2014/main" id="{C413175A-FA82-C305-04F0-74F8499FD2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13" name="Picture 12" descr="A blue flower with black lines&#10;&#10;Description automatically generated">
              <a:extLst>
                <a:ext uri="{FF2B5EF4-FFF2-40B4-BE49-F238E27FC236}">
                  <a16:creationId xmlns:a16="http://schemas.microsoft.com/office/drawing/2014/main" id="{7258417C-F2CD-0E6D-4E85-595982FF98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14" name="Picture 13" descr="A green leaf with black background&#10;&#10;Description automatically generated">
              <a:extLst>
                <a:ext uri="{FF2B5EF4-FFF2-40B4-BE49-F238E27FC236}">
                  <a16:creationId xmlns:a16="http://schemas.microsoft.com/office/drawing/2014/main" id="{711475AD-2660-A38A-3619-73B63B9F0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2" name="Picture 21" descr="A green leaf with black background&#10;&#10;Description automatically generated">
              <a:extLst>
                <a:ext uri="{FF2B5EF4-FFF2-40B4-BE49-F238E27FC236}">
                  <a16:creationId xmlns:a16="http://schemas.microsoft.com/office/drawing/2014/main" id="{87542640-61DD-6DFB-9570-717B8151E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3" name="Picture 22" descr="A blue flower with black lines&#10;&#10;Description automatically generated">
              <a:extLst>
                <a:ext uri="{FF2B5EF4-FFF2-40B4-BE49-F238E27FC236}">
                  <a16:creationId xmlns:a16="http://schemas.microsoft.com/office/drawing/2014/main" id="{46192CA6-963D-1D31-D908-C00D0DDF0B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4" name="Picture 23" descr="A blue flower with black lines&#10;&#10;Description automatically generated">
              <a:extLst>
                <a:ext uri="{FF2B5EF4-FFF2-40B4-BE49-F238E27FC236}">
                  <a16:creationId xmlns:a16="http://schemas.microsoft.com/office/drawing/2014/main" id="{5BFFFB1E-E645-3F05-D972-66D275E7D3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5" name="Picture 24" descr="A green leaf with black background&#10;&#10;Description automatically generated">
              <a:extLst>
                <a:ext uri="{FF2B5EF4-FFF2-40B4-BE49-F238E27FC236}">
                  <a16:creationId xmlns:a16="http://schemas.microsoft.com/office/drawing/2014/main" id="{24322A70-0A7D-E0BF-786D-73555DAE9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26" name="Picture 25" descr="A green leaf with black background&#10;&#10;Description automatically generated">
              <a:extLst>
                <a:ext uri="{FF2B5EF4-FFF2-40B4-BE49-F238E27FC236}">
                  <a16:creationId xmlns:a16="http://schemas.microsoft.com/office/drawing/2014/main" id="{E2FD2D71-840E-6327-1B8D-BDAE23905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7" name="Picture 26" descr="A blue flower with black lines&#10;&#10;Description automatically generated">
              <a:extLst>
                <a:ext uri="{FF2B5EF4-FFF2-40B4-BE49-F238E27FC236}">
                  <a16:creationId xmlns:a16="http://schemas.microsoft.com/office/drawing/2014/main" id="{90781A02-F4A8-53AA-1753-C9C758463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28" name="Picture 27" descr="A blue flower with black lines&#10;&#10;Description automatically generated">
              <a:extLst>
                <a:ext uri="{FF2B5EF4-FFF2-40B4-BE49-F238E27FC236}">
                  <a16:creationId xmlns:a16="http://schemas.microsoft.com/office/drawing/2014/main" id="{26CCFEF8-761F-C36E-196C-35D15A145F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3905863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6ECE0819-7CA1-29E0-C5E5-74AE39BDA1A3}"/>
              </a:ext>
            </a:extLst>
          </p:cNvPr>
          <p:cNvSpPr>
            <a:spLocks noGrp="1"/>
          </p:cNvSpPr>
          <p:nvPr>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30" name="Group 29">
            <a:extLst>
              <a:ext uri="{FF2B5EF4-FFF2-40B4-BE49-F238E27FC236}">
                <a16:creationId xmlns:a16="http://schemas.microsoft.com/office/drawing/2014/main" id="{F809A24B-B886-064E-1E1B-538D0A34BC10}"/>
              </a:ext>
            </a:extLst>
          </p:cNvPr>
          <p:cNvGrpSpPr/>
          <p:nvPr userDrawn="1"/>
        </p:nvGrpSpPr>
        <p:grpSpPr>
          <a:xfrm>
            <a:off x="213646" y="5721438"/>
            <a:ext cx="11764708" cy="1080000"/>
            <a:chOff x="131051" y="5598000"/>
            <a:chExt cx="11764708" cy="1080000"/>
          </a:xfrm>
        </p:grpSpPr>
        <p:pic>
          <p:nvPicPr>
            <p:cNvPr id="5" name="Picture 4" descr="A green leaf with black background&#10;&#10;Description automatically generated">
              <a:extLst>
                <a:ext uri="{FF2B5EF4-FFF2-40B4-BE49-F238E27FC236}">
                  <a16:creationId xmlns:a16="http://schemas.microsoft.com/office/drawing/2014/main" id="{890041E8-CA02-4084-29F6-65B65153A8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290" y="5598000"/>
              <a:ext cx="1080000" cy="1080000"/>
            </a:xfrm>
            <a:prstGeom prst="rect">
              <a:avLst/>
            </a:prstGeom>
          </p:spPr>
        </p:pic>
        <p:pic>
          <p:nvPicPr>
            <p:cNvPr id="8" name="Picture 7" descr="A blue flower with black lines&#10;&#10;Description automatically generated">
              <a:extLst>
                <a:ext uri="{FF2B5EF4-FFF2-40B4-BE49-F238E27FC236}">
                  <a16:creationId xmlns:a16="http://schemas.microsoft.com/office/drawing/2014/main" id="{87322B4F-B973-4BE8-AAD6-8721FA7702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5759" y="5598000"/>
              <a:ext cx="1080000" cy="1080000"/>
            </a:xfrm>
            <a:prstGeom prst="rect">
              <a:avLst/>
            </a:prstGeom>
          </p:spPr>
        </p:pic>
        <p:pic>
          <p:nvPicPr>
            <p:cNvPr id="13" name="Picture 12" descr="A blue flower with black lines&#10;&#10;Description automatically generated">
              <a:extLst>
                <a:ext uri="{FF2B5EF4-FFF2-40B4-BE49-F238E27FC236}">
                  <a16:creationId xmlns:a16="http://schemas.microsoft.com/office/drawing/2014/main" id="{04A9B452-6E7E-56D6-A20D-32383DAFAB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8819" y="5598000"/>
              <a:ext cx="1080000" cy="1080000"/>
            </a:xfrm>
            <a:prstGeom prst="rect">
              <a:avLst/>
            </a:prstGeom>
          </p:spPr>
        </p:pic>
        <p:pic>
          <p:nvPicPr>
            <p:cNvPr id="14" name="Picture 13" descr="A green leaf with black background&#10;&#10;Description automatically generated">
              <a:extLst>
                <a:ext uri="{FF2B5EF4-FFF2-40B4-BE49-F238E27FC236}">
                  <a16:creationId xmlns:a16="http://schemas.microsoft.com/office/drawing/2014/main" id="{2D1EB633-89EB-5524-ABBF-61CBB6A72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0348" y="5598000"/>
              <a:ext cx="1080000" cy="1080000"/>
            </a:xfrm>
            <a:prstGeom prst="rect">
              <a:avLst/>
            </a:prstGeom>
          </p:spPr>
        </p:pic>
        <p:pic>
          <p:nvPicPr>
            <p:cNvPr id="22" name="Picture 21" descr="A green leaf with black background&#10;&#10;Description automatically generated">
              <a:extLst>
                <a:ext uri="{FF2B5EF4-FFF2-40B4-BE49-F238E27FC236}">
                  <a16:creationId xmlns:a16="http://schemas.microsoft.com/office/drawing/2014/main" id="{959DE7D3-58C7-E5BA-C12B-B82E31E9A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406" y="5598000"/>
              <a:ext cx="1080000" cy="1080000"/>
            </a:xfrm>
            <a:prstGeom prst="rect">
              <a:avLst/>
            </a:prstGeom>
          </p:spPr>
        </p:pic>
        <p:pic>
          <p:nvPicPr>
            <p:cNvPr id="23" name="Picture 22" descr="A blue flower with black lines&#10;&#10;Description automatically generated">
              <a:extLst>
                <a:ext uri="{FF2B5EF4-FFF2-40B4-BE49-F238E27FC236}">
                  <a16:creationId xmlns:a16="http://schemas.microsoft.com/office/drawing/2014/main" id="{8AA4D52D-16B5-E0C8-109A-84EF499339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877" y="5598000"/>
              <a:ext cx="1080000" cy="1080000"/>
            </a:xfrm>
            <a:prstGeom prst="rect">
              <a:avLst/>
            </a:prstGeom>
          </p:spPr>
        </p:pic>
        <p:pic>
          <p:nvPicPr>
            <p:cNvPr id="24" name="Picture 23" descr="A blue flower with black lines&#10;&#10;Description automatically generated">
              <a:extLst>
                <a:ext uri="{FF2B5EF4-FFF2-40B4-BE49-F238E27FC236}">
                  <a16:creationId xmlns:a16="http://schemas.microsoft.com/office/drawing/2014/main" id="{FBBD53DE-9974-3D6E-B8C9-1604F6DE54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4935" y="5598000"/>
              <a:ext cx="1080000" cy="1080000"/>
            </a:xfrm>
            <a:prstGeom prst="rect">
              <a:avLst/>
            </a:prstGeom>
          </p:spPr>
        </p:pic>
        <p:pic>
          <p:nvPicPr>
            <p:cNvPr id="25" name="Picture 24" descr="A green leaf with black background&#10;&#10;Description automatically generated">
              <a:extLst>
                <a:ext uri="{FF2B5EF4-FFF2-40B4-BE49-F238E27FC236}">
                  <a16:creationId xmlns:a16="http://schemas.microsoft.com/office/drawing/2014/main" id="{C7F016E7-86C2-FD05-DE94-E3C5A3B073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464" y="5598000"/>
              <a:ext cx="1080000" cy="1080000"/>
            </a:xfrm>
            <a:prstGeom prst="rect">
              <a:avLst/>
            </a:prstGeom>
          </p:spPr>
        </p:pic>
        <p:pic>
          <p:nvPicPr>
            <p:cNvPr id="26" name="Picture 25" descr="A green leaf with black background&#10;&#10;Description automatically generated">
              <a:extLst>
                <a:ext uri="{FF2B5EF4-FFF2-40B4-BE49-F238E27FC236}">
                  <a16:creationId xmlns:a16="http://schemas.microsoft.com/office/drawing/2014/main" id="{226E7954-AC7E-48DF-B4A4-5A09141444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9522" y="5598000"/>
              <a:ext cx="1080000" cy="1080000"/>
            </a:xfrm>
            <a:prstGeom prst="rect">
              <a:avLst/>
            </a:prstGeom>
          </p:spPr>
        </p:pic>
        <p:pic>
          <p:nvPicPr>
            <p:cNvPr id="27" name="Picture 26" descr="A blue flower with black lines&#10;&#10;Description automatically generated">
              <a:extLst>
                <a:ext uri="{FF2B5EF4-FFF2-40B4-BE49-F238E27FC236}">
                  <a16:creationId xmlns:a16="http://schemas.microsoft.com/office/drawing/2014/main" id="{021F065A-4A52-2549-C9FB-4AD29CF3E2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993" y="5598000"/>
              <a:ext cx="1080000" cy="1080000"/>
            </a:xfrm>
            <a:prstGeom prst="rect">
              <a:avLst/>
            </a:prstGeom>
          </p:spPr>
        </p:pic>
        <p:pic>
          <p:nvPicPr>
            <p:cNvPr id="28" name="Picture 27" descr="A blue flower with black lines&#10;&#10;Description automatically generated">
              <a:extLst>
                <a:ext uri="{FF2B5EF4-FFF2-40B4-BE49-F238E27FC236}">
                  <a16:creationId xmlns:a16="http://schemas.microsoft.com/office/drawing/2014/main" id="{E9ADF91A-3476-6A01-4C35-A61887BE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51" y="5598000"/>
              <a:ext cx="1080000" cy="1080000"/>
            </a:xfrm>
            <a:prstGeom prst="rect">
              <a:avLst/>
            </a:prstGeom>
          </p:spPr>
        </p:pic>
      </p:grpSp>
    </p:spTree>
    <p:extLst>
      <p:ext uri="{BB962C8B-B14F-4D97-AF65-F5344CB8AC3E}">
        <p14:creationId xmlns:p14="http://schemas.microsoft.com/office/powerpoint/2010/main" val="393917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3" name="Text Placeholder 2">
            <a:extLst>
              <a:ext uri="{FF2B5EF4-FFF2-40B4-BE49-F238E27FC236}">
                <a16:creationId xmlns:a16="http://schemas.microsoft.com/office/drawing/2014/main" id="{6ECE0819-7CA1-29E0-C5E5-74AE39BDA1A3}"/>
              </a:ext>
            </a:extLst>
          </p:cNvPr>
          <p:cNvSpPr>
            <a:spLocks noGrp="1"/>
          </p:cNvSpPr>
          <p:nvPr>
            <p:ph idx="1"/>
          </p:nvPr>
        </p:nvSpPr>
        <p:spPr>
          <a:xfrm>
            <a:off x="1687398" y="1260000"/>
            <a:ext cx="9832602"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43" name="Group 42">
            <a:extLst>
              <a:ext uri="{FF2B5EF4-FFF2-40B4-BE49-F238E27FC236}">
                <a16:creationId xmlns:a16="http://schemas.microsoft.com/office/drawing/2014/main" id="{79A5AE4E-8BD9-1DB3-FDE9-059D9EAEE3BB}"/>
              </a:ext>
            </a:extLst>
          </p:cNvPr>
          <p:cNvGrpSpPr/>
          <p:nvPr userDrawn="1"/>
        </p:nvGrpSpPr>
        <p:grpSpPr>
          <a:xfrm>
            <a:off x="194394" y="5523624"/>
            <a:ext cx="11803212" cy="1260000"/>
            <a:chOff x="194394" y="5533050"/>
            <a:chExt cx="11803212" cy="1260000"/>
          </a:xfrm>
        </p:grpSpPr>
        <p:pic>
          <p:nvPicPr>
            <p:cNvPr id="25" name="Picture 24" descr="A green square with a black background&#10;&#10;Description automatically generated">
              <a:extLst>
                <a:ext uri="{FF2B5EF4-FFF2-40B4-BE49-F238E27FC236}">
                  <a16:creationId xmlns:a16="http://schemas.microsoft.com/office/drawing/2014/main" id="{77CEE782-557A-B4F3-1B74-5C2687A35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942" y="5533050"/>
              <a:ext cx="1265020" cy="1260000"/>
            </a:xfrm>
            <a:prstGeom prst="rect">
              <a:avLst/>
            </a:prstGeom>
          </p:spPr>
        </p:pic>
        <p:pic>
          <p:nvPicPr>
            <p:cNvPr id="27" name="Picture 26" descr="A blue diamond in a black square&#10;&#10;Description automatically generated">
              <a:extLst>
                <a:ext uri="{FF2B5EF4-FFF2-40B4-BE49-F238E27FC236}">
                  <a16:creationId xmlns:a16="http://schemas.microsoft.com/office/drawing/2014/main" id="{1D0C8C88-7298-DA32-7C92-EA62D9ED97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6213" y="5533050"/>
              <a:ext cx="1265020" cy="1260000"/>
            </a:xfrm>
            <a:prstGeom prst="rect">
              <a:avLst/>
            </a:prstGeom>
          </p:spPr>
        </p:pic>
        <p:pic>
          <p:nvPicPr>
            <p:cNvPr id="28" name="Picture 27" descr="A green square with a black background&#10;&#10;Description automatically generated">
              <a:extLst>
                <a:ext uri="{FF2B5EF4-FFF2-40B4-BE49-F238E27FC236}">
                  <a16:creationId xmlns:a16="http://schemas.microsoft.com/office/drawing/2014/main" id="{C8AD23A8-C235-C6BE-38E3-5668FD660B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3487" y="5533050"/>
              <a:ext cx="1265020" cy="1260000"/>
            </a:xfrm>
            <a:prstGeom prst="rect">
              <a:avLst/>
            </a:prstGeom>
          </p:spPr>
        </p:pic>
        <p:pic>
          <p:nvPicPr>
            <p:cNvPr id="29" name="Picture 28" descr="A blue diamond in a black square&#10;&#10;Description automatically generated">
              <a:extLst>
                <a:ext uri="{FF2B5EF4-FFF2-40B4-BE49-F238E27FC236}">
                  <a16:creationId xmlns:a16="http://schemas.microsoft.com/office/drawing/2014/main" id="{F738AD69-E1CF-A824-344E-45F547CD8D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0758" y="5533050"/>
              <a:ext cx="1265020" cy="1260000"/>
            </a:xfrm>
            <a:prstGeom prst="rect">
              <a:avLst/>
            </a:prstGeom>
          </p:spPr>
        </p:pic>
        <p:pic>
          <p:nvPicPr>
            <p:cNvPr id="30" name="Picture 29" descr="A green square with a black background&#10;&#10;Description automatically generated">
              <a:extLst>
                <a:ext uri="{FF2B5EF4-FFF2-40B4-BE49-F238E27FC236}">
                  <a16:creationId xmlns:a16="http://schemas.microsoft.com/office/drawing/2014/main" id="{74C18B82-D60E-1AF2-C24E-0DDD1C3BB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8029" y="5533050"/>
              <a:ext cx="1265020" cy="1260000"/>
            </a:xfrm>
            <a:prstGeom prst="rect">
              <a:avLst/>
            </a:prstGeom>
          </p:spPr>
        </p:pic>
        <p:pic>
          <p:nvPicPr>
            <p:cNvPr id="31" name="Picture 30" descr="A blue diamond in a black square&#10;&#10;Description automatically generated">
              <a:extLst>
                <a:ext uri="{FF2B5EF4-FFF2-40B4-BE49-F238E27FC236}">
                  <a16:creationId xmlns:a16="http://schemas.microsoft.com/office/drawing/2014/main" id="{574F44A0-0640-685B-848C-5B2ED6B24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5303" y="5533050"/>
              <a:ext cx="1265020" cy="1260000"/>
            </a:xfrm>
            <a:prstGeom prst="rect">
              <a:avLst/>
            </a:prstGeom>
          </p:spPr>
        </p:pic>
        <p:pic>
          <p:nvPicPr>
            <p:cNvPr id="40" name="Picture 39" descr="A green square with a black background&#10;&#10;Description automatically generated">
              <a:extLst>
                <a:ext uri="{FF2B5EF4-FFF2-40B4-BE49-F238E27FC236}">
                  <a16:creationId xmlns:a16="http://schemas.microsoft.com/office/drawing/2014/main" id="{889825E9-D5D9-5CC8-3E47-9CAF941A86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394" y="5533050"/>
              <a:ext cx="1265020" cy="1260000"/>
            </a:xfrm>
            <a:prstGeom prst="rect">
              <a:avLst/>
            </a:prstGeom>
          </p:spPr>
        </p:pic>
        <p:pic>
          <p:nvPicPr>
            <p:cNvPr id="41" name="Picture 40" descr="A blue diamond in a black square&#10;&#10;Description automatically generated">
              <a:extLst>
                <a:ext uri="{FF2B5EF4-FFF2-40B4-BE49-F238E27FC236}">
                  <a16:creationId xmlns:a16="http://schemas.microsoft.com/office/drawing/2014/main" id="{A4E80A72-F1FD-A183-25BC-13724EC65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1668" y="5533050"/>
              <a:ext cx="1265020" cy="1260000"/>
            </a:xfrm>
            <a:prstGeom prst="rect">
              <a:avLst/>
            </a:prstGeom>
          </p:spPr>
        </p:pic>
        <p:pic>
          <p:nvPicPr>
            <p:cNvPr id="42" name="Picture 41" descr="A green square with a black background&#10;&#10;Description automatically generated">
              <a:extLst>
                <a:ext uri="{FF2B5EF4-FFF2-40B4-BE49-F238E27FC236}">
                  <a16:creationId xmlns:a16="http://schemas.microsoft.com/office/drawing/2014/main" id="{734B0DD4-1B23-80EA-BEF4-085CD93CE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2586" y="5533050"/>
              <a:ext cx="1265020" cy="1260000"/>
            </a:xfrm>
            <a:prstGeom prst="rect">
              <a:avLst/>
            </a:prstGeom>
          </p:spPr>
        </p:pic>
      </p:grpSp>
    </p:spTree>
    <p:extLst>
      <p:ext uri="{BB962C8B-B14F-4D97-AF65-F5344CB8AC3E}">
        <p14:creationId xmlns:p14="http://schemas.microsoft.com/office/powerpoint/2010/main" val="364167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0" y="0"/>
            <a:ext cx="12192000" cy="1080000"/>
          </a:xfrm>
          <a:prstGeom prst="rect">
            <a:avLst/>
          </a:prstGeom>
        </p:spPr>
        <p:txBody>
          <a:bodyPr anchor="b"/>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720000" y="2019300"/>
            <a:ext cx="5040000" cy="3485954"/>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432000" y="2012016"/>
            <a:ext cx="5040000" cy="3485954"/>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Text Placeholder 2">
            <a:extLst>
              <a:ext uri="{FF2B5EF4-FFF2-40B4-BE49-F238E27FC236}">
                <a16:creationId xmlns:a16="http://schemas.microsoft.com/office/drawing/2014/main" id="{B1220DCE-B469-B57E-19A1-C6369951338C}"/>
              </a:ext>
            </a:extLst>
          </p:cNvPr>
          <p:cNvSpPr>
            <a:spLocks noGrp="1"/>
          </p:cNvSpPr>
          <p:nvPr>
            <p:ph type="body" idx="1"/>
          </p:nvPr>
        </p:nvSpPr>
        <p:spPr>
          <a:xfrm>
            <a:off x="720000" y="1279050"/>
            <a:ext cx="5040000" cy="65276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0FBBA6D7-1274-EA70-AD62-9C5227C194DD}"/>
              </a:ext>
            </a:extLst>
          </p:cNvPr>
          <p:cNvSpPr>
            <a:spLocks noGrp="1"/>
          </p:cNvSpPr>
          <p:nvPr>
            <p:ph type="body" sz="quarter" idx="3"/>
          </p:nvPr>
        </p:nvSpPr>
        <p:spPr>
          <a:xfrm>
            <a:off x="6432000" y="1280815"/>
            <a:ext cx="5040000" cy="652760"/>
          </a:xfrm>
          <a:prstGeom prst="rect">
            <a:avLst/>
          </a:prstGeo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grpSp>
        <p:nvGrpSpPr>
          <p:cNvPr id="32" name="Group 31">
            <a:extLst>
              <a:ext uri="{FF2B5EF4-FFF2-40B4-BE49-F238E27FC236}">
                <a16:creationId xmlns:a16="http://schemas.microsoft.com/office/drawing/2014/main" id="{9901DEA0-1A6F-319C-1714-22AFE42D9FE2}"/>
              </a:ext>
            </a:extLst>
          </p:cNvPr>
          <p:cNvGrpSpPr/>
          <p:nvPr userDrawn="1"/>
        </p:nvGrpSpPr>
        <p:grpSpPr>
          <a:xfrm>
            <a:off x="0" y="5589130"/>
            <a:ext cx="12198891" cy="1224000"/>
            <a:chOff x="-6891" y="5607984"/>
            <a:chExt cx="12198891" cy="1224000"/>
          </a:xfrm>
        </p:grpSpPr>
        <p:pic>
          <p:nvPicPr>
            <p:cNvPr id="13" name="Picture 12" descr="A blue and white flower&#10;&#10;Description automatically generated">
              <a:extLst>
                <a:ext uri="{FF2B5EF4-FFF2-40B4-BE49-F238E27FC236}">
                  <a16:creationId xmlns:a16="http://schemas.microsoft.com/office/drawing/2014/main" id="{E582301F-886A-5F5A-BC68-9CC9E10CAE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000" y="5607984"/>
              <a:ext cx="1224000" cy="1224000"/>
            </a:xfrm>
            <a:prstGeom prst="rect">
              <a:avLst/>
            </a:prstGeom>
          </p:spPr>
        </p:pic>
        <p:pic>
          <p:nvPicPr>
            <p:cNvPr id="22" name="Picture 21" descr="A green and white flower&#10;&#10;Description automatically generated">
              <a:extLst>
                <a:ext uri="{FF2B5EF4-FFF2-40B4-BE49-F238E27FC236}">
                  <a16:creationId xmlns:a16="http://schemas.microsoft.com/office/drawing/2014/main" id="{940CF0BA-5A44-B455-3427-38636CC56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1" y="5607984"/>
              <a:ext cx="1224000" cy="1224000"/>
            </a:xfrm>
            <a:prstGeom prst="rect">
              <a:avLst/>
            </a:prstGeom>
          </p:spPr>
        </p:pic>
        <p:pic>
          <p:nvPicPr>
            <p:cNvPr id="24" name="Picture 23" descr="A green and white flower&#10;&#10;Description automatically generated">
              <a:extLst>
                <a:ext uri="{FF2B5EF4-FFF2-40B4-BE49-F238E27FC236}">
                  <a16:creationId xmlns:a16="http://schemas.microsoft.com/office/drawing/2014/main" id="{6AD75B7D-C5CB-86EA-9FD7-1F8842FD4D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2541" y="5607984"/>
              <a:ext cx="1224000" cy="1224000"/>
            </a:xfrm>
            <a:prstGeom prst="rect">
              <a:avLst/>
            </a:prstGeom>
          </p:spPr>
        </p:pic>
        <p:pic>
          <p:nvPicPr>
            <p:cNvPr id="25" name="Picture 24" descr="A green and white flower&#10;&#10;Description automatically generated">
              <a:extLst>
                <a:ext uri="{FF2B5EF4-FFF2-40B4-BE49-F238E27FC236}">
                  <a16:creationId xmlns:a16="http://schemas.microsoft.com/office/drawing/2014/main" id="{24B52DCF-EDB9-6AEA-BFB5-4CD0C08C43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973" y="5607984"/>
              <a:ext cx="1224000" cy="1224000"/>
            </a:xfrm>
            <a:prstGeom prst="rect">
              <a:avLst/>
            </a:prstGeom>
          </p:spPr>
        </p:pic>
        <p:pic>
          <p:nvPicPr>
            <p:cNvPr id="26" name="Picture 25" descr="A green and white flower&#10;&#10;Description automatically generated">
              <a:extLst>
                <a:ext uri="{FF2B5EF4-FFF2-40B4-BE49-F238E27FC236}">
                  <a16:creationId xmlns:a16="http://schemas.microsoft.com/office/drawing/2014/main" id="{AF3376CD-C3F9-5BB3-FF8E-336818B9F6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405" y="5607984"/>
              <a:ext cx="1224000" cy="1224000"/>
            </a:xfrm>
            <a:prstGeom prst="rect">
              <a:avLst/>
            </a:prstGeom>
          </p:spPr>
        </p:pic>
        <p:pic>
          <p:nvPicPr>
            <p:cNvPr id="27" name="Picture 26" descr="A green and white flower&#10;&#10;Description automatically generated">
              <a:extLst>
                <a:ext uri="{FF2B5EF4-FFF2-40B4-BE49-F238E27FC236}">
                  <a16:creationId xmlns:a16="http://schemas.microsoft.com/office/drawing/2014/main" id="{BCE6ADFE-01EF-3013-E411-A4C7093F2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0837" y="5607984"/>
              <a:ext cx="1224000" cy="1224000"/>
            </a:xfrm>
            <a:prstGeom prst="rect">
              <a:avLst/>
            </a:prstGeom>
          </p:spPr>
        </p:pic>
        <p:pic>
          <p:nvPicPr>
            <p:cNvPr id="28" name="Picture 27" descr="A green and white flower&#10;&#10;Description automatically generated">
              <a:extLst>
                <a:ext uri="{FF2B5EF4-FFF2-40B4-BE49-F238E27FC236}">
                  <a16:creationId xmlns:a16="http://schemas.microsoft.com/office/drawing/2014/main" id="{7E1932B9-FDAE-5575-AE01-E23AC0B820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269" y="5607984"/>
              <a:ext cx="1224000" cy="1224000"/>
            </a:xfrm>
            <a:prstGeom prst="rect">
              <a:avLst/>
            </a:prstGeom>
          </p:spPr>
        </p:pic>
        <p:pic>
          <p:nvPicPr>
            <p:cNvPr id="29" name="Picture 28" descr="A green and white flower&#10;&#10;Description automatically generated">
              <a:extLst>
                <a:ext uri="{FF2B5EF4-FFF2-40B4-BE49-F238E27FC236}">
                  <a16:creationId xmlns:a16="http://schemas.microsoft.com/office/drawing/2014/main" id="{A0198523-74E3-0C1A-0288-D3D14B020B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9701" y="5607984"/>
              <a:ext cx="1224000" cy="1224000"/>
            </a:xfrm>
            <a:prstGeom prst="rect">
              <a:avLst/>
            </a:prstGeom>
          </p:spPr>
        </p:pic>
        <p:pic>
          <p:nvPicPr>
            <p:cNvPr id="30" name="Picture 29" descr="A green and white flower&#10;&#10;Description automatically generated">
              <a:extLst>
                <a:ext uri="{FF2B5EF4-FFF2-40B4-BE49-F238E27FC236}">
                  <a16:creationId xmlns:a16="http://schemas.microsoft.com/office/drawing/2014/main" id="{030975DC-C8C2-3E94-0A19-98B35AA39C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9133" y="5607984"/>
              <a:ext cx="1224000" cy="1224000"/>
            </a:xfrm>
            <a:prstGeom prst="rect">
              <a:avLst/>
            </a:prstGeom>
          </p:spPr>
        </p:pic>
        <p:pic>
          <p:nvPicPr>
            <p:cNvPr id="31" name="Picture 30" descr="A green and white flower&#10;&#10;Description automatically generated">
              <a:extLst>
                <a:ext uri="{FF2B5EF4-FFF2-40B4-BE49-F238E27FC236}">
                  <a16:creationId xmlns:a16="http://schemas.microsoft.com/office/drawing/2014/main" id="{976A4986-9F2A-4FAE-B9B5-58243F1D82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8565" y="5607984"/>
              <a:ext cx="1224000" cy="1224000"/>
            </a:xfrm>
            <a:prstGeom prst="rect">
              <a:avLst/>
            </a:prstGeom>
          </p:spPr>
        </p:pic>
      </p:grpSp>
    </p:spTree>
    <p:extLst>
      <p:ext uri="{BB962C8B-B14F-4D97-AF65-F5344CB8AC3E}">
        <p14:creationId xmlns:p14="http://schemas.microsoft.com/office/powerpoint/2010/main" val="284800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2A5B-8341-3AAB-D6C9-5EFB2904524D}"/>
              </a:ext>
            </a:extLst>
          </p:cNvPr>
          <p:cNvSpPr>
            <a:spLocks noGrp="1"/>
          </p:cNvSpPr>
          <p:nvPr>
            <p:ph type="title"/>
          </p:nvPr>
        </p:nvSpPr>
        <p:spPr>
          <a:xfrm>
            <a:off x="1390650" y="0"/>
            <a:ext cx="10801350" cy="1080000"/>
          </a:xfrm>
          <a:prstGeom prst="rect">
            <a:avLst/>
          </a:prstGeom>
        </p:spPr>
        <p:txBody>
          <a:bodyPr/>
          <a:lstStyle>
            <a:lvl1pPr marL="0" indent="0">
              <a:defRPr/>
            </a:lvl1pPr>
          </a:lstStyle>
          <a:p>
            <a:r>
              <a:rPr lang="en-GB"/>
              <a:t>Click to edit Master title style</a:t>
            </a:r>
            <a:endParaRPr lang="en-AU" dirty="0"/>
          </a:p>
        </p:txBody>
      </p:sp>
      <p:sp>
        <p:nvSpPr>
          <p:cNvPr id="4" name="Content Placeholder 3">
            <a:extLst>
              <a:ext uri="{FF2B5EF4-FFF2-40B4-BE49-F238E27FC236}">
                <a16:creationId xmlns:a16="http://schemas.microsoft.com/office/drawing/2014/main" id="{BFE47E18-5C05-466A-FD16-7A7FB6CE39AB}"/>
              </a:ext>
            </a:extLst>
          </p:cNvPr>
          <p:cNvSpPr>
            <a:spLocks noGrp="1"/>
          </p:cNvSpPr>
          <p:nvPr>
            <p:ph sz="half" idx="2"/>
          </p:nvPr>
        </p:nvSpPr>
        <p:spPr>
          <a:xfrm>
            <a:off x="1390650" y="1266825"/>
            <a:ext cx="470535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6" name="Content Placeholder 5">
            <a:extLst>
              <a:ext uri="{FF2B5EF4-FFF2-40B4-BE49-F238E27FC236}">
                <a16:creationId xmlns:a16="http://schemas.microsoft.com/office/drawing/2014/main" id="{491A1665-57F3-2A05-9038-640A6C1EAA71}"/>
              </a:ext>
            </a:extLst>
          </p:cNvPr>
          <p:cNvSpPr>
            <a:spLocks noGrp="1"/>
          </p:cNvSpPr>
          <p:nvPr>
            <p:ph sz="quarter" idx="4"/>
          </p:nvPr>
        </p:nvSpPr>
        <p:spPr>
          <a:xfrm>
            <a:off x="6630600" y="1266825"/>
            <a:ext cx="4494600" cy="5038725"/>
          </a:xfrm>
          <a:prstGeom prst="rect">
            <a:avLst/>
          </a:prstGeom>
        </p:spPr>
        <p:txBody>
          <a:bodyPr/>
          <a:lstStyle>
            <a:lvl1pPr>
              <a:defRPr sz="2500"/>
            </a:lvl1pPr>
            <a:lvl2pPr>
              <a:defRPr sz="21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492295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2192000" cy="1080000"/>
          </a:xfrm>
        </p:spPr>
        <p:txBody>
          <a:bodyPr/>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1719262" y="1276351"/>
            <a:ext cx="8753475" cy="4976813"/>
          </a:xfrm>
          <a:solidFill>
            <a:srgbClr val="FFFFFF"/>
          </a:solidFill>
        </p:spPr>
        <p:txBody>
          <a:bodyPr/>
          <a:lstStyle>
            <a:lvl1pPr marL="628650" indent="-228600">
              <a:defRPr/>
            </a:lvl1pPr>
            <a:lvl2pPr marL="990600" indent="-228600">
              <a:defRPr/>
            </a:lvl2pPr>
            <a:lvl3pPr marL="1438275" indent="-228600">
              <a:defRPr/>
            </a:lvl3pPr>
            <a:lvl4pPr marL="1885950" indent="-228600">
              <a:defRPr/>
            </a:lvl4pPr>
            <a:lvl5pPr marL="2333625" indent="-2286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9" name="Group 28">
            <a:extLst>
              <a:ext uri="{FF2B5EF4-FFF2-40B4-BE49-F238E27FC236}">
                <a16:creationId xmlns:a16="http://schemas.microsoft.com/office/drawing/2014/main" id="{A9E861E0-53BB-1003-44FF-6294DCBEC740}"/>
              </a:ext>
            </a:extLst>
          </p:cNvPr>
          <p:cNvGrpSpPr/>
          <p:nvPr userDrawn="1"/>
        </p:nvGrpSpPr>
        <p:grpSpPr>
          <a:xfrm>
            <a:off x="531262" y="1458100"/>
            <a:ext cx="1188000" cy="4613314"/>
            <a:chOff x="10579439" y="266015"/>
            <a:chExt cx="1188000" cy="4613314"/>
          </a:xfrm>
          <a:gradFill>
            <a:gsLst>
              <a:gs pos="0">
                <a:schemeClr val="accent5"/>
              </a:gs>
              <a:gs pos="57000">
                <a:schemeClr val="accent5">
                  <a:lumMod val="40000"/>
                  <a:lumOff val="60000"/>
                </a:schemeClr>
              </a:gs>
              <a:gs pos="100000">
                <a:schemeClr val="accent5"/>
              </a:gs>
            </a:gsLst>
            <a:lin ang="0" scaled="0"/>
          </a:gradFill>
        </p:grpSpPr>
        <p:pic>
          <p:nvPicPr>
            <p:cNvPr id="30" name="Picture 29" descr="A black and white image of a turtle&#10;&#10;Description automatically generated">
              <a:extLst>
                <a:ext uri="{FF2B5EF4-FFF2-40B4-BE49-F238E27FC236}">
                  <a16:creationId xmlns:a16="http://schemas.microsoft.com/office/drawing/2014/main" id="{8A80A41A-78B1-4D2C-60DA-F83611147A8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1978672"/>
              <a:ext cx="1188000" cy="1188000"/>
            </a:xfrm>
            <a:prstGeom prst="rect">
              <a:avLst/>
            </a:prstGeom>
            <a:grpFill/>
          </p:spPr>
        </p:pic>
        <p:pic>
          <p:nvPicPr>
            <p:cNvPr id="31" name="Picture 30" descr="A black and white image of a turtle&#10;&#10;Description automatically generated">
              <a:extLst>
                <a:ext uri="{FF2B5EF4-FFF2-40B4-BE49-F238E27FC236}">
                  <a16:creationId xmlns:a16="http://schemas.microsoft.com/office/drawing/2014/main" id="{D915627D-C25E-8E55-7277-01806E8C8F53}"/>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3691329"/>
              <a:ext cx="1188000" cy="1188000"/>
            </a:xfrm>
            <a:prstGeom prst="rect">
              <a:avLst/>
            </a:prstGeom>
            <a:grpFill/>
          </p:spPr>
        </p:pic>
        <p:pic>
          <p:nvPicPr>
            <p:cNvPr id="33" name="Picture 32" descr="A black and white image of a turtle&#10;&#10;Description automatically generated">
              <a:extLst>
                <a:ext uri="{FF2B5EF4-FFF2-40B4-BE49-F238E27FC236}">
                  <a16:creationId xmlns:a16="http://schemas.microsoft.com/office/drawing/2014/main" id="{64BA57A6-69CC-CC27-3779-455D37DE3AE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266015"/>
              <a:ext cx="1188000" cy="1188000"/>
            </a:xfrm>
            <a:prstGeom prst="rect">
              <a:avLst/>
            </a:prstGeom>
            <a:grpFill/>
          </p:spPr>
        </p:pic>
      </p:grpSp>
    </p:spTree>
    <p:extLst>
      <p:ext uri="{BB962C8B-B14F-4D97-AF65-F5344CB8AC3E}">
        <p14:creationId xmlns:p14="http://schemas.microsoft.com/office/powerpoint/2010/main" val="1309495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0" y="0"/>
            <a:ext cx="10333397" cy="1080000"/>
          </a:xfrm>
        </p:spPr>
        <p:txBody>
          <a:bodyPr/>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720000" y="1260000"/>
            <a:ext cx="8753475"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grpSp>
        <p:nvGrpSpPr>
          <p:cNvPr id="28" name="Group 27">
            <a:extLst>
              <a:ext uri="{FF2B5EF4-FFF2-40B4-BE49-F238E27FC236}">
                <a16:creationId xmlns:a16="http://schemas.microsoft.com/office/drawing/2014/main" id="{5B2E9454-350A-F5B7-DEB7-9A4BC79F8DC9}"/>
              </a:ext>
            </a:extLst>
          </p:cNvPr>
          <p:cNvGrpSpPr/>
          <p:nvPr userDrawn="1"/>
        </p:nvGrpSpPr>
        <p:grpSpPr>
          <a:xfrm>
            <a:off x="10665164" y="266015"/>
            <a:ext cx="1188000" cy="6325971"/>
            <a:chOff x="10579439" y="266015"/>
            <a:chExt cx="1188000" cy="6325971"/>
          </a:xfrm>
          <a:gradFill>
            <a:gsLst>
              <a:gs pos="0">
                <a:schemeClr val="accent5"/>
              </a:gs>
              <a:gs pos="57000">
                <a:schemeClr val="accent5">
                  <a:lumMod val="40000"/>
                  <a:lumOff val="60000"/>
                </a:schemeClr>
              </a:gs>
              <a:gs pos="100000">
                <a:schemeClr val="accent5"/>
              </a:gs>
            </a:gsLst>
            <a:lin ang="0" scaled="0"/>
          </a:gradFill>
        </p:grpSpPr>
        <p:pic>
          <p:nvPicPr>
            <p:cNvPr id="15" name="Picture 14" descr="A black and white image of a turtle&#10;&#10;Description automatically generated">
              <a:extLst>
                <a:ext uri="{FF2B5EF4-FFF2-40B4-BE49-F238E27FC236}">
                  <a16:creationId xmlns:a16="http://schemas.microsoft.com/office/drawing/2014/main" id="{D62DF4A9-BCD6-D50D-B168-7C810F283370}"/>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1978672"/>
              <a:ext cx="1188000" cy="1188000"/>
            </a:xfrm>
            <a:prstGeom prst="rect">
              <a:avLst/>
            </a:prstGeom>
            <a:grpFill/>
          </p:spPr>
        </p:pic>
        <p:pic>
          <p:nvPicPr>
            <p:cNvPr id="17" name="Picture 16" descr="A black and white image of a turtle&#10;&#10;Description automatically generated">
              <a:extLst>
                <a:ext uri="{FF2B5EF4-FFF2-40B4-BE49-F238E27FC236}">
                  <a16:creationId xmlns:a16="http://schemas.microsoft.com/office/drawing/2014/main" id="{F1597058-A027-EF49-6CCC-B89734C82A8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3691329"/>
              <a:ext cx="1188000" cy="1188000"/>
            </a:xfrm>
            <a:prstGeom prst="rect">
              <a:avLst/>
            </a:prstGeom>
            <a:grpFill/>
          </p:spPr>
        </p:pic>
        <p:pic>
          <p:nvPicPr>
            <p:cNvPr id="19" name="Picture 18" descr="A black and white image of a turtle&#10;&#10;Description automatically generated">
              <a:extLst>
                <a:ext uri="{FF2B5EF4-FFF2-40B4-BE49-F238E27FC236}">
                  <a16:creationId xmlns:a16="http://schemas.microsoft.com/office/drawing/2014/main" id="{BC9E9954-54EB-559C-DC12-B1E6465BBB24}"/>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5403986"/>
              <a:ext cx="1188000" cy="1188000"/>
            </a:xfrm>
            <a:prstGeom prst="rect">
              <a:avLst/>
            </a:prstGeom>
            <a:grpFill/>
          </p:spPr>
        </p:pic>
        <p:pic>
          <p:nvPicPr>
            <p:cNvPr id="23" name="Picture 22" descr="A black and white image of a turtle&#10;&#10;Description automatically generated">
              <a:extLst>
                <a:ext uri="{FF2B5EF4-FFF2-40B4-BE49-F238E27FC236}">
                  <a16:creationId xmlns:a16="http://schemas.microsoft.com/office/drawing/2014/main" id="{311E0E70-0135-F348-19D2-F9140CF46CCE}"/>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266015"/>
              <a:ext cx="1188000" cy="1188000"/>
            </a:xfrm>
            <a:prstGeom prst="rect">
              <a:avLst/>
            </a:prstGeom>
            <a:grpFill/>
          </p:spPr>
        </p:pic>
      </p:grpSp>
      <p:grpSp>
        <p:nvGrpSpPr>
          <p:cNvPr id="29" name="Group 28">
            <a:extLst>
              <a:ext uri="{FF2B5EF4-FFF2-40B4-BE49-F238E27FC236}">
                <a16:creationId xmlns:a16="http://schemas.microsoft.com/office/drawing/2014/main" id="{A9E861E0-53BB-1003-44FF-6294DCBEC740}"/>
              </a:ext>
            </a:extLst>
          </p:cNvPr>
          <p:cNvGrpSpPr/>
          <p:nvPr userDrawn="1"/>
        </p:nvGrpSpPr>
        <p:grpSpPr>
          <a:xfrm>
            <a:off x="9739397" y="1122343"/>
            <a:ext cx="1188000" cy="4613314"/>
            <a:chOff x="10579439" y="266015"/>
            <a:chExt cx="1188000" cy="4613314"/>
          </a:xfrm>
          <a:gradFill>
            <a:gsLst>
              <a:gs pos="0">
                <a:schemeClr val="accent5"/>
              </a:gs>
              <a:gs pos="57000">
                <a:schemeClr val="accent5">
                  <a:lumMod val="40000"/>
                  <a:lumOff val="60000"/>
                </a:schemeClr>
              </a:gs>
              <a:gs pos="100000">
                <a:schemeClr val="accent5"/>
              </a:gs>
            </a:gsLst>
            <a:lin ang="0" scaled="0"/>
          </a:gradFill>
        </p:grpSpPr>
        <p:pic>
          <p:nvPicPr>
            <p:cNvPr id="30" name="Picture 29" descr="A black and white image of a turtle&#10;&#10;Description automatically generated">
              <a:extLst>
                <a:ext uri="{FF2B5EF4-FFF2-40B4-BE49-F238E27FC236}">
                  <a16:creationId xmlns:a16="http://schemas.microsoft.com/office/drawing/2014/main" id="{8A80A41A-78B1-4D2C-60DA-F83611147A8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1978672"/>
              <a:ext cx="1188000" cy="1188000"/>
            </a:xfrm>
            <a:prstGeom prst="rect">
              <a:avLst/>
            </a:prstGeom>
            <a:grpFill/>
          </p:spPr>
        </p:pic>
        <p:pic>
          <p:nvPicPr>
            <p:cNvPr id="31" name="Picture 30" descr="A black and white image of a turtle&#10;&#10;Description automatically generated">
              <a:extLst>
                <a:ext uri="{FF2B5EF4-FFF2-40B4-BE49-F238E27FC236}">
                  <a16:creationId xmlns:a16="http://schemas.microsoft.com/office/drawing/2014/main" id="{D915627D-C25E-8E55-7277-01806E8C8F53}"/>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3691329"/>
              <a:ext cx="1188000" cy="1188000"/>
            </a:xfrm>
            <a:prstGeom prst="rect">
              <a:avLst/>
            </a:prstGeom>
            <a:grpFill/>
          </p:spPr>
        </p:pic>
        <p:pic>
          <p:nvPicPr>
            <p:cNvPr id="33" name="Picture 32" descr="A black and white image of a turtle&#10;&#10;Description automatically generated">
              <a:extLst>
                <a:ext uri="{FF2B5EF4-FFF2-40B4-BE49-F238E27FC236}">
                  <a16:creationId xmlns:a16="http://schemas.microsoft.com/office/drawing/2014/main" id="{64BA57A6-69CC-CC27-3779-455D37DE3AE6}"/>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693629">
              <a:off x="10579439" y="266015"/>
              <a:ext cx="1188000" cy="1188000"/>
            </a:xfrm>
            <a:prstGeom prst="rect">
              <a:avLst/>
            </a:prstGeom>
            <a:grpFill/>
          </p:spPr>
        </p:pic>
      </p:grpSp>
    </p:spTree>
    <p:extLst>
      <p:ext uri="{BB962C8B-B14F-4D97-AF65-F5344CB8AC3E}">
        <p14:creationId xmlns:p14="http://schemas.microsoft.com/office/powerpoint/2010/main" val="59553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400174" y="0"/>
            <a:ext cx="10144237" cy="1080000"/>
          </a:xfrm>
          <a:prstGeom prst="rect">
            <a:avLst/>
          </a:prstGeom>
        </p:spPr>
        <p:txBody>
          <a:bodyPr anchor="b">
            <a:normAutofit/>
          </a:bodyPr>
          <a:lstStyle>
            <a:lvl1pPr marL="0" indent="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400174" y="1260000"/>
            <a:ext cx="10119825" cy="363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 name="Group 1">
            <a:extLst>
              <a:ext uri="{FF2B5EF4-FFF2-40B4-BE49-F238E27FC236}">
                <a16:creationId xmlns:a16="http://schemas.microsoft.com/office/drawing/2014/main" id="{2FA28FA2-0A03-BA75-AA19-F94CCE406CA1}"/>
              </a:ext>
            </a:extLst>
          </p:cNvPr>
          <p:cNvGrpSpPr>
            <a:grpSpLocks noChangeAspect="1"/>
          </p:cNvGrpSpPr>
          <p:nvPr userDrawn="1"/>
        </p:nvGrpSpPr>
        <p:grpSpPr>
          <a:xfrm>
            <a:off x="1133474" y="5075850"/>
            <a:ext cx="10971013" cy="1728000"/>
            <a:chOff x="885710" y="4907267"/>
            <a:chExt cx="10971013" cy="1728000"/>
          </a:xfrm>
        </p:grpSpPr>
        <p:sp>
          <p:nvSpPr>
            <p:cNvPr id="3" name="Freeform 3">
              <a:extLst>
                <a:ext uri="{FF2B5EF4-FFF2-40B4-BE49-F238E27FC236}">
                  <a16:creationId xmlns:a16="http://schemas.microsoft.com/office/drawing/2014/main" id="{C5310D7F-6C7C-28B1-6E17-D12D48CC41A6}"/>
                </a:ext>
              </a:extLst>
            </p:cNvPr>
            <p:cNvSpPr>
              <a:spLocks noChangeAspect="1"/>
            </p:cNvSpPr>
            <p:nvPr userDrawn="1"/>
          </p:nvSpPr>
          <p:spPr>
            <a:xfrm>
              <a:off x="4656725"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sp>
          <p:nvSpPr>
            <p:cNvPr id="4" name="Freeform 3">
              <a:extLst>
                <a:ext uri="{FF2B5EF4-FFF2-40B4-BE49-F238E27FC236}">
                  <a16:creationId xmlns:a16="http://schemas.microsoft.com/office/drawing/2014/main" id="{B3E91FD7-F09A-4E79-4298-433A3B1D2079}"/>
                </a:ext>
              </a:extLst>
            </p:cNvPr>
            <p:cNvSpPr>
              <a:spLocks noChangeAspect="1"/>
            </p:cNvSpPr>
            <p:nvPr userDrawn="1"/>
          </p:nvSpPr>
          <p:spPr>
            <a:xfrm>
              <a:off x="885710" y="4907267"/>
              <a:ext cx="7199998" cy="1728000"/>
            </a:xfrm>
            <a:custGeom>
              <a:avLst/>
              <a:gdLst/>
              <a:ahLst/>
              <a:cxnLst/>
              <a:rect l="l" t="t" r="r" b="b"/>
              <a:pathLst>
                <a:path w="7940269" h="1905665">
                  <a:moveTo>
                    <a:pt x="0" y="0"/>
                  </a:moveTo>
                  <a:lnTo>
                    <a:pt x="7940270" y="0"/>
                  </a:lnTo>
                  <a:lnTo>
                    <a:pt x="7940270" y="1905664"/>
                  </a:lnTo>
                  <a:lnTo>
                    <a:pt x="0" y="1905664"/>
                  </a:lnTo>
                  <a:lnTo>
                    <a:pt x="0" y="0"/>
                  </a:lnTo>
                  <a:close/>
                </a:path>
              </a:pathLst>
            </a:custGeom>
            <a:blipFill>
              <a:blip r:embed="rId2"/>
              <a:stretch>
                <a:fillRect/>
              </a:stretch>
            </a:blipFill>
          </p:spPr>
          <p:txBody>
            <a:bodyPr/>
            <a:lstStyle/>
            <a:p>
              <a:endParaRPr lang="en-AU"/>
            </a:p>
          </p:txBody>
        </p:sp>
      </p:grpSp>
      <p:cxnSp>
        <p:nvCxnSpPr>
          <p:cNvPr id="5" name="Straight Connector 4">
            <a:extLst>
              <a:ext uri="{FF2B5EF4-FFF2-40B4-BE49-F238E27FC236}">
                <a16:creationId xmlns:a16="http://schemas.microsoft.com/office/drawing/2014/main" id="{F3356FB1-EC1F-DB24-C040-BB7F910CA9D7}"/>
              </a:ext>
            </a:extLst>
          </p:cNvPr>
          <p:cNvCxnSpPr>
            <a:cxnSpLocks/>
          </p:cNvCxnSpPr>
          <p:nvPr userDrawn="1"/>
        </p:nvCxnSpPr>
        <p:spPr>
          <a:xfrm>
            <a:off x="1047634" y="0"/>
            <a:ext cx="0" cy="685800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78576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A9B6-5AA5-CB0B-BD08-40AAA8E4306B}"/>
              </a:ext>
            </a:extLst>
          </p:cNvPr>
          <p:cNvSpPr>
            <a:spLocks noGrp="1"/>
          </p:cNvSpPr>
          <p:nvPr>
            <p:ph type="title"/>
          </p:nvPr>
        </p:nvSpPr>
        <p:spPr>
          <a:xfrm>
            <a:off x="1520100" y="0"/>
            <a:ext cx="9605100" cy="1080000"/>
          </a:xfrm>
        </p:spPr>
        <p:txBody>
          <a:bodyPr/>
          <a:lstStyle/>
          <a:p>
            <a:r>
              <a:rPr lang="en-GB"/>
              <a:t>Click to edit Master title style</a:t>
            </a:r>
            <a:endParaRPr lang="en-AU" dirty="0"/>
          </a:p>
        </p:txBody>
      </p:sp>
      <p:sp>
        <p:nvSpPr>
          <p:cNvPr id="16" name="Content Placeholder 15">
            <a:extLst>
              <a:ext uri="{FF2B5EF4-FFF2-40B4-BE49-F238E27FC236}">
                <a16:creationId xmlns:a16="http://schemas.microsoft.com/office/drawing/2014/main" id="{8779B845-0A6E-F3A1-5722-A252477A2DCD}"/>
              </a:ext>
            </a:extLst>
          </p:cNvPr>
          <p:cNvSpPr>
            <a:spLocks noGrp="1"/>
          </p:cNvSpPr>
          <p:nvPr userDrawn="1">
            <p:ph sz="quarter" idx="10"/>
          </p:nvPr>
        </p:nvSpPr>
        <p:spPr>
          <a:xfrm>
            <a:off x="1520100" y="1260000"/>
            <a:ext cx="9605100" cy="49768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27" name="Group 26">
            <a:extLst>
              <a:ext uri="{FF2B5EF4-FFF2-40B4-BE49-F238E27FC236}">
                <a16:creationId xmlns:a16="http://schemas.microsoft.com/office/drawing/2014/main" id="{CFDED2EE-A0FF-465A-3D1E-25365C0EEC77}"/>
              </a:ext>
            </a:extLst>
          </p:cNvPr>
          <p:cNvGrpSpPr>
            <a:grpSpLocks noChangeAspect="1"/>
          </p:cNvGrpSpPr>
          <p:nvPr userDrawn="1"/>
        </p:nvGrpSpPr>
        <p:grpSpPr>
          <a:xfrm>
            <a:off x="76827" y="118050"/>
            <a:ext cx="1365244" cy="6612375"/>
            <a:chOff x="10167702" y="-61359"/>
            <a:chExt cx="1294773" cy="6271073"/>
          </a:xfrm>
          <a:solidFill>
            <a:schemeClr val="bg1"/>
          </a:solidFill>
        </p:grpSpPr>
        <p:pic>
          <p:nvPicPr>
            <p:cNvPr id="22" name="Picture 21" descr="A black background with a star&#10;&#10;Description automatically generated">
              <a:extLst>
                <a:ext uri="{FF2B5EF4-FFF2-40B4-BE49-F238E27FC236}">
                  <a16:creationId xmlns:a16="http://schemas.microsoft.com/office/drawing/2014/main" id="{CF6616F5-11B0-BF02-2076-DD02C2E3FA4B}"/>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61359"/>
              <a:ext cx="1294773" cy="1260000"/>
            </a:xfrm>
            <a:prstGeom prst="rect">
              <a:avLst/>
            </a:prstGeom>
            <a:grpFill/>
          </p:spPr>
        </p:pic>
        <p:pic>
          <p:nvPicPr>
            <p:cNvPr id="23" name="Picture 22" descr="A black background with a star&#10;&#10;Description automatically generated">
              <a:extLst>
                <a:ext uri="{FF2B5EF4-FFF2-40B4-BE49-F238E27FC236}">
                  <a16:creationId xmlns:a16="http://schemas.microsoft.com/office/drawing/2014/main" id="{972325CB-CF75-9ED2-D8CF-D2A524264E5B}"/>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1193667"/>
              <a:ext cx="1294773" cy="1260000"/>
            </a:xfrm>
            <a:prstGeom prst="rect">
              <a:avLst/>
            </a:prstGeom>
            <a:grpFill/>
          </p:spPr>
        </p:pic>
        <p:pic>
          <p:nvPicPr>
            <p:cNvPr id="24" name="Picture 23" descr="A black background with a star&#10;&#10;Description automatically generated">
              <a:extLst>
                <a:ext uri="{FF2B5EF4-FFF2-40B4-BE49-F238E27FC236}">
                  <a16:creationId xmlns:a16="http://schemas.microsoft.com/office/drawing/2014/main" id="{FD899348-0425-4025-8EE4-447BC9F04741}"/>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2439660"/>
              <a:ext cx="1294773" cy="1260000"/>
            </a:xfrm>
            <a:prstGeom prst="rect">
              <a:avLst/>
            </a:prstGeom>
            <a:grpFill/>
          </p:spPr>
        </p:pic>
        <p:pic>
          <p:nvPicPr>
            <p:cNvPr id="25" name="Picture 24" descr="A black background with a star&#10;&#10;Description automatically generated">
              <a:extLst>
                <a:ext uri="{FF2B5EF4-FFF2-40B4-BE49-F238E27FC236}">
                  <a16:creationId xmlns:a16="http://schemas.microsoft.com/office/drawing/2014/main" id="{691FDE39-AC7D-1C02-A566-DF9C468391B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3694687"/>
              <a:ext cx="1294773" cy="1260000"/>
            </a:xfrm>
            <a:prstGeom prst="rect">
              <a:avLst/>
            </a:prstGeom>
            <a:grpFill/>
          </p:spPr>
        </p:pic>
        <p:pic>
          <p:nvPicPr>
            <p:cNvPr id="26" name="Picture 25" descr="A black background with a star&#10;&#10;Description automatically generated">
              <a:extLst>
                <a:ext uri="{FF2B5EF4-FFF2-40B4-BE49-F238E27FC236}">
                  <a16:creationId xmlns:a16="http://schemas.microsoft.com/office/drawing/2014/main" id="{6E15E292-3864-058A-0A8C-510E8B4A8E07}"/>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7702" y="4949714"/>
              <a:ext cx="1294773" cy="1260000"/>
            </a:xfrm>
            <a:prstGeom prst="rect">
              <a:avLst/>
            </a:prstGeom>
            <a:grpFill/>
          </p:spPr>
        </p:pic>
      </p:grpSp>
    </p:spTree>
    <p:extLst>
      <p:ext uri="{BB962C8B-B14F-4D97-AF65-F5344CB8AC3E}">
        <p14:creationId xmlns:p14="http://schemas.microsoft.com/office/powerpoint/2010/main" val="1613778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8A1F-30AB-7C65-88BB-1403F87BBC52}"/>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BB37B47-BCE8-A802-B8D2-22B4D8EC12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4EC9927-6CE3-94D9-C6D6-28145DF0A0E0}"/>
              </a:ext>
            </a:extLst>
          </p:cNvPr>
          <p:cNvSpPr>
            <a:spLocks noGrp="1"/>
          </p:cNvSpPr>
          <p:nvPr>
            <p:ph type="dt" sz="half" idx="10"/>
          </p:nvPr>
        </p:nvSpPr>
        <p:spPr/>
        <p:txBody>
          <a:bodyPr/>
          <a:lstStyle/>
          <a:p>
            <a:fld id="{09510CE2-69D5-4F8A-857E-8ECFAD218EC2}" type="datetimeFigureOut">
              <a:rPr lang="en-AU" smtClean="0"/>
              <a:t>29/08/2024</a:t>
            </a:fld>
            <a:endParaRPr lang="en-AU"/>
          </a:p>
        </p:txBody>
      </p:sp>
      <p:sp>
        <p:nvSpPr>
          <p:cNvPr id="5" name="Footer Placeholder 4">
            <a:extLst>
              <a:ext uri="{FF2B5EF4-FFF2-40B4-BE49-F238E27FC236}">
                <a16:creationId xmlns:a16="http://schemas.microsoft.com/office/drawing/2014/main" id="{9A310B76-01D4-31BE-CE02-021639B52D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5BBF80-5739-7B50-A956-DD60849DA422}"/>
              </a:ext>
            </a:extLst>
          </p:cNvPr>
          <p:cNvSpPr>
            <a:spLocks noGrp="1"/>
          </p:cNvSpPr>
          <p:nvPr>
            <p:ph type="sldNum" sz="quarter" idx="12"/>
          </p:nvPr>
        </p:nvSpPr>
        <p:spPr/>
        <p:txBody>
          <a:bodyPr/>
          <a:lstStyle/>
          <a:p>
            <a:fld id="{5390C2D4-D6B8-42D5-A40D-592017148329}" type="slidenum">
              <a:rPr lang="en-AU" smtClean="0"/>
              <a:t>‹#›</a:t>
            </a:fld>
            <a:endParaRPr lang="en-AU"/>
          </a:p>
        </p:txBody>
      </p:sp>
    </p:spTree>
    <p:extLst>
      <p:ext uri="{BB962C8B-B14F-4D97-AF65-F5344CB8AC3E}">
        <p14:creationId xmlns:p14="http://schemas.microsoft.com/office/powerpoint/2010/main" val="242096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0" y="0"/>
            <a:ext cx="12204000" cy="1080000"/>
          </a:xfrm>
          <a:prstGeom prst="rect">
            <a:avLst/>
          </a:prstGeom>
        </p:spPr>
        <p:txBody>
          <a:bodyPr anchor="b">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8" name="Group 17">
            <a:extLst>
              <a:ext uri="{FF2B5EF4-FFF2-40B4-BE49-F238E27FC236}">
                <a16:creationId xmlns:a16="http://schemas.microsoft.com/office/drawing/2014/main" id="{DCE85D21-0F52-8E6F-316B-C0C1AE032DD6}"/>
              </a:ext>
            </a:extLst>
          </p:cNvPr>
          <p:cNvGrpSpPr/>
          <p:nvPr userDrawn="1"/>
        </p:nvGrpSpPr>
        <p:grpSpPr>
          <a:xfrm>
            <a:off x="720000" y="5539359"/>
            <a:ext cx="5312191" cy="1260000"/>
            <a:chOff x="314467" y="5598000"/>
            <a:chExt cx="5312191" cy="1260000"/>
          </a:xfrm>
        </p:grpSpPr>
        <p:pic>
          <p:nvPicPr>
            <p:cNvPr id="3" name="Picture 2" descr="A purple square with a black background&#10;&#10;Description automatically generated">
              <a:extLst>
                <a:ext uri="{FF2B5EF4-FFF2-40B4-BE49-F238E27FC236}">
                  <a16:creationId xmlns:a16="http://schemas.microsoft.com/office/drawing/2014/main" id="{BB8111A8-B99B-89BF-3BF4-B8D996CDB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524" y="5598000"/>
              <a:ext cx="1265020" cy="126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4289D7D-508E-F7F1-9551-DA5CA81B6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467" y="5598000"/>
              <a:ext cx="1265020" cy="1260000"/>
            </a:xfrm>
            <a:prstGeom prst="rect">
              <a:avLst/>
            </a:prstGeom>
          </p:spPr>
        </p:pic>
        <p:pic>
          <p:nvPicPr>
            <p:cNvPr id="10" name="Picture 9" descr="A purple square with a black background&#10;&#10;Description automatically generated">
              <a:extLst>
                <a:ext uri="{FF2B5EF4-FFF2-40B4-BE49-F238E27FC236}">
                  <a16:creationId xmlns:a16="http://schemas.microsoft.com/office/drawing/2014/main" id="{373431A6-915E-8A78-3832-1EC2DBD6B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1638" y="5598000"/>
              <a:ext cx="1265020" cy="126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C348A72B-9A80-9332-DC70-5A0E6DEE6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2581" y="5598000"/>
              <a:ext cx="1265020" cy="1260000"/>
            </a:xfrm>
            <a:prstGeom prst="rect">
              <a:avLst/>
            </a:prstGeom>
          </p:spPr>
        </p:pic>
      </p:grpSp>
      <p:grpSp>
        <p:nvGrpSpPr>
          <p:cNvPr id="17" name="Group 16">
            <a:extLst>
              <a:ext uri="{FF2B5EF4-FFF2-40B4-BE49-F238E27FC236}">
                <a16:creationId xmlns:a16="http://schemas.microsoft.com/office/drawing/2014/main" id="{E6AFC664-BE2B-7D7B-12F5-E702E0D26F22}"/>
              </a:ext>
            </a:extLst>
          </p:cNvPr>
          <p:cNvGrpSpPr/>
          <p:nvPr userDrawn="1"/>
        </p:nvGrpSpPr>
        <p:grpSpPr>
          <a:xfrm>
            <a:off x="6096000" y="5539359"/>
            <a:ext cx="5312191" cy="1260000"/>
            <a:chOff x="6096000" y="3817905"/>
            <a:chExt cx="5312191" cy="1260000"/>
          </a:xfrm>
        </p:grpSpPr>
        <p:pic>
          <p:nvPicPr>
            <p:cNvPr id="13" name="Picture 12" descr="A purple square with a black background&#10;&#10;Description automatically generated">
              <a:extLst>
                <a:ext uri="{FF2B5EF4-FFF2-40B4-BE49-F238E27FC236}">
                  <a16:creationId xmlns:a16="http://schemas.microsoft.com/office/drawing/2014/main" id="{EE8C3CE2-FF40-A777-23BB-030A17EBF0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057" y="3817905"/>
              <a:ext cx="1265020" cy="1260000"/>
            </a:xfrm>
            <a:prstGeom prst="rect">
              <a:avLst/>
            </a:prstGeom>
          </p:spPr>
        </p:pic>
        <p:pic>
          <p:nvPicPr>
            <p:cNvPr id="14" name="Picture 13" descr="A green and black logo&#10;&#10;Description automatically generated">
              <a:extLst>
                <a:ext uri="{FF2B5EF4-FFF2-40B4-BE49-F238E27FC236}">
                  <a16:creationId xmlns:a16="http://schemas.microsoft.com/office/drawing/2014/main" id="{9F36C18A-42BA-8086-9D88-43672C32F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817905"/>
              <a:ext cx="1265020" cy="1260000"/>
            </a:xfrm>
            <a:prstGeom prst="rect">
              <a:avLst/>
            </a:prstGeom>
          </p:spPr>
        </p:pic>
        <p:pic>
          <p:nvPicPr>
            <p:cNvPr id="15" name="Picture 14" descr="A purple square with a black background&#10;&#10;Description automatically generated">
              <a:extLst>
                <a:ext uri="{FF2B5EF4-FFF2-40B4-BE49-F238E27FC236}">
                  <a16:creationId xmlns:a16="http://schemas.microsoft.com/office/drawing/2014/main" id="{4047E44E-747D-21FB-F851-70DCDCE53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3171" y="3817905"/>
              <a:ext cx="1265020" cy="1260000"/>
            </a:xfrm>
            <a:prstGeom prst="rect">
              <a:avLst/>
            </a:prstGeom>
          </p:spPr>
        </p:pic>
        <p:pic>
          <p:nvPicPr>
            <p:cNvPr id="16" name="Picture 15" descr="A green and black logo&#10;&#10;Description automatically generated">
              <a:extLst>
                <a:ext uri="{FF2B5EF4-FFF2-40B4-BE49-F238E27FC236}">
                  <a16:creationId xmlns:a16="http://schemas.microsoft.com/office/drawing/2014/main" id="{5979CEA3-1D68-EE6B-496C-58DBC2B9E1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94114" y="3817905"/>
              <a:ext cx="1265020" cy="1260000"/>
            </a:xfrm>
            <a:prstGeom prst="rect">
              <a:avLst/>
            </a:prstGeom>
          </p:spPr>
        </p:pic>
      </p:grpSp>
    </p:spTree>
    <p:extLst>
      <p:ext uri="{BB962C8B-B14F-4D97-AF65-F5344CB8AC3E}">
        <p14:creationId xmlns:p14="http://schemas.microsoft.com/office/powerpoint/2010/main" val="33412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272619" y="0"/>
            <a:ext cx="10919381" cy="1080000"/>
          </a:xfrm>
          <a:prstGeom prst="rect">
            <a:avLst/>
          </a:prstGeom>
        </p:spPr>
        <p:txBody>
          <a:bodyPr anchor="b">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272620" y="1259999"/>
            <a:ext cx="9869862" cy="501825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2" name="Group 11">
            <a:extLst>
              <a:ext uri="{FF2B5EF4-FFF2-40B4-BE49-F238E27FC236}">
                <a16:creationId xmlns:a16="http://schemas.microsoft.com/office/drawing/2014/main" id="{6E680E10-EDDF-4138-B1EF-6360A8A75C44}"/>
              </a:ext>
            </a:extLst>
          </p:cNvPr>
          <p:cNvGrpSpPr>
            <a:grpSpLocks noChangeAspect="1"/>
          </p:cNvGrpSpPr>
          <p:nvPr userDrawn="1"/>
        </p:nvGrpSpPr>
        <p:grpSpPr>
          <a:xfrm>
            <a:off x="103777" y="154609"/>
            <a:ext cx="1008000" cy="6548782"/>
            <a:chOff x="141485" y="1201926"/>
            <a:chExt cx="903609" cy="5870574"/>
          </a:xfrm>
        </p:grpSpPr>
        <p:grpSp>
          <p:nvGrpSpPr>
            <p:cNvPr id="18" name="Group 17">
              <a:extLst>
                <a:ext uri="{FF2B5EF4-FFF2-40B4-BE49-F238E27FC236}">
                  <a16:creationId xmlns:a16="http://schemas.microsoft.com/office/drawing/2014/main" id="{DCE85D21-0F52-8E6F-316B-C0C1AE032DD6}"/>
                </a:ext>
              </a:extLst>
            </p:cNvPr>
            <p:cNvGrpSpPr/>
            <p:nvPr userDrawn="1"/>
          </p:nvGrpSpPr>
          <p:grpSpPr>
            <a:xfrm rot="16200000">
              <a:off x="-1359202" y="2702613"/>
              <a:ext cx="3904983" cy="903609"/>
              <a:chOff x="1713624" y="5595496"/>
              <a:chExt cx="3904983" cy="903609"/>
            </a:xfrm>
          </p:grpSpPr>
          <p:pic>
            <p:nvPicPr>
              <p:cNvPr id="3" name="Picture 2" descr="A purple square with a black background&#10;&#10;Description automatically generated">
                <a:extLst>
                  <a:ext uri="{FF2B5EF4-FFF2-40B4-BE49-F238E27FC236}">
                    <a16:creationId xmlns:a16="http://schemas.microsoft.com/office/drawing/2014/main" id="{BB8111A8-B99B-89BF-3BF4-B8D996CDB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713491" y="5597290"/>
                <a:ext cx="903588" cy="900000"/>
              </a:xfrm>
              <a:prstGeom prst="rect">
                <a:avLst/>
              </a:prstGeom>
            </p:spPr>
          </p:pic>
          <p:pic>
            <p:nvPicPr>
              <p:cNvPr id="5" name="Picture 4" descr="A green and black logo&#10;&#10;Description automatically generated">
                <a:extLst>
                  <a:ext uri="{FF2B5EF4-FFF2-40B4-BE49-F238E27FC236}">
                    <a16:creationId xmlns:a16="http://schemas.microsoft.com/office/drawing/2014/main" id="{A4289D7D-508E-F7F1-9551-DA5CA81B62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711830" y="5597290"/>
                <a:ext cx="903588" cy="900000"/>
              </a:xfrm>
              <a:prstGeom prst="rect">
                <a:avLst/>
              </a:prstGeom>
            </p:spPr>
          </p:pic>
          <p:pic>
            <p:nvPicPr>
              <p:cNvPr id="10" name="Picture 9" descr="A purple square with a black background&#10;&#10;Description automatically generated">
                <a:extLst>
                  <a:ext uri="{FF2B5EF4-FFF2-40B4-BE49-F238E27FC236}">
                    <a16:creationId xmlns:a16="http://schemas.microsoft.com/office/drawing/2014/main" id="{373431A6-915E-8A78-3832-1EC2DBD6B4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716813" y="5597311"/>
                <a:ext cx="903588" cy="900000"/>
              </a:xfrm>
              <a:prstGeom prst="rect">
                <a:avLst/>
              </a:prstGeom>
            </p:spPr>
          </p:pic>
          <p:pic>
            <p:nvPicPr>
              <p:cNvPr id="11" name="Picture 10" descr="A green and black logo&#10;&#10;Description automatically generated">
                <a:extLst>
                  <a:ext uri="{FF2B5EF4-FFF2-40B4-BE49-F238E27FC236}">
                    <a16:creationId xmlns:a16="http://schemas.microsoft.com/office/drawing/2014/main" id="{C348A72B-9A80-9332-DC70-5A0E6DEE6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15152" y="5597291"/>
                <a:ext cx="903588" cy="900000"/>
              </a:xfrm>
              <a:prstGeom prst="rect">
                <a:avLst/>
              </a:prstGeom>
            </p:spPr>
          </p:pic>
        </p:grpSp>
        <p:pic>
          <p:nvPicPr>
            <p:cNvPr id="7" name="Picture 6" descr="A purple square with a black background&#10;&#10;Description automatically generated">
              <a:extLst>
                <a:ext uri="{FF2B5EF4-FFF2-40B4-BE49-F238E27FC236}">
                  <a16:creationId xmlns:a16="http://schemas.microsoft.com/office/drawing/2014/main" id="{0761EFA4-B111-D0F1-0C21-82097209D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485" y="5206075"/>
              <a:ext cx="903588" cy="900000"/>
            </a:xfrm>
            <a:prstGeom prst="rect">
              <a:avLst/>
            </a:prstGeom>
          </p:spPr>
        </p:pic>
        <p:pic>
          <p:nvPicPr>
            <p:cNvPr id="8" name="Picture 7" descr="A green and black logo&#10;&#10;Description automatically generated">
              <a:extLst>
                <a:ext uri="{FF2B5EF4-FFF2-40B4-BE49-F238E27FC236}">
                  <a16:creationId xmlns:a16="http://schemas.microsoft.com/office/drawing/2014/main" id="{53C7A95F-1F53-A84D-B1AD-E3F708D955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485" y="6172500"/>
              <a:ext cx="903588" cy="900000"/>
            </a:xfrm>
            <a:prstGeom prst="rect">
              <a:avLst/>
            </a:prstGeom>
          </p:spPr>
        </p:pic>
      </p:grpSp>
    </p:spTree>
    <p:extLst>
      <p:ext uri="{BB962C8B-B14F-4D97-AF65-F5344CB8AC3E}">
        <p14:creationId xmlns:p14="http://schemas.microsoft.com/office/powerpoint/2010/main" val="5644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EA5A814-E231-9A8F-87DB-FEFE101414A5}"/>
              </a:ext>
            </a:extLst>
          </p:cNvPr>
          <p:cNvGrpSpPr>
            <a:grpSpLocks noChangeAspect="1"/>
          </p:cNvGrpSpPr>
          <p:nvPr userDrawn="1"/>
        </p:nvGrpSpPr>
        <p:grpSpPr>
          <a:xfrm>
            <a:off x="38560" y="5533050"/>
            <a:ext cx="12109930" cy="1260000"/>
            <a:chOff x="19050" y="5773913"/>
            <a:chExt cx="10379951" cy="1080000"/>
          </a:xfrm>
          <a:solidFill>
            <a:schemeClr val="accent5"/>
          </a:solidFill>
        </p:grpSpPr>
        <p:pic>
          <p:nvPicPr>
            <p:cNvPr id="7" name="Picture 6" descr="A black background with a black square&#10;&#10;Description automatically generated with medium confidence">
              <a:extLst>
                <a:ext uri="{FF2B5EF4-FFF2-40B4-BE49-F238E27FC236}">
                  <a16:creationId xmlns:a16="http://schemas.microsoft.com/office/drawing/2014/main" id="{5581175E-EDE0-13C9-3446-4067FE9F18A5}"/>
                </a:ext>
              </a:extLst>
            </p:cNvPr>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050" y="5773913"/>
              <a:ext cx="5520435" cy="1080000"/>
            </a:xfrm>
            <a:prstGeom prst="rect">
              <a:avLst/>
            </a:prstGeom>
            <a:grpFill/>
          </p:spPr>
        </p:pic>
        <p:pic>
          <p:nvPicPr>
            <p:cNvPr id="8" name="Picture 7" descr="A black background with a black square&#10;&#10;Description automatically generated with medium confidence">
              <a:extLst>
                <a:ext uri="{FF2B5EF4-FFF2-40B4-BE49-F238E27FC236}">
                  <a16:creationId xmlns:a16="http://schemas.microsoft.com/office/drawing/2014/main" id="{3FC127AF-6F81-24D5-2EBD-4F39889833D3}"/>
                </a:ext>
              </a:extLst>
            </p:cNvPr>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11972"/>
            <a:stretch/>
          </p:blipFill>
          <p:spPr>
            <a:xfrm>
              <a:off x="5539486" y="5773913"/>
              <a:ext cx="4859515" cy="1080000"/>
            </a:xfrm>
            <a:prstGeom prst="rect">
              <a:avLst/>
            </a:prstGeom>
            <a:grpFill/>
          </p:spPr>
        </p:pic>
      </p:grpSp>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9525" y="0"/>
            <a:ext cx="12168000" cy="1080000"/>
          </a:xfrm>
          <a:prstGeom prst="rect">
            <a:avLst/>
          </a:prstGeom>
        </p:spPr>
        <p:txBody>
          <a:bodyPr anchor="b">
            <a:normAutofit/>
          </a:bodyPr>
          <a:lstStyle>
            <a:lvl1pPr marL="720000">
              <a:lnSpc>
                <a:spcPct val="100000"/>
              </a:lnSpc>
              <a:defRPr sz="3600"/>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26364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2494625" y="0"/>
            <a:ext cx="9709375" cy="1080000"/>
          </a:xfrm>
          <a:prstGeom prst="rect">
            <a:avLst/>
          </a:prstGeom>
        </p:spPr>
        <p:txBody>
          <a:bodyPr anchor="b">
            <a:normAutofit/>
          </a:bodyPr>
          <a:lstStyle>
            <a:lvl1pPr marL="0" indent="0">
              <a:lnSpc>
                <a:spcPct val="100000"/>
              </a:lnSpc>
              <a:defRPr sz="4000">
                <a:solidFill>
                  <a:schemeClr val="tx2"/>
                </a:solidFill>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2494625" y="1259999"/>
            <a:ext cx="9025374"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Freeform 2">
            <a:extLst>
              <a:ext uri="{FF2B5EF4-FFF2-40B4-BE49-F238E27FC236}">
                <a16:creationId xmlns:a16="http://schemas.microsoft.com/office/drawing/2014/main" id="{3C097952-9585-2872-6EC2-04927698E617}"/>
              </a:ext>
            </a:extLst>
          </p:cNvPr>
          <p:cNvSpPr>
            <a:spLocks noChangeAspect="1"/>
          </p:cNvSpPr>
          <p:nvPr userDrawn="1"/>
        </p:nvSpPr>
        <p:spPr>
          <a:xfrm rot="-5400000">
            <a:off x="-210217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spTree>
    <p:extLst>
      <p:ext uri="{BB962C8B-B14F-4D97-AF65-F5344CB8AC3E}">
        <p14:creationId xmlns:p14="http://schemas.microsoft.com/office/powerpoint/2010/main" val="42559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2485748" y="0"/>
            <a:ext cx="9718251" cy="1080000"/>
          </a:xfrm>
          <a:prstGeom prst="rect">
            <a:avLst/>
          </a:prstGeom>
        </p:spPr>
        <p:txBody>
          <a:bodyPr anchor="b">
            <a:normAutofit/>
          </a:bodyPr>
          <a:lstStyle>
            <a:lvl1pPr marL="0" indent="0">
              <a:lnSpc>
                <a:spcPct val="100000"/>
              </a:lnSpc>
              <a:defRPr sz="4000">
                <a:solidFill>
                  <a:schemeClr val="tx2"/>
                </a:solidFill>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2485748" y="1259999"/>
            <a:ext cx="9034251"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Freeform 2">
            <a:extLst>
              <a:ext uri="{FF2B5EF4-FFF2-40B4-BE49-F238E27FC236}">
                <a16:creationId xmlns:a16="http://schemas.microsoft.com/office/drawing/2014/main" id="{2DA54ED7-A793-A3A0-9040-862CE4F32CD0}"/>
              </a:ext>
            </a:extLst>
          </p:cNvPr>
          <p:cNvSpPr>
            <a:spLocks noChangeAspect="1"/>
          </p:cNvSpPr>
          <p:nvPr userDrawn="1"/>
        </p:nvSpPr>
        <p:spPr>
          <a:xfrm rot="-5400000">
            <a:off x="-2102174" y="2619375"/>
            <a:ext cx="6746875" cy="1619250"/>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spTree>
    <p:extLst>
      <p:ext uri="{BB962C8B-B14F-4D97-AF65-F5344CB8AC3E}">
        <p14:creationId xmlns:p14="http://schemas.microsoft.com/office/powerpoint/2010/main" val="411765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rgbClr val="FFFF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1781174" y="0"/>
            <a:ext cx="10422826" cy="1080000"/>
          </a:xfrm>
          <a:prstGeom prst="rect">
            <a:avLst/>
          </a:prstGeom>
        </p:spPr>
        <p:txBody>
          <a:bodyPr anchor="b">
            <a:normAutofit/>
          </a:bodyPr>
          <a:lstStyle>
            <a:lvl1pPr marL="0" indent="0" algn="l" defTabSz="914400" rtl="0" eaLnBrk="1" latinLnBrk="0" hangingPunct="1">
              <a:lnSpc>
                <a:spcPct val="10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1781175" y="1259999"/>
            <a:ext cx="3952876"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 name="Freeform 2">
            <a:extLst>
              <a:ext uri="{FF2B5EF4-FFF2-40B4-BE49-F238E27FC236}">
                <a16:creationId xmlns:a16="http://schemas.microsoft.com/office/drawing/2014/main" id="{3C097952-9585-2872-6EC2-04927698E617}"/>
              </a:ext>
            </a:extLst>
          </p:cNvPr>
          <p:cNvSpPr>
            <a:spLocks noChangeAspect="1"/>
          </p:cNvSpPr>
          <p:nvPr userDrawn="1"/>
        </p:nvSpPr>
        <p:spPr>
          <a:xfrm rot="-5400000">
            <a:off x="-2424699" y="2628885"/>
            <a:ext cx="6614419" cy="1587461"/>
          </a:xfrm>
          <a:custGeom>
            <a:avLst/>
            <a:gdLst/>
            <a:ahLst/>
            <a:cxnLst/>
            <a:rect l="l" t="t" r="r" b="b"/>
            <a:pathLst>
              <a:path w="11202587" h="2688621">
                <a:moveTo>
                  <a:pt x="0" y="0"/>
                </a:moveTo>
                <a:lnTo>
                  <a:pt x="11202586" y="0"/>
                </a:lnTo>
                <a:lnTo>
                  <a:pt x="11202586" y="2688620"/>
                </a:lnTo>
                <a:lnTo>
                  <a:pt x="0" y="2688620"/>
                </a:lnTo>
                <a:lnTo>
                  <a:pt x="0" y="0"/>
                </a:lnTo>
                <a:close/>
              </a:path>
            </a:pathLst>
          </a:custGeom>
          <a:blipFill>
            <a:blip r:embed="rId2">
              <a:alphaModFix amt="65999"/>
            </a:blip>
            <a:stretch>
              <a:fillRect/>
            </a:stretch>
          </a:blipFill>
        </p:spPr>
        <p:txBody>
          <a:bodyPr/>
          <a:lstStyle/>
          <a:p>
            <a:endParaRPr lang="en-AU"/>
          </a:p>
        </p:txBody>
      </p:sp>
      <p:sp>
        <p:nvSpPr>
          <p:cNvPr id="3" name="Text Placeholder 2">
            <a:extLst>
              <a:ext uri="{FF2B5EF4-FFF2-40B4-BE49-F238E27FC236}">
                <a16:creationId xmlns:a16="http://schemas.microsoft.com/office/drawing/2014/main" id="{C0633DC1-E6FB-14E8-9B2C-B038B651F30D}"/>
              </a:ext>
            </a:extLst>
          </p:cNvPr>
          <p:cNvSpPr>
            <a:spLocks noGrp="1"/>
          </p:cNvSpPr>
          <p:nvPr>
            <p:ph idx="10"/>
          </p:nvPr>
        </p:nvSpPr>
        <p:spPr>
          <a:xfrm>
            <a:off x="6457951" y="1259999"/>
            <a:ext cx="4819650" cy="503602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02479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E2AA21-F861-E5F4-A6D0-34CBD2307FB4}"/>
              </a:ext>
            </a:extLst>
          </p:cNvPr>
          <p:cNvSpPr>
            <a:spLocks noGrp="1"/>
          </p:cNvSpPr>
          <p:nvPr userDrawn="1">
            <p:ph type="title"/>
          </p:nvPr>
        </p:nvSpPr>
        <p:spPr>
          <a:xfrm>
            <a:off x="9525" y="0"/>
            <a:ext cx="12168000" cy="1080000"/>
          </a:xfrm>
          <a:prstGeom prst="rect">
            <a:avLst/>
          </a:prstGeom>
        </p:spPr>
        <p:txBody>
          <a:bodyPr anchor="b">
            <a:normAutofit/>
          </a:bodyPr>
          <a:lstStyle>
            <a:lvl1pPr marL="714375" indent="0" algn="l" defTabSz="914400" rtl="0" eaLnBrk="1" latinLnBrk="0" hangingPunct="1">
              <a:lnSpc>
                <a:spcPct val="10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a:lstStyle>
          <a:p>
            <a:r>
              <a:rPr lang="en-GB"/>
              <a:t>Click to edit Master title style</a:t>
            </a:r>
            <a:endParaRPr lang="en-AU" dirty="0"/>
          </a:p>
        </p:txBody>
      </p:sp>
      <p:sp>
        <p:nvSpPr>
          <p:cNvPr id="9" name="Text Placeholder 2">
            <a:extLst>
              <a:ext uri="{FF2B5EF4-FFF2-40B4-BE49-F238E27FC236}">
                <a16:creationId xmlns:a16="http://schemas.microsoft.com/office/drawing/2014/main" id="{F7CA5A11-FD2D-A24D-9DED-B9A648533BC7}"/>
              </a:ext>
            </a:extLst>
          </p:cNvPr>
          <p:cNvSpPr>
            <a:spLocks noGrp="1"/>
          </p:cNvSpPr>
          <p:nvPr userDrawn="1">
            <p:ph idx="1"/>
          </p:nvPr>
        </p:nvSpPr>
        <p:spPr>
          <a:xfrm>
            <a:off x="720000" y="1260000"/>
            <a:ext cx="10800000" cy="4093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grpSp>
        <p:nvGrpSpPr>
          <p:cNvPr id="16" name="Group 15">
            <a:extLst>
              <a:ext uri="{FF2B5EF4-FFF2-40B4-BE49-F238E27FC236}">
                <a16:creationId xmlns:a16="http://schemas.microsoft.com/office/drawing/2014/main" id="{5DC7018E-E93B-FB2A-542D-D2731DBB3B2F}"/>
              </a:ext>
            </a:extLst>
          </p:cNvPr>
          <p:cNvGrpSpPr/>
          <p:nvPr userDrawn="1"/>
        </p:nvGrpSpPr>
        <p:grpSpPr>
          <a:xfrm>
            <a:off x="103588" y="5448002"/>
            <a:ext cx="11984824" cy="1260000"/>
            <a:chOff x="-230788" y="5519023"/>
            <a:chExt cx="11984824" cy="1345309"/>
          </a:xfrm>
        </p:grpSpPr>
        <p:pic>
          <p:nvPicPr>
            <p:cNvPr id="5" name="Picture 4" descr="A purple flower with black border&#10;&#10;Description automatically generated">
              <a:extLst>
                <a:ext uri="{FF2B5EF4-FFF2-40B4-BE49-F238E27FC236}">
                  <a16:creationId xmlns:a16="http://schemas.microsoft.com/office/drawing/2014/main" id="{7F0E5CB7-3692-3FA2-97DC-BE1A03BC17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494" y="5519023"/>
              <a:ext cx="1340160" cy="1340160"/>
            </a:xfrm>
            <a:prstGeom prst="rect">
              <a:avLst/>
            </a:prstGeom>
          </p:spPr>
        </p:pic>
        <p:pic>
          <p:nvPicPr>
            <p:cNvPr id="7" name="Picture 6" descr="A purple flower with black border&#10;&#10;Description automatically generated">
              <a:extLst>
                <a:ext uri="{FF2B5EF4-FFF2-40B4-BE49-F238E27FC236}">
                  <a16:creationId xmlns:a16="http://schemas.microsoft.com/office/drawing/2014/main" id="{8DDFB00C-FB0A-6544-BECD-51644D391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3696" y="5519023"/>
              <a:ext cx="1340160" cy="1340160"/>
            </a:xfrm>
            <a:prstGeom prst="rect">
              <a:avLst/>
            </a:prstGeom>
          </p:spPr>
        </p:pic>
        <p:pic>
          <p:nvPicPr>
            <p:cNvPr id="8" name="Picture 7" descr="A purple flower with black border&#10;&#10;Description automatically generated">
              <a:extLst>
                <a:ext uri="{FF2B5EF4-FFF2-40B4-BE49-F238E27FC236}">
                  <a16:creationId xmlns:a16="http://schemas.microsoft.com/office/drawing/2014/main" id="{23CE6AC7-41CA-3C6E-0611-96FE644D8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4636" y="5519023"/>
              <a:ext cx="1340160" cy="1340160"/>
            </a:xfrm>
            <a:prstGeom prst="rect">
              <a:avLst/>
            </a:prstGeom>
          </p:spPr>
        </p:pic>
        <p:pic>
          <p:nvPicPr>
            <p:cNvPr id="10" name="Picture 9" descr="A purple flower with black border&#10;&#10;Description automatically generated">
              <a:extLst>
                <a:ext uri="{FF2B5EF4-FFF2-40B4-BE49-F238E27FC236}">
                  <a16:creationId xmlns:a16="http://schemas.microsoft.com/office/drawing/2014/main" id="{34E34142-06C8-C532-020A-E1D2877C7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7656" y="5519023"/>
              <a:ext cx="1340160" cy="1340160"/>
            </a:xfrm>
            <a:prstGeom prst="rect">
              <a:avLst/>
            </a:prstGeom>
          </p:spPr>
        </p:pic>
        <p:pic>
          <p:nvPicPr>
            <p:cNvPr id="11" name="Picture 10" descr="A purple flower with black border&#10;&#10;Description automatically generated">
              <a:extLst>
                <a:ext uri="{FF2B5EF4-FFF2-40B4-BE49-F238E27FC236}">
                  <a16:creationId xmlns:a16="http://schemas.microsoft.com/office/drawing/2014/main" id="{543EB58C-063A-DF67-61AF-988D753F43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676" y="5519023"/>
              <a:ext cx="1340160" cy="1340160"/>
            </a:xfrm>
            <a:prstGeom prst="rect">
              <a:avLst/>
            </a:prstGeom>
          </p:spPr>
        </p:pic>
        <p:pic>
          <p:nvPicPr>
            <p:cNvPr id="12" name="Picture 11" descr="A purple flower with black border&#10;&#10;Description automatically generated">
              <a:extLst>
                <a:ext uri="{FF2B5EF4-FFF2-40B4-BE49-F238E27FC236}">
                  <a16:creationId xmlns:a16="http://schemas.microsoft.com/office/drawing/2014/main" id="{BAC7877B-8D49-B5A4-F602-480C638A5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6716" y="5519023"/>
              <a:ext cx="1340160" cy="1340161"/>
            </a:xfrm>
            <a:prstGeom prst="rect">
              <a:avLst/>
            </a:prstGeom>
          </p:spPr>
        </p:pic>
        <p:pic>
          <p:nvPicPr>
            <p:cNvPr id="13" name="Picture 12" descr="A purple flower with black border&#10;&#10;Description automatically generated">
              <a:extLst>
                <a:ext uri="{FF2B5EF4-FFF2-40B4-BE49-F238E27FC236}">
                  <a16:creationId xmlns:a16="http://schemas.microsoft.com/office/drawing/2014/main" id="{63CA065B-91CC-7BDD-3A91-010741F0AC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858" y="5519023"/>
              <a:ext cx="1340160" cy="1340160"/>
            </a:xfrm>
            <a:prstGeom prst="rect">
              <a:avLst/>
            </a:prstGeom>
          </p:spPr>
        </p:pic>
        <p:pic>
          <p:nvPicPr>
            <p:cNvPr id="14" name="Picture 13" descr="A purple flower with black border&#10;&#10;Description automatically generated">
              <a:extLst>
                <a:ext uri="{FF2B5EF4-FFF2-40B4-BE49-F238E27FC236}">
                  <a16:creationId xmlns:a16="http://schemas.microsoft.com/office/drawing/2014/main" id="{272BB62F-0D22-63CD-BEF1-7E6CA37A0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3876" y="5519023"/>
              <a:ext cx="1340160" cy="1340160"/>
            </a:xfrm>
            <a:prstGeom prst="rect">
              <a:avLst/>
            </a:prstGeom>
          </p:spPr>
        </p:pic>
        <p:pic>
          <p:nvPicPr>
            <p:cNvPr id="15" name="Picture 14" descr="A purple flower with black border&#10;&#10;Description automatically generated">
              <a:extLst>
                <a:ext uri="{FF2B5EF4-FFF2-40B4-BE49-F238E27FC236}">
                  <a16:creationId xmlns:a16="http://schemas.microsoft.com/office/drawing/2014/main" id="{78211E14-3863-4D95-F68F-C9ECF5520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788" y="5524172"/>
              <a:ext cx="1340160" cy="1340160"/>
            </a:xfrm>
            <a:prstGeom prst="rect">
              <a:avLst/>
            </a:prstGeom>
          </p:spPr>
        </p:pic>
      </p:grpSp>
      <p:pic>
        <p:nvPicPr>
          <p:cNvPr id="18" name="Picture 17" descr="A blue flower with leaves&#10;&#10;Description automatically generated">
            <a:extLst>
              <a:ext uri="{FF2B5EF4-FFF2-40B4-BE49-F238E27FC236}">
                <a16:creationId xmlns:a16="http://schemas.microsoft.com/office/drawing/2014/main" id="{E631719D-5178-FEFE-F823-D28F48194B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88332" y="544952"/>
            <a:ext cx="1260000" cy="1260000"/>
          </a:xfrm>
          <a:prstGeom prst="rect">
            <a:avLst/>
          </a:prstGeom>
        </p:spPr>
      </p:pic>
    </p:spTree>
    <p:extLst>
      <p:ext uri="{BB962C8B-B14F-4D97-AF65-F5344CB8AC3E}">
        <p14:creationId xmlns:p14="http://schemas.microsoft.com/office/powerpoint/2010/main" val="308211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BE0F1-4A2E-41E1-C26D-494904A85494}"/>
              </a:ext>
            </a:extLst>
          </p:cNvPr>
          <p:cNvSpPr>
            <a:spLocks noGrp="1"/>
          </p:cNvSpPr>
          <p:nvPr>
            <p:ph type="title"/>
          </p:nvPr>
        </p:nvSpPr>
        <p:spPr>
          <a:xfrm>
            <a:off x="0" y="0"/>
            <a:ext cx="12192000" cy="1080000"/>
          </a:xfrm>
          <a:prstGeom prst="rect">
            <a:avLst/>
          </a:prstGeom>
          <a:gradFill flip="none" rotWithShape="1">
            <a:gsLst>
              <a:gs pos="0">
                <a:schemeClr val="accent1">
                  <a:lumMod val="75000"/>
                  <a:lumOff val="25000"/>
                  <a:tint val="66000"/>
                  <a:satMod val="160000"/>
                </a:schemeClr>
              </a:gs>
              <a:gs pos="50000">
                <a:schemeClr val="accent1">
                  <a:lumMod val="75000"/>
                  <a:lumOff val="25000"/>
                  <a:tint val="44500"/>
                  <a:satMod val="160000"/>
                </a:schemeClr>
              </a:gs>
              <a:gs pos="100000">
                <a:schemeClr val="accent1">
                  <a:lumMod val="75000"/>
                  <a:lumOff val="25000"/>
                  <a:tint val="23500"/>
                  <a:satMod val="160000"/>
                </a:schemeClr>
              </a:gs>
            </a:gsLst>
            <a:lin ang="10800000" scaled="1"/>
            <a:tileRect/>
          </a:gradFill>
        </p:spPr>
        <p:txBody>
          <a:bodyPr vert="horz" lIns="91440" tIns="45720" rIns="91440" bIns="45720" rtlCol="0" anchor="ctr">
            <a:norm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3D3674A1-965B-9AA9-2637-1E6E843EA752}"/>
              </a:ext>
            </a:extLst>
          </p:cNvPr>
          <p:cNvSpPr>
            <a:spLocks noGrp="1"/>
          </p:cNvSpPr>
          <p:nvPr>
            <p:ph type="body" idx="1"/>
          </p:nvPr>
        </p:nvSpPr>
        <p:spPr>
          <a:xfrm>
            <a:off x="720000" y="1260000"/>
            <a:ext cx="10080000" cy="4500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10644388"/>
      </p:ext>
    </p:extLst>
  </p:cSld>
  <p:clrMap bg1="lt1" tx1="dk1" bg2="lt2" tx2="dk2" accent1="accent1" accent2="accent2" accent3="accent3" accent4="accent4" accent5="accent5" accent6="accent6" hlink="hlink" folHlink="folHlink"/>
  <p:sldLayoutIdLst>
    <p:sldLayoutId id="2147483776" r:id="rId1"/>
    <p:sldLayoutId id="2147483660" r:id="rId2"/>
    <p:sldLayoutId id="2147483795" r:id="rId3"/>
    <p:sldLayoutId id="2147483808" r:id="rId4"/>
    <p:sldLayoutId id="2147483796" r:id="rId5"/>
    <p:sldLayoutId id="2147483792" r:id="rId6"/>
    <p:sldLayoutId id="2147483794" r:id="rId7"/>
    <p:sldLayoutId id="2147483799" r:id="rId8"/>
    <p:sldLayoutId id="2147483797" r:id="rId9"/>
    <p:sldLayoutId id="2147483686" r:id="rId10"/>
    <p:sldLayoutId id="2147483692" r:id="rId11"/>
    <p:sldLayoutId id="2147483800" r:id="rId12"/>
    <p:sldLayoutId id="2147483805" r:id="rId13"/>
    <p:sldLayoutId id="2147483803" r:id="rId14"/>
    <p:sldLayoutId id="2147483804" r:id="rId15"/>
    <p:sldLayoutId id="2147483801" r:id="rId16"/>
    <p:sldLayoutId id="2147483802" r:id="rId17"/>
    <p:sldLayoutId id="2147483789" r:id="rId18"/>
    <p:sldLayoutId id="2147483807" r:id="rId19"/>
    <p:sldLayoutId id="2147483806" r:id="rId20"/>
    <p:sldLayoutId id="2147483809" r:id="rId21"/>
  </p:sldLayoutIdLst>
  <p:txStyles>
    <p:titleStyle>
      <a:lvl1pPr marL="715963" indent="0" algn="l" defTabSz="914400" rtl="0" eaLnBrk="1" latinLnBrk="0" hangingPunct="1">
        <a:lnSpc>
          <a:spcPct val="90000"/>
        </a:lnSpc>
        <a:spcBef>
          <a:spcPct val="0"/>
        </a:spcBef>
        <a:buNone/>
        <a:defRPr lang="en-AU" sz="4000" kern="1200" dirty="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oercommons.org"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7FCCE4-64C9-068C-BFC0-82D69E2CE830}"/>
              </a:ext>
            </a:extLst>
          </p:cNvPr>
          <p:cNvSpPr>
            <a:spLocks noGrp="1"/>
          </p:cNvSpPr>
          <p:nvPr>
            <p:ph type="title" idx="4294967295"/>
          </p:nvPr>
        </p:nvSpPr>
        <p:spPr>
          <a:xfrm>
            <a:off x="885825" y="1270000"/>
            <a:ext cx="10971213" cy="2171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5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 more with less - Tips</a:t>
            </a:r>
          </a:p>
        </p:txBody>
      </p:sp>
      <p:sp>
        <p:nvSpPr>
          <p:cNvPr id="4" name="Subtitle 3">
            <a:extLst>
              <a:ext uri="{FF2B5EF4-FFF2-40B4-BE49-F238E27FC236}">
                <a16:creationId xmlns:a16="http://schemas.microsoft.com/office/drawing/2014/main" id="{660E392E-98EA-7806-FA4F-C01C9CB4A2DB}"/>
              </a:ext>
            </a:extLst>
          </p:cNvPr>
          <p:cNvSpPr>
            <a:spLocks noGrp="1"/>
          </p:cNvSpPr>
          <p:nvPr>
            <p:ph type="subTitle" idx="1"/>
          </p:nvPr>
        </p:nvSpPr>
        <p:spPr/>
        <p:txBody>
          <a:bodyPr vert="horz" lIns="91440" tIns="45720" rIns="91440" bIns="45720" rtlCol="0" anchor="t">
            <a:normAutofit/>
          </a:bodyPr>
          <a:lstStyle/>
          <a:p>
            <a:r>
              <a:rPr lang="en-GB" dirty="0">
                <a:ea typeface="+mn-lt"/>
                <a:cs typeface="+mn-lt"/>
              </a:rPr>
              <a:t>Level 1	Stage 1	Design</a:t>
            </a:r>
            <a:endParaRPr lang="en-AU" dirty="0">
              <a:ea typeface="+mn-lt"/>
              <a:cs typeface="+mn-lt"/>
            </a:endParaRPr>
          </a:p>
        </p:txBody>
      </p:sp>
    </p:spTree>
    <p:extLst>
      <p:ext uri="{BB962C8B-B14F-4D97-AF65-F5344CB8AC3E}">
        <p14:creationId xmlns:p14="http://schemas.microsoft.com/office/powerpoint/2010/main" val="408410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4EB3-B7BE-21D8-EEE4-68706436CA04}"/>
              </a:ext>
            </a:extLst>
          </p:cNvPr>
          <p:cNvSpPr>
            <a:spLocks noGrp="1"/>
          </p:cNvSpPr>
          <p:nvPr>
            <p:ph type="title"/>
          </p:nvPr>
        </p:nvSpPr>
        <p:spPr/>
        <p:txBody>
          <a:bodyPr>
            <a:normAutofit/>
          </a:bodyPr>
          <a:lstStyle/>
          <a:p>
            <a:pPr marL="1076325"/>
            <a:r>
              <a:rPr lang="en-AU" kern="0" dirty="0">
                <a:latin typeface="+mj-lt"/>
                <a:ea typeface="DengXian Light" panose="02010600030101010101" pitchFamily="2" charset="-122"/>
                <a:cs typeface="Angsana New" panose="02020603050405020304" pitchFamily="18" charset="-34"/>
              </a:rPr>
              <a:t>Use different ways of learning</a:t>
            </a:r>
          </a:p>
        </p:txBody>
      </p:sp>
      <p:sp>
        <p:nvSpPr>
          <p:cNvPr id="3" name="TextBox 2">
            <a:extLst>
              <a:ext uri="{FF2B5EF4-FFF2-40B4-BE49-F238E27FC236}">
                <a16:creationId xmlns:a16="http://schemas.microsoft.com/office/drawing/2014/main" id="{5C49EC38-9964-C07E-B478-BCEBBD087B5E}"/>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5</a:t>
            </a:r>
          </a:p>
        </p:txBody>
      </p:sp>
      <p:graphicFrame>
        <p:nvGraphicFramePr>
          <p:cNvPr id="5" name="Content Placeholder 2" descr="Think about your learning objectives. Can you teach the same skill in a different way, such as group activity or discussion.">
            <a:extLst>
              <a:ext uri="{FF2B5EF4-FFF2-40B4-BE49-F238E27FC236}">
                <a16:creationId xmlns:a16="http://schemas.microsoft.com/office/drawing/2014/main" id="{F5A41795-2B1A-45E4-9565-5C7393EA12C7}"/>
              </a:ext>
            </a:extLst>
          </p:cNvPr>
          <p:cNvGraphicFramePr>
            <a:graphicFrameLocks noGrp="1"/>
          </p:cNvGraphicFramePr>
          <p:nvPr>
            <p:ph idx="1"/>
            <p:extLst>
              <p:ext uri="{D42A27DB-BD31-4B8C-83A1-F6EECF244321}">
                <p14:modId xmlns:p14="http://schemas.microsoft.com/office/powerpoint/2010/main" val="2654885857"/>
              </p:ext>
            </p:extLst>
          </p:nvPr>
        </p:nvGraphicFramePr>
        <p:xfrm>
          <a:off x="1762125" y="1260475"/>
          <a:ext cx="8667750"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28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844E-0E89-D212-AAC2-9AC12FECFFE7}"/>
              </a:ext>
            </a:extLst>
          </p:cNvPr>
          <p:cNvSpPr>
            <a:spLocks noGrp="1"/>
          </p:cNvSpPr>
          <p:nvPr>
            <p:ph type="title"/>
          </p:nvPr>
        </p:nvSpPr>
        <p:spPr>
          <a:xfrm>
            <a:off x="-2" y="0"/>
            <a:ext cx="10424161" cy="1080000"/>
          </a:xfrm>
        </p:spPr>
        <p:txBody>
          <a:bodyPr>
            <a:normAutofit/>
          </a:bodyPr>
          <a:lstStyle/>
          <a:p>
            <a:pPr marL="1076325"/>
            <a:r>
              <a:rPr lang="en-AU" kern="0" dirty="0">
                <a:latin typeface="+mj-lt"/>
                <a:ea typeface="DengXian Light" panose="02010600030101010101" pitchFamily="2" charset="-122"/>
                <a:cs typeface="Angsana New" panose="02020603050405020304" pitchFamily="18" charset="-34"/>
              </a:rPr>
              <a:t>Simplify assessment</a:t>
            </a:r>
          </a:p>
        </p:txBody>
      </p:sp>
      <p:sp>
        <p:nvSpPr>
          <p:cNvPr id="3" name="TextBox 2">
            <a:extLst>
              <a:ext uri="{FF2B5EF4-FFF2-40B4-BE49-F238E27FC236}">
                <a16:creationId xmlns:a16="http://schemas.microsoft.com/office/drawing/2014/main" id="{9F8422CC-0893-F8F3-C760-04D93D38C009}"/>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6</a:t>
            </a:r>
          </a:p>
        </p:txBody>
      </p:sp>
      <p:graphicFrame>
        <p:nvGraphicFramePr>
          <p:cNvPr id="5" name="Content Placeholder 2" descr="Create a checklist with the competencies and learner names on one page. Check off the competencies as you observe them in class. ">
            <a:extLst>
              <a:ext uri="{FF2B5EF4-FFF2-40B4-BE49-F238E27FC236}">
                <a16:creationId xmlns:a16="http://schemas.microsoft.com/office/drawing/2014/main" id="{8EEEC3D9-5F55-9584-50C0-B43A2BDABE3E}"/>
              </a:ext>
            </a:extLst>
          </p:cNvPr>
          <p:cNvGraphicFramePr>
            <a:graphicFrameLocks noGrp="1"/>
          </p:cNvGraphicFramePr>
          <p:nvPr>
            <p:ph idx="1"/>
            <p:extLst>
              <p:ext uri="{D42A27DB-BD31-4B8C-83A1-F6EECF244321}">
                <p14:modId xmlns:p14="http://schemas.microsoft.com/office/powerpoint/2010/main" val="1035817463"/>
              </p:ext>
            </p:extLst>
          </p:nvPr>
        </p:nvGraphicFramePr>
        <p:xfrm>
          <a:off x="1107996" y="1982805"/>
          <a:ext cx="9316163" cy="4151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63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4A3B-6EAC-E33E-2370-F89F53CF95FC}"/>
              </a:ext>
            </a:extLst>
          </p:cNvPr>
          <p:cNvSpPr>
            <a:spLocks noGrp="1"/>
          </p:cNvSpPr>
          <p:nvPr>
            <p:ph type="title"/>
          </p:nvPr>
        </p:nvSpPr>
        <p:spPr/>
        <p:txBody>
          <a:bodyPr anchor="ctr">
            <a:noAutofit/>
          </a:bodyPr>
          <a:lstStyle/>
          <a:p>
            <a:pPr marL="1076325"/>
            <a:r>
              <a:rPr lang="en-AU" kern="0" dirty="0">
                <a:latin typeface="+mj-lt"/>
                <a:ea typeface="DengXian Light" panose="02010600030101010101" pitchFamily="2" charset="-122"/>
                <a:cs typeface="Angsana New" panose="02020603050405020304" pitchFamily="18" charset="-34"/>
              </a:rPr>
              <a:t>Connect with local communities and other institutions</a:t>
            </a:r>
          </a:p>
        </p:txBody>
      </p:sp>
      <p:sp>
        <p:nvSpPr>
          <p:cNvPr id="3" name="TextBox 2">
            <a:extLst>
              <a:ext uri="{FF2B5EF4-FFF2-40B4-BE49-F238E27FC236}">
                <a16:creationId xmlns:a16="http://schemas.microsoft.com/office/drawing/2014/main" id="{495741FD-9897-A998-26B6-63842A379D5A}"/>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7</a:t>
            </a:r>
          </a:p>
        </p:txBody>
      </p:sp>
      <p:sp>
        <p:nvSpPr>
          <p:cNvPr id="6" name="Content Placeholder 5">
            <a:extLst>
              <a:ext uri="{FF2B5EF4-FFF2-40B4-BE49-F238E27FC236}">
                <a16:creationId xmlns:a16="http://schemas.microsoft.com/office/drawing/2014/main" id="{D4A25A9D-14C2-4A5C-C133-0853E4DD140C}"/>
              </a:ext>
            </a:extLst>
          </p:cNvPr>
          <p:cNvSpPr>
            <a:spLocks noGrp="1"/>
          </p:cNvSpPr>
          <p:nvPr>
            <p:ph idx="1"/>
          </p:nvPr>
        </p:nvSpPr>
        <p:spPr>
          <a:xfrm>
            <a:off x="1752600" y="1279050"/>
            <a:ext cx="8686800" cy="4093050"/>
          </a:xfrm>
        </p:spPr>
        <p:txBody>
          <a:bodyPr/>
          <a:lstStyle/>
          <a:p>
            <a:pPr lvl="0">
              <a:lnSpc>
                <a:spcPct val="100000"/>
              </a:lnSpc>
            </a:pPr>
            <a:r>
              <a:rPr lang="en-AU" dirty="0">
                <a:solidFill>
                  <a:srgbClr val="000000"/>
                </a:solidFill>
              </a:rPr>
              <a:t>Ask community organisations and other institutions for help, such as:</a:t>
            </a:r>
            <a:endParaRPr lang="en-US" dirty="0">
              <a:solidFill>
                <a:srgbClr val="000000"/>
              </a:solidFill>
            </a:endParaRPr>
          </a:p>
          <a:p>
            <a:pPr lvl="1">
              <a:lnSpc>
                <a:spcPct val="100000"/>
              </a:lnSpc>
            </a:pPr>
            <a:r>
              <a:rPr lang="en-AU" dirty="0">
                <a:solidFill>
                  <a:srgbClr val="000000"/>
                </a:solidFill>
              </a:rPr>
              <a:t> guest speakers</a:t>
            </a:r>
            <a:endParaRPr lang="en-US" dirty="0">
              <a:solidFill>
                <a:srgbClr val="000000"/>
              </a:solidFill>
            </a:endParaRPr>
          </a:p>
          <a:p>
            <a:pPr lvl="1">
              <a:lnSpc>
                <a:spcPct val="100000"/>
              </a:lnSpc>
            </a:pPr>
            <a:r>
              <a:rPr lang="en-AU" dirty="0">
                <a:solidFill>
                  <a:srgbClr val="000000"/>
                </a:solidFill>
              </a:rPr>
              <a:t> assistant trainers</a:t>
            </a:r>
            <a:endParaRPr lang="en-US" dirty="0">
              <a:solidFill>
                <a:srgbClr val="000000"/>
              </a:solidFill>
            </a:endParaRPr>
          </a:p>
          <a:p>
            <a:pPr lvl="0">
              <a:lnSpc>
                <a:spcPct val="100000"/>
              </a:lnSpc>
            </a:pPr>
            <a:r>
              <a:rPr lang="en-AU" dirty="0">
                <a:solidFill>
                  <a:srgbClr val="000000"/>
                </a:solidFill>
              </a:rPr>
              <a:t>Share your resources with other training providers.</a:t>
            </a:r>
            <a:endParaRPr lang="en-US" dirty="0">
              <a:solidFill>
                <a:srgbClr val="000000"/>
              </a:solidFill>
            </a:endParaRPr>
          </a:p>
        </p:txBody>
      </p:sp>
    </p:spTree>
    <p:extLst>
      <p:ext uri="{BB962C8B-B14F-4D97-AF65-F5344CB8AC3E}">
        <p14:creationId xmlns:p14="http://schemas.microsoft.com/office/powerpoint/2010/main" val="2521987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847CC2-4B61-84B9-34CD-9161D19ACAE7}"/>
              </a:ext>
            </a:extLst>
          </p:cNvPr>
          <p:cNvSpPr>
            <a:spLocks noGrp="1"/>
          </p:cNvSpPr>
          <p:nvPr>
            <p:ph type="title"/>
          </p:nvPr>
        </p:nvSpPr>
        <p:spPr/>
        <p:txBody>
          <a:bodyPr/>
          <a:lstStyle/>
          <a:p>
            <a:pPr marL="1076325"/>
            <a:r>
              <a:rPr lang="en-AU" dirty="0"/>
              <a:t>Summary</a:t>
            </a:r>
          </a:p>
        </p:txBody>
      </p:sp>
      <p:sp>
        <p:nvSpPr>
          <p:cNvPr id="5" name="Content Placeholder 4">
            <a:extLst>
              <a:ext uri="{FF2B5EF4-FFF2-40B4-BE49-F238E27FC236}">
                <a16:creationId xmlns:a16="http://schemas.microsoft.com/office/drawing/2014/main" id="{0CCAEEE9-107C-CD31-75F7-D403336B20BC}"/>
              </a:ext>
            </a:extLst>
          </p:cNvPr>
          <p:cNvSpPr>
            <a:spLocks noGrp="1"/>
          </p:cNvSpPr>
          <p:nvPr>
            <p:ph sz="quarter" idx="10"/>
          </p:nvPr>
        </p:nvSpPr>
        <p:spPr>
          <a:xfrm>
            <a:off x="2219325" y="1695452"/>
            <a:ext cx="5248275" cy="4124324"/>
          </a:xfrm>
        </p:spPr>
        <p:txBody>
          <a:bodyPr/>
          <a:lstStyle/>
          <a:p>
            <a:r>
              <a:rPr lang="en-AU" dirty="0"/>
              <a:t>Get learners involved</a:t>
            </a:r>
          </a:p>
          <a:p>
            <a:r>
              <a:rPr lang="en-AU" dirty="0"/>
              <a:t>Use alternative resources</a:t>
            </a:r>
          </a:p>
          <a:p>
            <a:r>
              <a:rPr lang="en-AU" dirty="0"/>
              <a:t>Use teamwork</a:t>
            </a:r>
          </a:p>
          <a:p>
            <a:r>
              <a:rPr lang="en-AU" dirty="0"/>
              <a:t>Tap into local businesses</a:t>
            </a:r>
          </a:p>
          <a:p>
            <a:r>
              <a:rPr lang="en-AU" dirty="0"/>
              <a:t>Use different ways of learning</a:t>
            </a:r>
          </a:p>
          <a:p>
            <a:r>
              <a:rPr lang="en-AU" dirty="0"/>
              <a:t>Simplify assessment</a:t>
            </a:r>
          </a:p>
          <a:p>
            <a:r>
              <a:rPr lang="en-AU" dirty="0"/>
              <a:t>Connect with local communities and other institutions</a:t>
            </a:r>
          </a:p>
          <a:p>
            <a:endParaRPr lang="en-AU" dirty="0"/>
          </a:p>
        </p:txBody>
      </p:sp>
      <p:pic>
        <p:nvPicPr>
          <p:cNvPr id="9" name="Picture 8" descr="Icon style image of three people celebrating success">
            <a:extLst>
              <a:ext uri="{FF2B5EF4-FFF2-40B4-BE49-F238E27FC236}">
                <a16:creationId xmlns:a16="http://schemas.microsoft.com/office/drawing/2014/main" id="{EB16669C-512E-6637-ACF5-4DCF62724136}"/>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p:blipFill>
        <p:spPr>
          <a:xfrm>
            <a:off x="7646820" y="1695452"/>
            <a:ext cx="4124323" cy="4124323"/>
          </a:xfrm>
          <a:prstGeom prst="rect">
            <a:avLst/>
          </a:prstGeom>
          <a:noFill/>
        </p:spPr>
      </p:pic>
    </p:spTree>
    <p:extLst>
      <p:ext uri="{BB962C8B-B14F-4D97-AF65-F5344CB8AC3E}">
        <p14:creationId xmlns:p14="http://schemas.microsoft.com/office/powerpoint/2010/main" val="131935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F44FB4-FAAA-34D1-E22D-D0C2AAC28F5A}"/>
              </a:ext>
            </a:extLst>
          </p:cNvPr>
          <p:cNvSpPr>
            <a:spLocks noGrp="1"/>
          </p:cNvSpPr>
          <p:nvPr>
            <p:ph type="title"/>
          </p:nvPr>
        </p:nvSpPr>
        <p:spPr/>
        <p:txBody>
          <a:bodyPr anchor="ctr"/>
          <a:lstStyle/>
          <a:p>
            <a:r>
              <a:rPr lang="en-AU" dirty="0"/>
              <a:t>Contents</a:t>
            </a:r>
          </a:p>
        </p:txBody>
      </p:sp>
      <p:sp>
        <p:nvSpPr>
          <p:cNvPr id="5" name="Content Placeholder 4">
            <a:extLst>
              <a:ext uri="{FF2B5EF4-FFF2-40B4-BE49-F238E27FC236}">
                <a16:creationId xmlns:a16="http://schemas.microsoft.com/office/drawing/2014/main" id="{B7952F44-3D97-128F-7CCF-E53C9D23055D}"/>
              </a:ext>
            </a:extLst>
          </p:cNvPr>
          <p:cNvSpPr>
            <a:spLocks noGrp="1"/>
          </p:cNvSpPr>
          <p:nvPr>
            <p:ph idx="1"/>
          </p:nvPr>
        </p:nvSpPr>
        <p:spPr/>
        <p:txBody>
          <a:bodyPr>
            <a:normAutofit lnSpcReduction="10000"/>
          </a:bodyPr>
          <a:lstStyle/>
          <a:p>
            <a:r>
              <a:rPr lang="en-AU" dirty="0"/>
              <a:t>Introduction</a:t>
            </a:r>
          </a:p>
          <a:p>
            <a:r>
              <a:rPr lang="en-AU" dirty="0"/>
              <a:t>Tip 1: Get learners involved</a:t>
            </a:r>
          </a:p>
          <a:p>
            <a:r>
              <a:rPr lang="en-AU" dirty="0"/>
              <a:t>Tip 2: Use alternative resources</a:t>
            </a:r>
          </a:p>
          <a:p>
            <a:r>
              <a:rPr lang="en-AU" dirty="0"/>
              <a:t>Tip 3: Use teamwork</a:t>
            </a:r>
          </a:p>
          <a:p>
            <a:r>
              <a:rPr lang="en-AU" dirty="0"/>
              <a:t>Tip 4: Tap into local businesses</a:t>
            </a:r>
          </a:p>
          <a:p>
            <a:r>
              <a:rPr lang="en-AU" dirty="0"/>
              <a:t>Tip 5: Use different ways of learning</a:t>
            </a:r>
          </a:p>
          <a:p>
            <a:r>
              <a:rPr lang="en-AU" dirty="0"/>
              <a:t>Tip 6: Simplify assessment</a:t>
            </a:r>
          </a:p>
          <a:p>
            <a:r>
              <a:rPr lang="en-AU" dirty="0"/>
              <a:t>Tip 7: Connect with local communities and other institutions</a:t>
            </a:r>
          </a:p>
        </p:txBody>
      </p:sp>
    </p:spTree>
    <p:extLst>
      <p:ext uri="{BB962C8B-B14F-4D97-AF65-F5344CB8AC3E}">
        <p14:creationId xmlns:p14="http://schemas.microsoft.com/office/powerpoint/2010/main" val="140916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F2DD-C799-E9ED-9503-0C2C64F1580F}"/>
              </a:ext>
            </a:extLst>
          </p:cNvPr>
          <p:cNvSpPr>
            <a:spLocks noGrp="1"/>
          </p:cNvSpPr>
          <p:nvPr>
            <p:ph type="title"/>
          </p:nvPr>
        </p:nvSpPr>
        <p:spPr/>
        <p:txBody>
          <a:bodyPr anchor="ctr">
            <a:normAutofit/>
          </a:bodyPr>
          <a:lstStyle/>
          <a:p>
            <a:pPr>
              <a:spcBef>
                <a:spcPts val="2400"/>
              </a:spcBef>
            </a:pPr>
            <a:r>
              <a:rPr lang="en-AU" sz="4000" kern="0" dirty="0">
                <a:effectLst/>
                <a:latin typeface="+mj-lt"/>
                <a:ea typeface="DengXian Light" panose="02010600030101010101" pitchFamily="2" charset="-122"/>
                <a:cs typeface="Angsana New" panose="02020603050405020304" pitchFamily="18" charset="-34"/>
              </a:rPr>
              <a:t>Introduction</a:t>
            </a:r>
            <a:endParaRPr lang="en-AU" sz="4000" dirty="0">
              <a:latin typeface="+mj-lt"/>
            </a:endParaRPr>
          </a:p>
        </p:txBody>
      </p:sp>
      <p:sp>
        <p:nvSpPr>
          <p:cNvPr id="4" name="Content Placeholder 3">
            <a:extLst>
              <a:ext uri="{FF2B5EF4-FFF2-40B4-BE49-F238E27FC236}">
                <a16:creationId xmlns:a16="http://schemas.microsoft.com/office/drawing/2014/main" id="{3DEDA6DB-F200-EDA8-0107-78739F6551BC}"/>
              </a:ext>
            </a:extLst>
          </p:cNvPr>
          <p:cNvSpPr>
            <a:spLocks noGrp="1"/>
          </p:cNvSpPr>
          <p:nvPr>
            <p:ph idx="1"/>
          </p:nvPr>
        </p:nvSpPr>
        <p:spPr/>
        <p:txBody>
          <a:bodyPr>
            <a:normAutofit/>
          </a:bodyPr>
          <a:lstStyle/>
          <a:p>
            <a:r>
              <a:rPr lang="en-AU" kern="1200" dirty="0">
                <a:solidFill>
                  <a:schemeClr val="tx1"/>
                </a:solidFill>
                <a:latin typeface="+mn-lt"/>
                <a:ea typeface="DengXian" panose="02010600030101010101" pitchFamily="2" charset="-122"/>
                <a:cs typeface="Cordia New" panose="020B0304020202020204" pitchFamily="34" charset="-34"/>
              </a:rPr>
              <a:t>Training takes a lot of time, planning and resources.</a:t>
            </a:r>
          </a:p>
          <a:p>
            <a:pPr>
              <a:spcAft>
                <a:spcPts val="558"/>
              </a:spcAft>
            </a:pPr>
            <a:r>
              <a:rPr lang="en-AU" dirty="0">
                <a:solidFill>
                  <a:schemeClr val="tx1"/>
                </a:solidFill>
                <a:latin typeface="+mn-lt"/>
                <a:ea typeface="DengXian" panose="02010600030101010101" pitchFamily="2" charset="-122"/>
                <a:cs typeface="Cordia New" panose="020B0304020202020204" pitchFamily="34" charset="-34"/>
              </a:rPr>
              <a:t>This guide gives you a few ideas when your resources are limited.</a:t>
            </a:r>
          </a:p>
          <a:p>
            <a:pPr>
              <a:spcAft>
                <a:spcPts val="558"/>
              </a:spcAft>
            </a:pPr>
            <a:r>
              <a:rPr lang="en-AU" dirty="0">
                <a:solidFill>
                  <a:schemeClr val="tx1"/>
                </a:solidFill>
                <a:latin typeface="+mn-lt"/>
                <a:ea typeface="DengXian" panose="02010600030101010101" pitchFamily="2" charset="-122"/>
                <a:cs typeface="Cordia New" panose="020B0304020202020204" pitchFamily="34" charset="-34"/>
              </a:rPr>
              <a:t>Reading this guide could spark some fresh ideas.</a:t>
            </a:r>
          </a:p>
          <a:p>
            <a:pPr marL="834152" indent="-500492" defTabSz="850392">
              <a:lnSpc>
                <a:spcPct val="115000"/>
              </a:lnSpc>
              <a:tabLst>
                <a:tab pos="333661" algn="l"/>
              </a:tabLst>
            </a:pPr>
            <a:endParaRPr lang="en-AU" dirty="0"/>
          </a:p>
        </p:txBody>
      </p:sp>
      <p:sp>
        <p:nvSpPr>
          <p:cNvPr id="10" name="TextBox 9">
            <a:extLst>
              <a:ext uri="{FF2B5EF4-FFF2-40B4-BE49-F238E27FC236}">
                <a16:creationId xmlns:a16="http://schemas.microsoft.com/office/drawing/2014/main" id="{CF550EF2-179A-598A-2ABF-6B6EDE766FA2}"/>
              </a:ext>
            </a:extLst>
          </p:cNvPr>
          <p:cNvSpPr txBox="1"/>
          <p:nvPr/>
        </p:nvSpPr>
        <p:spPr>
          <a:xfrm>
            <a:off x="720000" y="3041022"/>
            <a:ext cx="5014050" cy="1986826"/>
          </a:xfrm>
          <a:prstGeom prst="rect">
            <a:avLst/>
          </a:prstGeom>
          <a:noFill/>
        </p:spPr>
        <p:txBody>
          <a:bodyPr wrap="square" numCol="1">
            <a:spAutoFit/>
          </a:bodyPr>
          <a:lstStyle/>
          <a:p>
            <a:pPr marL="285750" indent="-285750">
              <a:lnSpc>
                <a:spcPct val="110000"/>
              </a:lnSpc>
              <a:spcAft>
                <a:spcPts val="558"/>
              </a:spcAft>
              <a:buFont typeface="Arial" panose="020B0604020202020204" pitchFamily="34" charset="0"/>
              <a:buChar char="•"/>
            </a:pPr>
            <a:r>
              <a:rPr lang="en-AU" sz="2500" dirty="0">
                <a:solidFill>
                  <a:schemeClr val="tx1"/>
                </a:solidFill>
                <a:latin typeface="+mn-lt"/>
                <a:ea typeface="DengXian" panose="02010600030101010101" pitchFamily="2" charset="-122"/>
                <a:cs typeface="Cordia New" panose="020B0304020202020204" pitchFamily="34" charset="-34"/>
              </a:rPr>
              <a:t>Resources include things like:</a:t>
            </a:r>
          </a:p>
          <a:p>
            <a:pPr marL="800100" lvl="1" indent="-342900">
              <a:lnSpc>
                <a:spcPct val="110000"/>
              </a:lnSpc>
              <a:buFont typeface="Arial" panose="020B0604020202020204" pitchFamily="34" charset="0"/>
              <a:buChar char="•"/>
              <a:tabLst>
                <a:tab pos="333661" algn="l"/>
              </a:tabLst>
            </a:pPr>
            <a:r>
              <a:rPr lang="en-AU" sz="2100" dirty="0">
                <a:solidFill>
                  <a:schemeClr val="tx1"/>
                </a:solidFill>
                <a:latin typeface="+mn-lt"/>
                <a:ea typeface="DengXian" panose="02010600030101010101" pitchFamily="2" charset="-122"/>
                <a:cs typeface="Cordia New" panose="020B0304020202020204" pitchFamily="34" charset="-34"/>
              </a:rPr>
              <a:t>printed materials</a:t>
            </a:r>
          </a:p>
          <a:p>
            <a:pPr marL="800100" lvl="1" indent="-342900">
              <a:lnSpc>
                <a:spcPct val="110000"/>
              </a:lnSpc>
              <a:buFont typeface="Arial" panose="020B0604020202020204" pitchFamily="34" charset="0"/>
              <a:buChar char="•"/>
              <a:tabLst>
                <a:tab pos="333661" algn="l"/>
              </a:tabLst>
            </a:pPr>
            <a:r>
              <a:rPr lang="en-AU" sz="2100" dirty="0">
                <a:solidFill>
                  <a:schemeClr val="tx1"/>
                </a:solidFill>
                <a:latin typeface="+mn-lt"/>
                <a:ea typeface="DengXian" panose="02010600030101010101" pitchFamily="2" charset="-122"/>
                <a:cs typeface="Cordia New" panose="020B0304020202020204" pitchFamily="34" charset="-34"/>
              </a:rPr>
              <a:t>learning spaces</a:t>
            </a:r>
          </a:p>
          <a:p>
            <a:pPr marL="800100" lvl="1" indent="-342900">
              <a:lnSpc>
                <a:spcPct val="110000"/>
              </a:lnSpc>
              <a:buFont typeface="Arial" panose="020B0604020202020204" pitchFamily="34" charset="0"/>
              <a:buChar char="•"/>
              <a:tabLst>
                <a:tab pos="333661" algn="l"/>
              </a:tabLst>
            </a:pPr>
            <a:r>
              <a:rPr lang="en-AU" sz="2100" dirty="0">
                <a:solidFill>
                  <a:schemeClr val="tx1"/>
                </a:solidFill>
                <a:latin typeface="+mn-lt"/>
                <a:ea typeface="DengXian" panose="02010600030101010101" pitchFamily="2" charset="-122"/>
                <a:cs typeface="Cordia New" panose="020B0304020202020204" pitchFamily="34" charset="-34"/>
              </a:rPr>
              <a:t>computers</a:t>
            </a:r>
          </a:p>
          <a:p>
            <a:pPr marL="800100" lvl="1" indent="-342900">
              <a:lnSpc>
                <a:spcPct val="110000"/>
              </a:lnSpc>
              <a:buFont typeface="Arial" panose="020B0604020202020204" pitchFamily="34" charset="0"/>
              <a:buChar char="•"/>
              <a:tabLst>
                <a:tab pos="333661" algn="l"/>
              </a:tabLst>
            </a:pPr>
            <a:r>
              <a:rPr lang="en-AU" sz="2100" dirty="0">
                <a:solidFill>
                  <a:schemeClr val="tx1"/>
                </a:solidFill>
                <a:latin typeface="+mn-lt"/>
                <a:ea typeface="DengXian" panose="02010600030101010101" pitchFamily="2" charset="-122"/>
                <a:cs typeface="Cordia New" panose="020B0304020202020204" pitchFamily="34" charset="-34"/>
              </a:rPr>
              <a:t>help from other trainers</a:t>
            </a:r>
          </a:p>
        </p:txBody>
      </p:sp>
      <p:sp>
        <p:nvSpPr>
          <p:cNvPr id="12" name="TextBox 11">
            <a:extLst>
              <a:ext uri="{FF2B5EF4-FFF2-40B4-BE49-F238E27FC236}">
                <a16:creationId xmlns:a16="http://schemas.microsoft.com/office/drawing/2014/main" id="{77E6E047-C627-C106-07B0-AFB9DBFF2CD8}"/>
              </a:ext>
            </a:extLst>
          </p:cNvPr>
          <p:cNvSpPr txBox="1"/>
          <p:nvPr/>
        </p:nvSpPr>
        <p:spPr>
          <a:xfrm>
            <a:off x="6457951" y="3041022"/>
            <a:ext cx="4779541" cy="2342308"/>
          </a:xfrm>
          <a:prstGeom prst="rect">
            <a:avLst/>
          </a:prstGeom>
          <a:noFill/>
        </p:spPr>
        <p:txBody>
          <a:bodyPr wrap="square">
            <a:spAutoFit/>
          </a:bodyPr>
          <a:lstStyle/>
          <a:p>
            <a:pPr marL="285750" indent="-285750">
              <a:lnSpc>
                <a:spcPct val="110000"/>
              </a:lnSpc>
              <a:spcAft>
                <a:spcPts val="558"/>
              </a:spcAft>
              <a:buFont typeface="Arial" panose="020B0604020202020204" pitchFamily="34" charset="0"/>
              <a:buChar char="•"/>
            </a:pPr>
            <a:r>
              <a:rPr lang="en-AU" sz="2500" dirty="0">
                <a:solidFill>
                  <a:schemeClr val="tx1"/>
                </a:solidFill>
                <a:latin typeface="+mn-lt"/>
                <a:ea typeface="DengXian" panose="02010600030101010101" pitchFamily="2" charset="-122"/>
                <a:cs typeface="Cordia New" panose="020B0304020202020204" pitchFamily="34" charset="-34"/>
              </a:rPr>
              <a:t>Limits include things like:</a:t>
            </a:r>
          </a:p>
          <a:p>
            <a:pPr marL="800100" lvl="1" indent="-342900">
              <a:lnSpc>
                <a:spcPct val="110000"/>
              </a:lnSpc>
              <a:buFont typeface="Arial" panose="020B0604020202020204" pitchFamily="34" charset="0"/>
              <a:buChar char="•"/>
              <a:tabLst>
                <a:tab pos="333661" algn="l"/>
              </a:tabLst>
            </a:pPr>
            <a:r>
              <a:rPr lang="en-AU" sz="2100" dirty="0">
                <a:ea typeface="DengXian" panose="02010600030101010101" pitchFamily="2" charset="-122"/>
                <a:cs typeface="Cordia New" panose="020B0304020202020204" pitchFamily="34" charset="-34"/>
              </a:rPr>
              <a:t>limited space</a:t>
            </a:r>
          </a:p>
          <a:p>
            <a:pPr marL="800100" lvl="1" indent="-342900">
              <a:lnSpc>
                <a:spcPct val="110000"/>
              </a:lnSpc>
              <a:buFont typeface="Arial" panose="020B0604020202020204" pitchFamily="34" charset="0"/>
              <a:buChar char="•"/>
              <a:tabLst>
                <a:tab pos="333661" algn="l"/>
              </a:tabLst>
            </a:pPr>
            <a:r>
              <a:rPr lang="en-AU" sz="2100" dirty="0">
                <a:ea typeface="DengXian" panose="02010600030101010101" pitchFamily="2" charset="-122"/>
                <a:cs typeface="Cordia New" panose="020B0304020202020204" pitchFamily="34" charset="-34"/>
              </a:rPr>
              <a:t>limited time</a:t>
            </a:r>
          </a:p>
          <a:p>
            <a:pPr marL="800100" lvl="1" indent="-342900">
              <a:lnSpc>
                <a:spcPct val="110000"/>
              </a:lnSpc>
              <a:buFont typeface="Arial" panose="020B0604020202020204" pitchFamily="34" charset="0"/>
              <a:buChar char="•"/>
              <a:tabLst>
                <a:tab pos="333661" algn="l"/>
              </a:tabLst>
            </a:pPr>
            <a:r>
              <a:rPr lang="en-AU" sz="2100" dirty="0">
                <a:ea typeface="DengXian" panose="02010600030101010101" pitchFamily="2" charset="-122"/>
                <a:cs typeface="Cordia New" panose="020B0304020202020204" pitchFamily="34" charset="-34"/>
              </a:rPr>
              <a:t>limited help from other people</a:t>
            </a:r>
          </a:p>
          <a:p>
            <a:pPr marL="800100" lvl="1" indent="-342900">
              <a:lnSpc>
                <a:spcPct val="110000"/>
              </a:lnSpc>
              <a:buFont typeface="Arial" panose="020B0604020202020204" pitchFamily="34" charset="0"/>
              <a:buChar char="•"/>
              <a:tabLst>
                <a:tab pos="333661" algn="l"/>
              </a:tabLst>
            </a:pPr>
            <a:r>
              <a:rPr lang="en-AU" sz="2100" dirty="0">
                <a:ea typeface="DengXian" panose="02010600030101010101" pitchFamily="2" charset="-122"/>
                <a:cs typeface="Cordia New" panose="020B0304020202020204" pitchFamily="34" charset="-34"/>
              </a:rPr>
              <a:t>not having the equipment you need</a:t>
            </a:r>
          </a:p>
        </p:txBody>
      </p:sp>
    </p:spTree>
    <p:extLst>
      <p:ext uri="{BB962C8B-B14F-4D97-AF65-F5344CB8AC3E}">
        <p14:creationId xmlns:p14="http://schemas.microsoft.com/office/powerpoint/2010/main" val="61171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A2E2-515F-3865-7ECC-B7506EA29D11}"/>
              </a:ext>
            </a:extLst>
          </p:cNvPr>
          <p:cNvSpPr>
            <a:spLocks noGrp="1"/>
          </p:cNvSpPr>
          <p:nvPr>
            <p:ph type="title"/>
          </p:nvPr>
        </p:nvSpPr>
        <p:spPr>
          <a:xfrm>
            <a:off x="0" y="0"/>
            <a:ext cx="12192000" cy="1080000"/>
          </a:xfrm>
        </p:spPr>
        <p:txBody>
          <a:bodyPr anchor="ctr">
            <a:normAutofit/>
          </a:bodyPr>
          <a:lstStyle/>
          <a:p>
            <a:pPr marL="1076325">
              <a:spcBef>
                <a:spcPts val="2400"/>
              </a:spcBef>
            </a:pPr>
            <a:r>
              <a:rPr lang="en-AU" kern="0" dirty="0">
                <a:effectLst/>
              </a:rPr>
              <a:t>Get learners involved</a:t>
            </a:r>
            <a:endParaRPr lang="en-AU" dirty="0"/>
          </a:p>
        </p:txBody>
      </p:sp>
      <p:sp>
        <p:nvSpPr>
          <p:cNvPr id="4" name="TextBox 3">
            <a:extLst>
              <a:ext uri="{FF2B5EF4-FFF2-40B4-BE49-F238E27FC236}">
                <a16:creationId xmlns:a16="http://schemas.microsoft.com/office/drawing/2014/main" id="{8A51725A-7880-A41F-3F1A-8B86A12B1428}"/>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1</a:t>
            </a:r>
          </a:p>
        </p:txBody>
      </p:sp>
      <p:graphicFrame>
        <p:nvGraphicFramePr>
          <p:cNvPr id="5" name="Content Placeholder 2" descr="Learners can create their own resources&#10; Ask learners to make posters with old magazines and newspapers&#10; Run a competition for the best resource &#10; Re-use this idea for other groups&#10; Create these posters as part of the students’ learning&#10;Bring your own&#10; If the resource you need is an item learners can bring from home, ask them to bring their own resources to class&#10;Presentations and roleplays &#10; Ask learners to create presentations to present back to the class&#10; Teaching is also part of their learning&#10; You could also get learners to do role-plays if the topic allows for it&#10;">
            <a:extLst>
              <a:ext uri="{FF2B5EF4-FFF2-40B4-BE49-F238E27FC236}">
                <a16:creationId xmlns:a16="http://schemas.microsoft.com/office/drawing/2014/main" id="{05E0CD27-AE34-4963-5864-168AB2CFDEA1}"/>
              </a:ext>
            </a:extLst>
          </p:cNvPr>
          <p:cNvGraphicFramePr>
            <a:graphicFrameLocks noGrp="1"/>
          </p:cNvGraphicFramePr>
          <p:nvPr>
            <p:ph idx="1"/>
            <p:extLst>
              <p:ext uri="{D42A27DB-BD31-4B8C-83A1-F6EECF244321}">
                <p14:modId xmlns:p14="http://schemas.microsoft.com/office/powerpoint/2010/main" val="2174254829"/>
              </p:ext>
            </p:extLst>
          </p:nvPr>
        </p:nvGraphicFramePr>
        <p:xfrm>
          <a:off x="1762125" y="1259999"/>
          <a:ext cx="866775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18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96A0-E003-FB1F-F3DC-83B1A175FFA7}"/>
              </a:ext>
            </a:extLst>
          </p:cNvPr>
          <p:cNvSpPr>
            <a:spLocks noGrp="1"/>
          </p:cNvSpPr>
          <p:nvPr>
            <p:ph type="title"/>
          </p:nvPr>
        </p:nvSpPr>
        <p:spPr/>
        <p:txBody>
          <a:bodyPr anchor="ctr">
            <a:normAutofit/>
          </a:bodyPr>
          <a:lstStyle/>
          <a:p>
            <a:pPr marL="1076325"/>
            <a:r>
              <a:rPr lang="en-AU" kern="0" dirty="0">
                <a:effectLst/>
              </a:rPr>
              <a:t>Get learners even more involved</a:t>
            </a:r>
            <a:endParaRPr lang="en-AU" dirty="0"/>
          </a:p>
        </p:txBody>
      </p:sp>
      <p:sp>
        <p:nvSpPr>
          <p:cNvPr id="3" name="TextBox 2">
            <a:extLst>
              <a:ext uri="{FF2B5EF4-FFF2-40B4-BE49-F238E27FC236}">
                <a16:creationId xmlns:a16="http://schemas.microsoft.com/office/drawing/2014/main" id="{469D5FFE-6836-2734-39D5-B71DA1CB933D}"/>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1</a:t>
            </a:r>
          </a:p>
        </p:txBody>
      </p:sp>
      <p:graphicFrame>
        <p:nvGraphicFramePr>
          <p:cNvPr id="5" name="Content Placeholder 2" descr="Champions&#10; Train some learners in your class to be 'champions' who can help other students&#10;Peer assessment &#10; Ask learners to assess each other&#10;Feedback&#10; Ask learners for ideas for how you can do more with less&#10;">
            <a:extLst>
              <a:ext uri="{FF2B5EF4-FFF2-40B4-BE49-F238E27FC236}">
                <a16:creationId xmlns:a16="http://schemas.microsoft.com/office/drawing/2014/main" id="{3F6DC5C3-6924-0AD5-31E2-6BB0DC1B043D}"/>
              </a:ext>
            </a:extLst>
          </p:cNvPr>
          <p:cNvGraphicFramePr>
            <a:graphicFrameLocks noGrp="1"/>
          </p:cNvGraphicFramePr>
          <p:nvPr>
            <p:ph idx="1"/>
            <p:extLst>
              <p:ext uri="{D42A27DB-BD31-4B8C-83A1-F6EECF244321}">
                <p14:modId xmlns:p14="http://schemas.microsoft.com/office/powerpoint/2010/main" val="684113150"/>
              </p:ext>
            </p:extLst>
          </p:nvPr>
        </p:nvGraphicFramePr>
        <p:xfrm>
          <a:off x="1733549" y="1260475"/>
          <a:ext cx="8677276" cy="4498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93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FA16-E06C-CE30-91A6-3F14FF61A6E8}"/>
              </a:ext>
            </a:extLst>
          </p:cNvPr>
          <p:cNvSpPr>
            <a:spLocks noGrp="1"/>
          </p:cNvSpPr>
          <p:nvPr>
            <p:ph type="title"/>
          </p:nvPr>
        </p:nvSpPr>
        <p:spPr/>
        <p:txBody>
          <a:bodyPr anchor="ctr">
            <a:normAutofit/>
          </a:bodyPr>
          <a:lstStyle/>
          <a:p>
            <a:pPr marL="1076325"/>
            <a:r>
              <a:rPr lang="en-AU" kern="0" dirty="0">
                <a:latin typeface="+mj-lt"/>
                <a:ea typeface="DengXian Light" panose="02010600030101010101" pitchFamily="2" charset="-122"/>
                <a:cs typeface="Angsana New" panose="02020603050405020304" pitchFamily="18" charset="-34"/>
              </a:rPr>
              <a:t>Use alternative resources</a:t>
            </a:r>
          </a:p>
        </p:txBody>
      </p:sp>
      <p:sp>
        <p:nvSpPr>
          <p:cNvPr id="4" name="TextBox 3">
            <a:extLst>
              <a:ext uri="{FF2B5EF4-FFF2-40B4-BE49-F238E27FC236}">
                <a16:creationId xmlns:a16="http://schemas.microsoft.com/office/drawing/2014/main" id="{D9AEF2D1-3AC6-EFEE-5D3C-5FEF2C4C3CDF}"/>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2</a:t>
            </a:r>
          </a:p>
        </p:txBody>
      </p:sp>
      <p:sp>
        <p:nvSpPr>
          <p:cNvPr id="3" name="Content Placeholder 2">
            <a:extLst>
              <a:ext uri="{FF2B5EF4-FFF2-40B4-BE49-F238E27FC236}">
                <a16:creationId xmlns:a16="http://schemas.microsoft.com/office/drawing/2014/main" id="{043B5F53-E61C-52AB-DB67-212CA1C641FD}"/>
              </a:ext>
            </a:extLst>
          </p:cNvPr>
          <p:cNvSpPr>
            <a:spLocks noGrp="1"/>
          </p:cNvSpPr>
          <p:nvPr>
            <p:ph idx="1"/>
          </p:nvPr>
        </p:nvSpPr>
        <p:spPr>
          <a:xfrm>
            <a:off x="1762125" y="1260000"/>
            <a:ext cx="8677275" cy="4093050"/>
          </a:xfrm>
        </p:spPr>
        <p:txBody>
          <a:bodyPr>
            <a:normAutofit/>
          </a:bodyPr>
          <a:lstStyle/>
          <a:p>
            <a:r>
              <a:rPr lang="en-AU" dirty="0">
                <a:effectLst/>
                <a:ea typeface="DengXian Light" panose="02010600030101010101" pitchFamily="2" charset="-122"/>
                <a:cs typeface="Angsana New" panose="02020603050405020304" pitchFamily="18" charset="-34"/>
              </a:rPr>
              <a:t>Online </a:t>
            </a:r>
          </a:p>
          <a:p>
            <a:pPr lvl="1"/>
            <a:r>
              <a:rPr lang="en-AU" dirty="0">
                <a:effectLst/>
                <a:ea typeface="DengXian" panose="02010600030101010101" pitchFamily="2" charset="-122"/>
                <a:cs typeface="Cordia New" panose="020B0304020202020204" pitchFamily="34" charset="-34"/>
              </a:rPr>
              <a:t>Do an online search for free resources</a:t>
            </a:r>
          </a:p>
          <a:p>
            <a:pPr lvl="1"/>
            <a:r>
              <a:rPr lang="en-AU" dirty="0">
                <a:effectLst/>
                <a:ea typeface="DengXian" panose="02010600030101010101" pitchFamily="2" charset="-122"/>
                <a:cs typeface="Cordia New" panose="020B0304020202020204" pitchFamily="34" charset="-34"/>
              </a:rPr>
              <a:t>Look on </a:t>
            </a:r>
            <a:r>
              <a:rPr lang="en-AU" dirty="0">
                <a:ea typeface="DengXian" panose="02010600030101010101" pitchFamily="2" charset="-122"/>
                <a:cs typeface="Cordia New" panose="020B0304020202020204" pitchFamily="34" charset="-34"/>
              </a:rPr>
              <a:t>O</a:t>
            </a:r>
            <a:r>
              <a:rPr lang="en-AU" dirty="0">
                <a:effectLst/>
                <a:ea typeface="DengXian" panose="02010600030101010101" pitchFamily="2" charset="-122"/>
                <a:cs typeface="Cordia New" panose="020B0304020202020204" pitchFamily="34" charset="-34"/>
              </a:rPr>
              <a:t>pen </a:t>
            </a:r>
            <a:r>
              <a:rPr lang="en-AU" dirty="0">
                <a:ea typeface="DengXian" panose="02010600030101010101" pitchFamily="2" charset="-122"/>
                <a:cs typeface="Cordia New" panose="020B0304020202020204" pitchFamily="34" charset="-34"/>
              </a:rPr>
              <a:t>E</a:t>
            </a:r>
            <a:r>
              <a:rPr lang="en-AU" dirty="0">
                <a:effectLst/>
                <a:ea typeface="DengXian" panose="02010600030101010101" pitchFamily="2" charset="-122"/>
                <a:cs typeface="Cordia New" panose="020B0304020202020204" pitchFamily="34" charset="-34"/>
              </a:rPr>
              <a:t>ducation Resources – </a:t>
            </a:r>
            <a:r>
              <a:rPr lang="en-AU" dirty="0">
                <a:effectLst/>
                <a:ea typeface="DengXian" panose="02010600030101010101" pitchFamily="2" charset="-122"/>
                <a:cs typeface="Cordia New" panose="020B0304020202020204" pitchFamily="34" charset="-34"/>
                <a:hlinkClick r:id="rId2"/>
              </a:rPr>
              <a:t>oercommons.org</a:t>
            </a:r>
            <a:r>
              <a:rPr lang="en-AU" dirty="0">
                <a:effectLst/>
                <a:ea typeface="DengXian" panose="02010600030101010101" pitchFamily="2" charset="-122"/>
                <a:cs typeface="Cordia New" panose="020B0304020202020204" pitchFamily="34" charset="-34"/>
              </a:rPr>
              <a:t> </a:t>
            </a:r>
          </a:p>
          <a:p>
            <a:pPr lvl="1">
              <a:spcAft>
                <a:spcPts val="1000"/>
              </a:spcAft>
            </a:pPr>
            <a:r>
              <a:rPr lang="en-AU" dirty="0">
                <a:effectLst/>
                <a:ea typeface="DengXian" panose="02010600030101010101" pitchFamily="2" charset="-122"/>
                <a:cs typeface="Cordia New" panose="020B0304020202020204" pitchFamily="34" charset="-34"/>
              </a:rPr>
              <a:t>Digital versions of learning resources can be powerful</a:t>
            </a:r>
          </a:p>
          <a:p>
            <a:r>
              <a:rPr lang="en-AU" dirty="0"/>
              <a:t>Use a board </a:t>
            </a:r>
          </a:p>
          <a:p>
            <a:pPr lvl="1">
              <a:spcAft>
                <a:spcPts val="1000"/>
              </a:spcAft>
            </a:pPr>
            <a:r>
              <a:rPr lang="en-AU" dirty="0">
                <a:effectLst/>
                <a:ea typeface="DengXian" panose="02010600030101010101" pitchFamily="2" charset="-122"/>
                <a:cs typeface="Cordia New" panose="020B0304020202020204" pitchFamily="34" charset="-34"/>
              </a:rPr>
              <a:t>Write notes on the whiteboard or blackboard for learners to follow</a:t>
            </a:r>
          </a:p>
          <a:p>
            <a:r>
              <a:rPr lang="en-AU" dirty="0">
                <a:ea typeface="DengXian Light" panose="02010600030101010101" pitchFamily="2" charset="-122"/>
                <a:cs typeface="Angsana New" panose="02020603050405020304" pitchFamily="18" charset="-34"/>
              </a:rPr>
              <a:t>Make copies </a:t>
            </a:r>
          </a:p>
          <a:p>
            <a:pPr lvl="1">
              <a:spcAft>
                <a:spcPts val="1000"/>
              </a:spcAft>
            </a:pPr>
            <a:r>
              <a:rPr lang="en-AU" dirty="0">
                <a:effectLst/>
                <a:ea typeface="DengXian" panose="02010600030101010101" pitchFamily="2" charset="-122"/>
                <a:cs typeface="Cordia New" panose="020B0304020202020204" pitchFamily="34" charset="-34"/>
              </a:rPr>
              <a:t>Make copies of learning materials which you can re-use for several classes</a:t>
            </a:r>
          </a:p>
          <a:p>
            <a:endParaRPr lang="en-AU" sz="1800" dirty="0"/>
          </a:p>
        </p:txBody>
      </p:sp>
    </p:spTree>
    <p:extLst>
      <p:ext uri="{BB962C8B-B14F-4D97-AF65-F5344CB8AC3E}">
        <p14:creationId xmlns:p14="http://schemas.microsoft.com/office/powerpoint/2010/main" val="280169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5160-C974-FEDC-DBC5-D31300A273FB}"/>
              </a:ext>
            </a:extLst>
          </p:cNvPr>
          <p:cNvSpPr>
            <a:spLocks noGrp="1"/>
          </p:cNvSpPr>
          <p:nvPr>
            <p:ph type="title"/>
          </p:nvPr>
        </p:nvSpPr>
        <p:spPr/>
        <p:txBody>
          <a:bodyPr anchor="ctr">
            <a:normAutofit/>
          </a:bodyPr>
          <a:lstStyle/>
          <a:p>
            <a:pPr marL="1076325"/>
            <a:r>
              <a:rPr lang="en-AU" kern="0" dirty="0">
                <a:latin typeface="+mj-lt"/>
                <a:ea typeface="DengXian Light" panose="02010600030101010101" pitchFamily="2" charset="-122"/>
                <a:cs typeface="Angsana New" panose="02020603050405020304" pitchFamily="18" charset="-34"/>
              </a:rPr>
              <a:t>Use even more alternative resources</a:t>
            </a:r>
          </a:p>
        </p:txBody>
      </p:sp>
      <p:sp>
        <p:nvSpPr>
          <p:cNvPr id="4" name="TextBox 3">
            <a:extLst>
              <a:ext uri="{FF2B5EF4-FFF2-40B4-BE49-F238E27FC236}">
                <a16:creationId xmlns:a16="http://schemas.microsoft.com/office/drawing/2014/main" id="{06B43FF3-DF6E-5541-9139-0F1D518CB538}"/>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2</a:t>
            </a:r>
          </a:p>
        </p:txBody>
      </p:sp>
      <p:sp>
        <p:nvSpPr>
          <p:cNvPr id="3" name="Content Placeholder 2">
            <a:extLst>
              <a:ext uri="{FF2B5EF4-FFF2-40B4-BE49-F238E27FC236}">
                <a16:creationId xmlns:a16="http://schemas.microsoft.com/office/drawing/2014/main" id="{CAE1579D-5BD8-F7BF-F152-CA9A2BBAF686}"/>
              </a:ext>
            </a:extLst>
          </p:cNvPr>
          <p:cNvSpPr>
            <a:spLocks noGrp="1"/>
          </p:cNvSpPr>
          <p:nvPr>
            <p:ph idx="1"/>
          </p:nvPr>
        </p:nvSpPr>
        <p:spPr>
          <a:xfrm>
            <a:off x="1781175" y="1260000"/>
            <a:ext cx="8639176" cy="4093050"/>
          </a:xfrm>
        </p:spPr>
        <p:txBody>
          <a:bodyPr>
            <a:normAutofit lnSpcReduction="10000"/>
          </a:bodyPr>
          <a:lstStyle/>
          <a:p>
            <a:r>
              <a:rPr lang="en-AU" dirty="0">
                <a:effectLst/>
                <a:ea typeface="DengXian Light" panose="02010600030101010101" pitchFamily="2" charset="-122"/>
                <a:cs typeface="Angsana New" panose="02020603050405020304" pitchFamily="18" charset="-34"/>
              </a:rPr>
              <a:t>Send out notes </a:t>
            </a:r>
          </a:p>
          <a:p>
            <a:pPr lvl="1">
              <a:spcAft>
                <a:spcPts val="1000"/>
              </a:spcAft>
            </a:pPr>
            <a:r>
              <a:rPr lang="en-AU" dirty="0">
                <a:effectLst/>
                <a:ea typeface="DengXian" panose="02010600030101010101" pitchFamily="2" charset="-122"/>
                <a:cs typeface="Cordia New" panose="020B0304020202020204" pitchFamily="34" charset="-34"/>
              </a:rPr>
              <a:t>Send digital notes to learners which they can access on a device</a:t>
            </a:r>
          </a:p>
          <a:p>
            <a:r>
              <a:rPr lang="en-AU" dirty="0">
                <a:effectLst/>
                <a:ea typeface="DengXian Light" panose="02010600030101010101" pitchFamily="2" charset="-122"/>
                <a:cs typeface="Angsana New" panose="02020603050405020304" pitchFamily="18" charset="-34"/>
              </a:rPr>
              <a:t>Data projector </a:t>
            </a:r>
          </a:p>
          <a:p>
            <a:pPr lvl="1">
              <a:spcAft>
                <a:spcPts val="1000"/>
              </a:spcAft>
            </a:pPr>
            <a:r>
              <a:rPr lang="en-AU" dirty="0">
                <a:effectLst/>
                <a:ea typeface="DengXian" panose="02010600030101010101" pitchFamily="2" charset="-122"/>
                <a:cs typeface="Cordia New" panose="020B0304020202020204" pitchFamily="34" charset="-34"/>
              </a:rPr>
              <a:t>Use a projector if you have one and have learners make their own notes</a:t>
            </a:r>
          </a:p>
          <a:p>
            <a:r>
              <a:rPr lang="en-AU" dirty="0">
                <a:effectLst/>
                <a:ea typeface="DengXian Light" panose="02010600030101010101" pitchFamily="2" charset="-122"/>
                <a:cs typeface="Angsana New" panose="02020603050405020304" pitchFamily="18" charset="-34"/>
              </a:rPr>
              <a:t>Images </a:t>
            </a:r>
          </a:p>
          <a:p>
            <a:pPr lvl="1">
              <a:spcAft>
                <a:spcPts val="1000"/>
              </a:spcAft>
            </a:pPr>
            <a:r>
              <a:rPr lang="en-AU" dirty="0">
                <a:effectLst/>
                <a:ea typeface="DengXian" panose="02010600030101010101" pitchFamily="2" charset="-122"/>
                <a:cs typeface="Cordia New" panose="020B0304020202020204" pitchFamily="34" charset="-34"/>
              </a:rPr>
              <a:t>Try using images instead of written learning material</a:t>
            </a:r>
          </a:p>
          <a:p>
            <a:r>
              <a:rPr lang="en-AU" dirty="0">
                <a:effectLst/>
                <a:ea typeface="DengXian Light" panose="02010600030101010101" pitchFamily="2" charset="-122"/>
                <a:cs typeface="Angsana New" panose="02020603050405020304" pitchFamily="18" charset="-34"/>
              </a:rPr>
              <a:t>Environment </a:t>
            </a:r>
          </a:p>
          <a:p>
            <a:pPr lvl="1">
              <a:spcAft>
                <a:spcPts val="1000"/>
              </a:spcAft>
            </a:pPr>
            <a:r>
              <a:rPr lang="en-AU" dirty="0">
                <a:effectLst/>
                <a:ea typeface="DengXian" panose="02010600030101010101" pitchFamily="2" charset="-122"/>
                <a:cs typeface="Cordia New" panose="020B0304020202020204" pitchFamily="34" charset="-34"/>
              </a:rPr>
              <a:t>Try training in a different environment such as outside if there are problems with learning spaces</a:t>
            </a:r>
          </a:p>
          <a:p>
            <a:endParaRPr lang="en-AU" sz="1800" dirty="0"/>
          </a:p>
        </p:txBody>
      </p:sp>
    </p:spTree>
    <p:extLst>
      <p:ext uri="{BB962C8B-B14F-4D97-AF65-F5344CB8AC3E}">
        <p14:creationId xmlns:p14="http://schemas.microsoft.com/office/powerpoint/2010/main" val="397868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7159-6480-7575-610A-92966137A358}"/>
              </a:ext>
            </a:extLst>
          </p:cNvPr>
          <p:cNvSpPr>
            <a:spLocks noGrp="1"/>
          </p:cNvSpPr>
          <p:nvPr>
            <p:ph type="title"/>
          </p:nvPr>
        </p:nvSpPr>
        <p:spPr>
          <a:xfrm>
            <a:off x="1" y="0"/>
            <a:ext cx="8972550" cy="1080000"/>
          </a:xfrm>
        </p:spPr>
        <p:txBody>
          <a:bodyPr>
            <a:normAutofit/>
          </a:bodyPr>
          <a:lstStyle/>
          <a:p>
            <a:pPr marL="1076325"/>
            <a:r>
              <a:rPr lang="en-AU" kern="0" dirty="0">
                <a:latin typeface="+mj-lt"/>
                <a:ea typeface="DengXian Light" panose="02010600030101010101" pitchFamily="2" charset="-122"/>
                <a:cs typeface="Angsana New" panose="02020603050405020304" pitchFamily="18" charset="-34"/>
              </a:rPr>
              <a:t>Use teamwork</a:t>
            </a:r>
          </a:p>
        </p:txBody>
      </p:sp>
      <p:sp>
        <p:nvSpPr>
          <p:cNvPr id="3" name="TextBox 2">
            <a:extLst>
              <a:ext uri="{FF2B5EF4-FFF2-40B4-BE49-F238E27FC236}">
                <a16:creationId xmlns:a16="http://schemas.microsoft.com/office/drawing/2014/main" id="{86971AD1-85F7-452C-9C2D-811CB511735E}"/>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3</a:t>
            </a:r>
          </a:p>
        </p:txBody>
      </p:sp>
      <p:graphicFrame>
        <p:nvGraphicFramePr>
          <p:cNvPr id="5" name="Content Placeholder 2" descr="Between learners: encourage teamwork between learners. This can include peer assessment.&#10;Between trainers: Share the cost of buying resources with other trainers. Share resources between trainers and other training providers. Make your resources available under open licence so you can share them across your country and region.">
            <a:extLst>
              <a:ext uri="{FF2B5EF4-FFF2-40B4-BE49-F238E27FC236}">
                <a16:creationId xmlns:a16="http://schemas.microsoft.com/office/drawing/2014/main" id="{63CA5234-20A8-7738-F89F-E03EE55183A1}"/>
              </a:ext>
            </a:extLst>
          </p:cNvPr>
          <p:cNvGraphicFramePr>
            <a:graphicFrameLocks noGrp="1"/>
          </p:cNvGraphicFramePr>
          <p:nvPr>
            <p:ph sz="quarter" idx="10"/>
            <p:extLst>
              <p:ext uri="{D42A27DB-BD31-4B8C-83A1-F6EECF244321}">
                <p14:modId xmlns:p14="http://schemas.microsoft.com/office/powerpoint/2010/main" val="3058698447"/>
              </p:ext>
            </p:extLst>
          </p:nvPr>
        </p:nvGraphicFramePr>
        <p:xfrm>
          <a:off x="1762125" y="1184275"/>
          <a:ext cx="7210425" cy="4976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47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DD7A-D56E-F93A-A74E-508E56B8684E}"/>
              </a:ext>
            </a:extLst>
          </p:cNvPr>
          <p:cNvSpPr>
            <a:spLocks noGrp="1"/>
          </p:cNvSpPr>
          <p:nvPr>
            <p:ph type="title"/>
          </p:nvPr>
        </p:nvSpPr>
        <p:spPr/>
        <p:txBody>
          <a:bodyPr anchor="ctr">
            <a:normAutofit/>
          </a:bodyPr>
          <a:lstStyle/>
          <a:p>
            <a:pPr marL="1076325"/>
            <a:r>
              <a:rPr lang="en-AU" sz="4000" kern="0" dirty="0">
                <a:latin typeface="+mj-lt"/>
                <a:ea typeface="DengXian Light" panose="02010600030101010101" pitchFamily="2" charset="-122"/>
                <a:cs typeface="Angsana New" panose="02020603050405020304" pitchFamily="18" charset="-34"/>
              </a:rPr>
              <a:t>Tap into local businesses</a:t>
            </a:r>
          </a:p>
        </p:txBody>
      </p:sp>
      <p:sp>
        <p:nvSpPr>
          <p:cNvPr id="3" name="TextBox 2">
            <a:extLst>
              <a:ext uri="{FF2B5EF4-FFF2-40B4-BE49-F238E27FC236}">
                <a16:creationId xmlns:a16="http://schemas.microsoft.com/office/drawing/2014/main" id="{F53AF4DA-B014-31FC-0885-1CDCF81DDDB1}"/>
              </a:ext>
            </a:extLst>
          </p:cNvPr>
          <p:cNvSpPr txBox="1"/>
          <p:nvPr/>
        </p:nvSpPr>
        <p:spPr>
          <a:xfrm>
            <a:off x="0" y="0"/>
            <a:ext cx="1107996" cy="6858000"/>
          </a:xfrm>
          <a:prstGeom prst="rect">
            <a:avLst/>
          </a:prstGeom>
          <a:noFill/>
        </p:spPr>
        <p:txBody>
          <a:bodyPr vert="eaVert" wrap="square" rtlCol="0">
            <a:spAutoFit/>
          </a:bodyPr>
          <a:lstStyle/>
          <a:p>
            <a:pPr algn="ctr"/>
            <a:r>
              <a:rPr lang="en-AU" sz="6000" dirty="0">
                <a:solidFill>
                  <a:schemeClr val="accent2"/>
                </a:solidFill>
              </a:rPr>
              <a:t>TIP 4</a:t>
            </a:r>
          </a:p>
        </p:txBody>
      </p:sp>
      <p:graphicFrame>
        <p:nvGraphicFramePr>
          <p:cNvPr id="20" name="Content Placeholder 2" descr="Ask for help, such as sponsorship or donations. This can include money or equipment.&#10;Create work experience opportunities for learners. &#10;Invite business owners to visit and do a demonstration.">
            <a:extLst>
              <a:ext uri="{FF2B5EF4-FFF2-40B4-BE49-F238E27FC236}">
                <a16:creationId xmlns:a16="http://schemas.microsoft.com/office/drawing/2014/main" id="{9CDDC0F9-6E4B-B2D1-1D56-74EE87256D6B}"/>
              </a:ext>
            </a:extLst>
          </p:cNvPr>
          <p:cNvGraphicFramePr>
            <a:graphicFrameLocks noGrp="1"/>
          </p:cNvGraphicFramePr>
          <p:nvPr>
            <p:ph sz="half" idx="2"/>
            <p:extLst>
              <p:ext uri="{D42A27DB-BD31-4B8C-83A1-F6EECF244321}">
                <p14:modId xmlns:p14="http://schemas.microsoft.com/office/powerpoint/2010/main" val="469939399"/>
              </p:ext>
            </p:extLst>
          </p:nvPr>
        </p:nvGraphicFramePr>
        <p:xfrm>
          <a:off x="1752600" y="1276350"/>
          <a:ext cx="8677275"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569338"/>
      </p:ext>
    </p:extLst>
  </p:cSld>
  <p:clrMapOvr>
    <a:masterClrMapping/>
  </p:clrMapOvr>
</p:sld>
</file>

<file path=ppt/theme/theme1.xml><?xml version="1.0" encoding="utf-8"?>
<a:theme xmlns:a="http://schemas.openxmlformats.org/drawingml/2006/main" name="Teal_Blues">
  <a:themeElements>
    <a:clrScheme name="CoL - Set 4 Grn Ppl Mute">
      <a:dk1>
        <a:srgbClr val="1D3138"/>
      </a:dk1>
      <a:lt1>
        <a:srgbClr val="FFFFFF"/>
      </a:lt1>
      <a:dk2>
        <a:srgbClr val="251863"/>
      </a:dk2>
      <a:lt2>
        <a:srgbClr val="F1F0F0"/>
      </a:lt2>
      <a:accent1>
        <a:srgbClr val="1D3138"/>
      </a:accent1>
      <a:accent2>
        <a:srgbClr val="02AA6D"/>
      </a:accent2>
      <a:accent3>
        <a:srgbClr val="6F6798"/>
      </a:accent3>
      <a:accent4>
        <a:srgbClr val="58C79F"/>
      </a:accent4>
      <a:accent5>
        <a:srgbClr val="2DAD9D"/>
      </a:accent5>
      <a:accent6>
        <a:srgbClr val="9B4922"/>
      </a:accent6>
      <a:hlink>
        <a:srgbClr val="0066FF"/>
      </a:hlink>
      <a:folHlink>
        <a:srgbClr val="6F6798"/>
      </a:folHlink>
    </a:clrScheme>
    <a:fontScheme name="TVET ARIAL">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VET Toolkit Ppt Template Grn Ppl Mute .potx" id="{16D53E63-D10F-46DD-A7FF-743BBBA18B0B}" vid="{ECC8DFBA-0575-4DF2-A997-EF4E4719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TVET Toolkit Ppt Template Grn Ppl Mute </Template>
  <TotalTime>47</TotalTime>
  <Words>607</Words>
  <Application>Microsoft Office PowerPoint</Application>
  <PresentationFormat>Widescreen</PresentationFormat>
  <Paragraphs>105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DengXian</vt:lpstr>
      <vt:lpstr>DengXian Light</vt:lpstr>
      <vt:lpstr>Aptos</vt:lpstr>
      <vt:lpstr>Arial</vt:lpstr>
      <vt:lpstr>Teal_Blues</vt:lpstr>
      <vt:lpstr>Do more with less - Tips</vt:lpstr>
      <vt:lpstr>Contents</vt:lpstr>
      <vt:lpstr>Introduction</vt:lpstr>
      <vt:lpstr>Get learners involved</vt:lpstr>
      <vt:lpstr>Get learners even more involved</vt:lpstr>
      <vt:lpstr>Use alternative resources</vt:lpstr>
      <vt:lpstr>Use even more alternative resources</vt:lpstr>
      <vt:lpstr>Use teamwork</vt:lpstr>
      <vt:lpstr>Tap into local businesses</vt:lpstr>
      <vt:lpstr>Use different ways of learning</vt:lpstr>
      <vt:lpstr>Simplify assessment</vt:lpstr>
      <vt:lpstr>Connect with local communities and other institutions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Cath Ralston</dc:creator>
  <cp:lastModifiedBy>Cath Ralston</cp:lastModifiedBy>
  <cp:revision>1</cp:revision>
  <dcterms:created xsi:type="dcterms:W3CDTF">2024-08-25T10:46:19Z</dcterms:created>
  <dcterms:modified xsi:type="dcterms:W3CDTF">2024-08-28T23:38:10Z</dcterms:modified>
</cp:coreProperties>
</file>