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4"/>
  </p:notesMasterIdLst>
  <p:sldIdLst>
    <p:sldId id="278" r:id="rId2"/>
    <p:sldId id="279" r:id="rId3"/>
    <p:sldId id="276" r:id="rId4"/>
    <p:sldId id="277" r:id="rId5"/>
    <p:sldId id="258" r:id="rId6"/>
    <p:sldId id="259" r:id="rId7"/>
    <p:sldId id="268" r:id="rId8"/>
    <p:sldId id="262" r:id="rId9"/>
    <p:sldId id="264" r:id="rId10"/>
    <p:sldId id="260" r:id="rId11"/>
    <p:sldId id="261" r:id="rId12"/>
    <p:sldId id="270" r:id="rId13"/>
    <p:sldId id="269" r:id="rId14"/>
    <p:sldId id="263" r:id="rId15"/>
    <p:sldId id="266" r:id="rId16"/>
    <p:sldId id="267" r:id="rId17"/>
    <p:sldId id="275" r:id="rId18"/>
    <p:sldId id="272" r:id="rId19"/>
    <p:sldId id="273" r:id="rId20"/>
    <p:sldId id="274" r:id="rId21"/>
    <p:sldId id="28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E7E1CF"/>
    <a:srgbClr val="FDFCE3"/>
    <a:srgbClr val="081F68"/>
    <a:srgbClr val="FFFFFF"/>
    <a:srgbClr val="C00C42"/>
    <a:srgbClr val="89D2C7"/>
    <a:srgbClr val="000000"/>
    <a:srgbClr val="D3C8A9"/>
    <a:srgbClr val="761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9DB88-6CE9-4E1D-B2D1-5A63E52037E8}" v="177" dt="2024-08-25T07:13:38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492" y="30"/>
      </p:cViewPr>
      <p:guideLst/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Ralston" userId="2e2d3c5e-d76f-4913-89e4-fc755cbde569" providerId="ADAL" clId="{65E9DB88-6CE9-4E1D-B2D1-5A63E52037E8}"/>
    <pc:docChg chg="undo redo custSel modSld">
      <pc:chgData name="Cath Ralston" userId="2e2d3c5e-d76f-4913-89e4-fc755cbde569" providerId="ADAL" clId="{65E9DB88-6CE9-4E1D-B2D1-5A63E52037E8}" dt="2024-08-25T07:14:06.949" v="1228" actId="962"/>
      <pc:docMkLst>
        <pc:docMk/>
      </pc:docMkLst>
      <pc:sldChg chg="modSp">
        <pc:chgData name="Cath Ralston" userId="2e2d3c5e-d76f-4913-89e4-fc755cbde569" providerId="ADAL" clId="{65E9DB88-6CE9-4E1D-B2D1-5A63E52037E8}" dt="2024-08-25T07:08:18.134" v="1165" actId="207"/>
        <pc:sldMkLst>
          <pc:docMk/>
          <pc:sldMk cId="3142506343" sldId="258"/>
        </pc:sldMkLst>
        <pc:graphicFrameChg chg="mod">
          <ac:chgData name="Cath Ralston" userId="2e2d3c5e-d76f-4913-89e4-fc755cbde569" providerId="ADAL" clId="{65E9DB88-6CE9-4E1D-B2D1-5A63E52037E8}" dt="2024-08-25T07:08:18.134" v="1165" actId="207"/>
          <ac:graphicFrameMkLst>
            <pc:docMk/>
            <pc:sldMk cId="3142506343" sldId="258"/>
            <ac:graphicFrameMk id="37" creationId="{23C3E7E1-8C6C-0EDD-BBDE-604CA093CD53}"/>
          </ac:graphicFrameMkLst>
        </pc:graphicFrameChg>
      </pc:sldChg>
      <pc:sldChg chg="addSp modSp mod">
        <pc:chgData name="Cath Ralston" userId="2e2d3c5e-d76f-4913-89e4-fc755cbde569" providerId="ADAL" clId="{65E9DB88-6CE9-4E1D-B2D1-5A63E52037E8}" dt="2024-08-25T07:03:59.701" v="816" actId="962"/>
        <pc:sldMkLst>
          <pc:docMk/>
          <pc:sldMk cId="1787258819" sldId="259"/>
        </pc:sldMkLst>
        <pc:spChg chg="add mod ord">
          <ac:chgData name="Cath Ralston" userId="2e2d3c5e-d76f-4913-89e4-fc755cbde569" providerId="ADAL" clId="{65E9DB88-6CE9-4E1D-B2D1-5A63E52037E8}" dt="2024-08-25T07:03:32.570" v="808" actId="962"/>
          <ac:spMkLst>
            <pc:docMk/>
            <pc:sldMk cId="1787258819" sldId="259"/>
            <ac:spMk id="3" creationId="{FB2AEB67-7B50-BF14-91AB-4ED8C2D0A1FC}"/>
          </ac:spMkLst>
        </pc:spChg>
        <pc:spChg chg="add mod ord">
          <ac:chgData name="Cath Ralston" userId="2e2d3c5e-d76f-4913-89e4-fc755cbde569" providerId="ADAL" clId="{65E9DB88-6CE9-4E1D-B2D1-5A63E52037E8}" dt="2024-08-25T07:03:36.447" v="809" actId="962"/>
          <ac:spMkLst>
            <pc:docMk/>
            <pc:sldMk cId="1787258819" sldId="259"/>
            <ac:spMk id="4" creationId="{342D83CC-5169-C0E0-8A0F-99A1D12A5C17}"/>
          </ac:spMkLst>
        </pc:spChg>
        <pc:graphicFrameChg chg="mod">
          <ac:chgData name="Cath Ralston" userId="2e2d3c5e-d76f-4913-89e4-fc755cbde569" providerId="ADAL" clId="{65E9DB88-6CE9-4E1D-B2D1-5A63E52037E8}" dt="2024-08-25T07:03:48.986" v="814" actId="962"/>
          <ac:graphicFrameMkLst>
            <pc:docMk/>
            <pc:sldMk cId="1787258819" sldId="259"/>
            <ac:graphicFrameMk id="14" creationId="{783A0963-665C-3DFD-1823-F5303126A2C7}"/>
          </ac:graphicFrameMkLst>
        </pc:graphicFrameChg>
        <pc:graphicFrameChg chg="mod">
          <ac:chgData name="Cath Ralston" userId="2e2d3c5e-d76f-4913-89e4-fc755cbde569" providerId="ADAL" clId="{65E9DB88-6CE9-4E1D-B2D1-5A63E52037E8}" dt="2024-08-25T07:03:59.701" v="816" actId="962"/>
          <ac:graphicFrameMkLst>
            <pc:docMk/>
            <pc:sldMk cId="1787258819" sldId="259"/>
            <ac:graphicFrameMk id="15" creationId="{D145ACF2-BCF7-4868-1CF6-8E666A41D6F0}"/>
          </ac:graphicFrameMkLst>
        </pc:graphicFrameChg>
      </pc:sldChg>
      <pc:sldChg chg="modSp mod">
        <pc:chgData name="Cath Ralston" userId="2e2d3c5e-d76f-4913-89e4-fc755cbde569" providerId="ADAL" clId="{65E9DB88-6CE9-4E1D-B2D1-5A63E52037E8}" dt="2024-08-25T07:10:26.010" v="1186"/>
        <pc:sldMkLst>
          <pc:docMk/>
          <pc:sldMk cId="3129136197" sldId="260"/>
        </pc:sldMkLst>
        <pc:spChg chg="mod">
          <ac:chgData name="Cath Ralston" userId="2e2d3c5e-d76f-4913-89e4-fc755cbde569" providerId="ADAL" clId="{65E9DB88-6CE9-4E1D-B2D1-5A63E52037E8}" dt="2024-08-25T07:10:26.010" v="1186"/>
          <ac:spMkLst>
            <pc:docMk/>
            <pc:sldMk cId="3129136197" sldId="260"/>
            <ac:spMk id="2" creationId="{B2A09893-740F-55A5-9071-44254231AA78}"/>
          </ac:spMkLst>
        </pc:spChg>
        <pc:spChg chg="mod">
          <ac:chgData name="Cath Ralston" userId="2e2d3c5e-d76f-4913-89e4-fc755cbde569" providerId="ADAL" clId="{65E9DB88-6CE9-4E1D-B2D1-5A63E52037E8}" dt="2024-08-25T06:26:27.745" v="614" actId="20577"/>
          <ac:spMkLst>
            <pc:docMk/>
            <pc:sldMk cId="3129136197" sldId="260"/>
            <ac:spMk id="8" creationId="{660EF9B8-56ED-664D-39FD-606C65904A2B}"/>
          </ac:spMkLst>
        </pc:spChg>
      </pc:sldChg>
      <pc:sldChg chg="modSp">
        <pc:chgData name="Cath Ralston" userId="2e2d3c5e-d76f-4913-89e4-fc755cbde569" providerId="ADAL" clId="{65E9DB88-6CE9-4E1D-B2D1-5A63E52037E8}" dt="2024-08-25T07:12:55.929" v="1221" actId="20577"/>
        <pc:sldMkLst>
          <pc:docMk/>
          <pc:sldMk cId="3437882645" sldId="261"/>
        </pc:sldMkLst>
        <pc:spChg chg="mod">
          <ac:chgData name="Cath Ralston" userId="2e2d3c5e-d76f-4913-89e4-fc755cbde569" providerId="ADAL" clId="{65E9DB88-6CE9-4E1D-B2D1-5A63E52037E8}" dt="2024-08-25T07:12:55.929" v="1221" actId="20577"/>
          <ac:spMkLst>
            <pc:docMk/>
            <pc:sldMk cId="3437882645" sldId="261"/>
            <ac:spMk id="2" creationId="{AC31F4CE-1D5D-B042-02E8-2A4061A40485}"/>
          </ac:spMkLst>
        </pc:spChg>
        <pc:picChg chg="mod">
          <ac:chgData name="Cath Ralston" userId="2e2d3c5e-d76f-4913-89e4-fc755cbde569" providerId="ADAL" clId="{65E9DB88-6CE9-4E1D-B2D1-5A63E52037E8}" dt="2024-08-25T07:11:03.354" v="1192" actId="962"/>
          <ac:picMkLst>
            <pc:docMk/>
            <pc:sldMk cId="3437882645" sldId="261"/>
            <ac:picMk id="20" creationId="{5522AD54-29DE-0C41-922D-576FF0BB6BF9}"/>
          </ac:picMkLst>
        </pc:picChg>
        <pc:picChg chg="mod">
          <ac:chgData name="Cath Ralston" userId="2e2d3c5e-d76f-4913-89e4-fc755cbde569" providerId="ADAL" clId="{65E9DB88-6CE9-4E1D-B2D1-5A63E52037E8}" dt="2024-08-25T07:11:04.130" v="1193" actId="962"/>
          <ac:picMkLst>
            <pc:docMk/>
            <pc:sldMk cId="3437882645" sldId="261"/>
            <ac:picMk id="22" creationId="{204311E3-DF49-4730-3D0A-A89A34D5D009}"/>
          </ac:picMkLst>
        </pc:picChg>
        <pc:picChg chg="mod">
          <ac:chgData name="Cath Ralston" userId="2e2d3c5e-d76f-4913-89e4-fc755cbde569" providerId="ADAL" clId="{65E9DB88-6CE9-4E1D-B2D1-5A63E52037E8}" dt="2024-08-25T07:11:04.797" v="1194" actId="962"/>
          <ac:picMkLst>
            <pc:docMk/>
            <pc:sldMk cId="3437882645" sldId="261"/>
            <ac:picMk id="24" creationId="{2FCAA6C2-9C71-8A0E-012F-6D402A1AE844}"/>
          </ac:picMkLst>
        </pc:picChg>
        <pc:picChg chg="mod">
          <ac:chgData name="Cath Ralston" userId="2e2d3c5e-d76f-4913-89e4-fc755cbde569" providerId="ADAL" clId="{65E9DB88-6CE9-4E1D-B2D1-5A63E52037E8}" dt="2024-08-25T07:11:05.451" v="1195" actId="962"/>
          <ac:picMkLst>
            <pc:docMk/>
            <pc:sldMk cId="3437882645" sldId="261"/>
            <ac:picMk id="26" creationId="{B7F6100E-F192-F374-DC30-D04219BE6526}"/>
          </ac:picMkLst>
        </pc:picChg>
      </pc:sldChg>
      <pc:sldChg chg="delSp modSp mod">
        <pc:chgData name="Cath Ralston" userId="2e2d3c5e-d76f-4913-89e4-fc755cbde569" providerId="ADAL" clId="{65E9DB88-6CE9-4E1D-B2D1-5A63E52037E8}" dt="2024-08-25T07:04:54.301" v="822" actId="478"/>
        <pc:sldMkLst>
          <pc:docMk/>
          <pc:sldMk cId="1985244968" sldId="262"/>
        </pc:sldMkLst>
        <pc:spChg chg="mod">
          <ac:chgData name="Cath Ralston" userId="2e2d3c5e-d76f-4913-89e4-fc755cbde569" providerId="ADAL" clId="{65E9DB88-6CE9-4E1D-B2D1-5A63E52037E8}" dt="2024-08-25T05:55:16.587" v="27" actId="255"/>
          <ac:spMkLst>
            <pc:docMk/>
            <pc:sldMk cId="1985244968" sldId="262"/>
            <ac:spMk id="2" creationId="{C42D3F73-3F8B-3662-FD74-468D26F44113}"/>
          </ac:spMkLst>
        </pc:spChg>
        <pc:spChg chg="mod">
          <ac:chgData name="Cath Ralston" userId="2e2d3c5e-d76f-4913-89e4-fc755cbde569" providerId="ADAL" clId="{65E9DB88-6CE9-4E1D-B2D1-5A63E52037E8}" dt="2024-08-25T06:15:45.950" v="432" actId="14100"/>
          <ac:spMkLst>
            <pc:docMk/>
            <pc:sldMk cId="1985244968" sldId="262"/>
            <ac:spMk id="3" creationId="{5F95941A-D1F3-F0FA-52D8-AEDDC90FFCEE}"/>
          </ac:spMkLst>
        </pc:spChg>
        <pc:spChg chg="del mod">
          <ac:chgData name="Cath Ralston" userId="2e2d3c5e-d76f-4913-89e4-fc755cbde569" providerId="ADAL" clId="{65E9DB88-6CE9-4E1D-B2D1-5A63E52037E8}" dt="2024-08-25T07:04:54.301" v="822" actId="478"/>
          <ac:spMkLst>
            <pc:docMk/>
            <pc:sldMk cId="1985244968" sldId="262"/>
            <ac:spMk id="4" creationId="{046B3E8E-71C4-9814-8998-FFC8E71D3D90}"/>
          </ac:spMkLst>
        </pc:spChg>
        <pc:spChg chg="mod">
          <ac:chgData name="Cath Ralston" userId="2e2d3c5e-d76f-4913-89e4-fc755cbde569" providerId="ADAL" clId="{65E9DB88-6CE9-4E1D-B2D1-5A63E52037E8}" dt="2024-08-25T06:15:42.215" v="431" actId="14100"/>
          <ac:spMkLst>
            <pc:docMk/>
            <pc:sldMk cId="1985244968" sldId="262"/>
            <ac:spMk id="7" creationId="{9A48A1ED-1218-97F5-84A1-9E4290BB41F6}"/>
          </ac:spMkLst>
        </pc:spChg>
      </pc:sldChg>
      <pc:sldChg chg="modSp">
        <pc:chgData name="Cath Ralston" userId="2e2d3c5e-d76f-4913-89e4-fc755cbde569" providerId="ADAL" clId="{65E9DB88-6CE9-4E1D-B2D1-5A63E52037E8}" dt="2024-08-25T07:06:28.222" v="1146" actId="962"/>
        <pc:sldMkLst>
          <pc:docMk/>
          <pc:sldMk cId="95537712" sldId="263"/>
        </pc:sldMkLst>
        <pc:graphicFrameChg chg="mod">
          <ac:chgData name="Cath Ralston" userId="2e2d3c5e-d76f-4913-89e4-fc755cbde569" providerId="ADAL" clId="{65E9DB88-6CE9-4E1D-B2D1-5A63E52037E8}" dt="2024-08-25T07:06:28.222" v="1146" actId="962"/>
          <ac:graphicFrameMkLst>
            <pc:docMk/>
            <pc:sldMk cId="95537712" sldId="263"/>
            <ac:graphicFrameMk id="5" creationId="{83D6B0E0-4878-E114-6B3B-C559B1A19E6D}"/>
          </ac:graphicFrameMkLst>
        </pc:graphicFrameChg>
      </pc:sldChg>
      <pc:sldChg chg="addSp delSp modSp mod">
        <pc:chgData name="Cath Ralston" userId="2e2d3c5e-d76f-4913-89e4-fc755cbde569" providerId="ADAL" clId="{65E9DB88-6CE9-4E1D-B2D1-5A63E52037E8}" dt="2024-08-25T07:13:23.661" v="1226" actId="962"/>
        <pc:sldMkLst>
          <pc:docMk/>
          <pc:sldMk cId="108611603" sldId="264"/>
        </pc:sldMkLst>
        <pc:spChg chg="mod">
          <ac:chgData name="Cath Ralston" userId="2e2d3c5e-d76f-4913-89e4-fc755cbde569" providerId="ADAL" clId="{65E9DB88-6CE9-4E1D-B2D1-5A63E52037E8}" dt="2024-08-25T07:09:42.303" v="1179"/>
          <ac:spMkLst>
            <pc:docMk/>
            <pc:sldMk cId="108611603" sldId="264"/>
            <ac:spMk id="2" creationId="{AF1A3683-C5B7-4A5C-909B-BE7B22994918}"/>
          </ac:spMkLst>
        </pc:spChg>
        <pc:spChg chg="mod ord">
          <ac:chgData name="Cath Ralston" userId="2e2d3c5e-d76f-4913-89e4-fc755cbde569" providerId="ADAL" clId="{65E9DB88-6CE9-4E1D-B2D1-5A63E52037E8}" dt="2024-08-25T06:26:07.753" v="612" actId="20577"/>
          <ac:spMkLst>
            <pc:docMk/>
            <pc:sldMk cId="108611603" sldId="264"/>
            <ac:spMk id="3" creationId="{AC3BEB13-A2CF-F578-C42C-F77F95B27255}"/>
          </ac:spMkLst>
        </pc:spChg>
        <pc:spChg chg="del">
          <ac:chgData name="Cath Ralston" userId="2e2d3c5e-d76f-4913-89e4-fc755cbde569" providerId="ADAL" clId="{65E9DB88-6CE9-4E1D-B2D1-5A63E52037E8}" dt="2024-08-25T06:15:59.455" v="433" actId="478"/>
          <ac:spMkLst>
            <pc:docMk/>
            <pc:sldMk cId="108611603" sldId="264"/>
            <ac:spMk id="4" creationId="{6125EBE4-D480-CAD8-9FBB-BA355BA3DEA7}"/>
          </ac:spMkLst>
        </pc:spChg>
        <pc:spChg chg="add mod ord">
          <ac:chgData name="Cath Ralston" userId="2e2d3c5e-d76f-4913-89e4-fc755cbde569" providerId="ADAL" clId="{65E9DB88-6CE9-4E1D-B2D1-5A63E52037E8}" dt="2024-08-25T07:13:23.661" v="1226" actId="962"/>
          <ac:spMkLst>
            <pc:docMk/>
            <pc:sldMk cId="108611603" sldId="264"/>
            <ac:spMk id="6" creationId="{5EEF1E3A-B2A7-4984-D36F-73352437833E}"/>
          </ac:spMkLst>
        </pc:spChg>
        <pc:spChg chg="add mod ord">
          <ac:chgData name="Cath Ralston" userId="2e2d3c5e-d76f-4913-89e4-fc755cbde569" providerId="ADAL" clId="{65E9DB88-6CE9-4E1D-B2D1-5A63E52037E8}" dt="2024-08-25T06:19:59.257" v="490" actId="164"/>
          <ac:spMkLst>
            <pc:docMk/>
            <pc:sldMk cId="108611603" sldId="264"/>
            <ac:spMk id="7" creationId="{A2FC530A-AE43-1912-76EC-23B30D187D69}"/>
          </ac:spMkLst>
        </pc:spChg>
        <pc:spChg chg="add mod">
          <ac:chgData name="Cath Ralston" userId="2e2d3c5e-d76f-4913-89e4-fc755cbde569" providerId="ADAL" clId="{65E9DB88-6CE9-4E1D-B2D1-5A63E52037E8}" dt="2024-08-25T06:21:22.157" v="508" actId="164"/>
          <ac:spMkLst>
            <pc:docMk/>
            <pc:sldMk cId="108611603" sldId="264"/>
            <ac:spMk id="9" creationId="{752DA213-3D19-676C-F624-D49C5AE4A2B2}"/>
          </ac:spMkLst>
        </pc:spChg>
        <pc:spChg chg="add mod">
          <ac:chgData name="Cath Ralston" userId="2e2d3c5e-d76f-4913-89e4-fc755cbde569" providerId="ADAL" clId="{65E9DB88-6CE9-4E1D-B2D1-5A63E52037E8}" dt="2024-08-25T06:24:29.699" v="593" actId="164"/>
          <ac:spMkLst>
            <pc:docMk/>
            <pc:sldMk cId="108611603" sldId="264"/>
            <ac:spMk id="16" creationId="{78E27E6F-2722-CC58-500E-0FF14F51562F}"/>
          </ac:spMkLst>
        </pc:spChg>
        <pc:spChg chg="add mod">
          <ac:chgData name="Cath Ralston" userId="2e2d3c5e-d76f-4913-89e4-fc755cbde569" providerId="ADAL" clId="{65E9DB88-6CE9-4E1D-B2D1-5A63E52037E8}" dt="2024-08-25T06:25:25.077" v="603" actId="164"/>
          <ac:spMkLst>
            <pc:docMk/>
            <pc:sldMk cId="108611603" sldId="264"/>
            <ac:spMk id="18" creationId="{73EAA936-7FF6-D1B0-1910-9CC05EC3CB1E}"/>
          </ac:spMkLst>
        </pc:spChg>
        <pc:grpChg chg="add mod">
          <ac:chgData name="Cath Ralston" userId="2e2d3c5e-d76f-4913-89e4-fc755cbde569" providerId="ADAL" clId="{65E9DB88-6CE9-4E1D-B2D1-5A63E52037E8}" dt="2024-08-25T07:05:52.812" v="1137" actId="962"/>
          <ac:grpSpMkLst>
            <pc:docMk/>
            <pc:sldMk cId="108611603" sldId="264"/>
            <ac:grpSpMk id="10" creationId="{C9487759-E5FC-8EAD-6CB2-E9ABC9D29606}"/>
          </ac:grpSpMkLst>
        </pc:grpChg>
        <pc:grpChg chg="add mod">
          <ac:chgData name="Cath Ralston" userId="2e2d3c5e-d76f-4913-89e4-fc755cbde569" providerId="ADAL" clId="{65E9DB88-6CE9-4E1D-B2D1-5A63E52037E8}" dt="2024-08-25T07:05:55.129" v="1138" actId="962"/>
          <ac:grpSpMkLst>
            <pc:docMk/>
            <pc:sldMk cId="108611603" sldId="264"/>
            <ac:grpSpMk id="13" creationId="{34EBCBAC-B9E1-462E-8A26-E26461276A19}"/>
          </ac:grpSpMkLst>
        </pc:grpChg>
        <pc:grpChg chg="add mod">
          <ac:chgData name="Cath Ralston" userId="2e2d3c5e-d76f-4913-89e4-fc755cbde569" providerId="ADAL" clId="{65E9DB88-6CE9-4E1D-B2D1-5A63E52037E8}" dt="2024-08-25T07:05:57.291" v="1139" actId="962"/>
          <ac:grpSpMkLst>
            <pc:docMk/>
            <pc:sldMk cId="108611603" sldId="264"/>
            <ac:grpSpMk id="17" creationId="{DAB39E82-F68C-C632-3B32-2E7CC517CA81}"/>
          </ac:grpSpMkLst>
        </pc:grpChg>
        <pc:grpChg chg="add mod">
          <ac:chgData name="Cath Ralston" userId="2e2d3c5e-d76f-4913-89e4-fc755cbde569" providerId="ADAL" clId="{65E9DB88-6CE9-4E1D-B2D1-5A63E52037E8}" dt="2024-08-25T07:06:01.798" v="1140" actId="962"/>
          <ac:grpSpMkLst>
            <pc:docMk/>
            <pc:sldMk cId="108611603" sldId="264"/>
            <ac:grpSpMk id="19" creationId="{62EE3445-81A4-1E38-00AC-BB7776DA9918}"/>
          </ac:grpSpMkLst>
        </pc:grpChg>
        <pc:picChg chg="mod ord">
          <ac:chgData name="Cath Ralston" userId="2e2d3c5e-d76f-4913-89e4-fc755cbde569" providerId="ADAL" clId="{65E9DB88-6CE9-4E1D-B2D1-5A63E52037E8}" dt="2024-08-25T06:19:59.257" v="490" actId="164"/>
          <ac:picMkLst>
            <pc:docMk/>
            <pc:sldMk cId="108611603" sldId="264"/>
            <ac:picMk id="5" creationId="{9C82E4E4-A7C5-1E84-601D-497533FC62F9}"/>
          </ac:picMkLst>
        </pc:picChg>
        <pc:picChg chg="del mod">
          <ac:chgData name="Cath Ralston" userId="2e2d3c5e-d76f-4913-89e4-fc755cbde569" providerId="ADAL" clId="{65E9DB88-6CE9-4E1D-B2D1-5A63E52037E8}" dt="2024-08-25T06:21:01.602" v="503" actId="21"/>
          <ac:picMkLst>
            <pc:docMk/>
            <pc:sldMk cId="108611603" sldId="264"/>
            <ac:picMk id="8" creationId="{9EFB2474-66E4-BE2A-E28D-5B1F2953E2DC}"/>
          </ac:picMkLst>
        </pc:picChg>
        <pc:picChg chg="mod ord">
          <ac:chgData name="Cath Ralston" userId="2e2d3c5e-d76f-4913-89e4-fc755cbde569" providerId="ADAL" clId="{65E9DB88-6CE9-4E1D-B2D1-5A63E52037E8}" dt="2024-08-25T06:24:29.699" v="593" actId="164"/>
          <ac:picMkLst>
            <pc:docMk/>
            <pc:sldMk cId="108611603" sldId="264"/>
            <ac:picMk id="11" creationId="{296AE0C6-78DE-E901-6BA1-2F448E7AC775}"/>
          </ac:picMkLst>
        </pc:picChg>
        <pc:picChg chg="add mod">
          <ac:chgData name="Cath Ralston" userId="2e2d3c5e-d76f-4913-89e4-fc755cbde569" providerId="ADAL" clId="{65E9DB88-6CE9-4E1D-B2D1-5A63E52037E8}" dt="2024-08-25T06:35:33.295" v="699" actId="1076"/>
          <ac:picMkLst>
            <pc:docMk/>
            <pc:sldMk cId="108611603" sldId="264"/>
            <ac:picMk id="12" creationId="{9EFB2474-66E4-BE2A-E28D-5B1F2953E2DC}"/>
          </ac:picMkLst>
        </pc:picChg>
        <pc:picChg chg="add mod">
          <ac:chgData name="Cath Ralston" userId="2e2d3c5e-d76f-4913-89e4-fc755cbde569" providerId="ADAL" clId="{65E9DB88-6CE9-4E1D-B2D1-5A63E52037E8}" dt="2024-08-25T06:21:49.712" v="511"/>
          <ac:picMkLst>
            <pc:docMk/>
            <pc:sldMk cId="108611603" sldId="264"/>
            <ac:picMk id="14" creationId="{AC4384FD-4286-04F5-6BB4-93B654390B70}"/>
          </ac:picMkLst>
        </pc:picChg>
        <pc:picChg chg="mod ord">
          <ac:chgData name="Cath Ralston" userId="2e2d3c5e-d76f-4913-89e4-fc755cbde569" providerId="ADAL" clId="{65E9DB88-6CE9-4E1D-B2D1-5A63E52037E8}" dt="2024-08-25T06:25:25.077" v="603" actId="164"/>
          <ac:picMkLst>
            <pc:docMk/>
            <pc:sldMk cId="108611603" sldId="264"/>
            <ac:picMk id="15" creationId="{4D5F1BB1-FF8D-5A40-9914-C0B7B30CB836}"/>
          </ac:picMkLst>
        </pc:picChg>
      </pc:sldChg>
      <pc:sldChg chg="modSp">
        <pc:chgData name="Cath Ralston" userId="2e2d3c5e-d76f-4913-89e4-fc755cbde569" providerId="ADAL" clId="{65E9DB88-6CE9-4E1D-B2D1-5A63E52037E8}" dt="2024-08-25T07:11:30.757" v="1199"/>
        <pc:sldMkLst>
          <pc:docMk/>
          <pc:sldMk cId="2786503512" sldId="266"/>
        </pc:sldMkLst>
        <pc:spChg chg="mod">
          <ac:chgData name="Cath Ralston" userId="2e2d3c5e-d76f-4913-89e4-fc755cbde569" providerId="ADAL" clId="{65E9DB88-6CE9-4E1D-B2D1-5A63E52037E8}" dt="2024-08-25T07:11:24.589" v="1198"/>
          <ac:spMkLst>
            <pc:docMk/>
            <pc:sldMk cId="2786503512" sldId="266"/>
            <ac:spMk id="2" creationId="{F4CBF583-2FEB-9AC4-F570-0F78FA0476D3}"/>
          </ac:spMkLst>
        </pc:spChg>
        <pc:spChg chg="mod">
          <ac:chgData name="Cath Ralston" userId="2e2d3c5e-d76f-4913-89e4-fc755cbde569" providerId="ADAL" clId="{65E9DB88-6CE9-4E1D-B2D1-5A63E52037E8}" dt="2024-08-25T07:11:30.757" v="1199"/>
          <ac:spMkLst>
            <pc:docMk/>
            <pc:sldMk cId="2786503512" sldId="266"/>
            <ac:spMk id="4" creationId="{4AC176EC-ECBB-3E7F-6A2D-B60FB5A9984D}"/>
          </ac:spMkLst>
        </pc:spChg>
        <pc:graphicFrameChg chg="mod">
          <ac:chgData name="Cath Ralston" userId="2e2d3c5e-d76f-4913-89e4-fc755cbde569" providerId="ADAL" clId="{65E9DB88-6CE9-4E1D-B2D1-5A63E52037E8}" dt="2024-08-25T07:06:39.458" v="1148" actId="962"/>
          <ac:graphicFrameMkLst>
            <pc:docMk/>
            <pc:sldMk cId="2786503512" sldId="266"/>
            <ac:graphicFrameMk id="5" creationId="{83D6B0E0-4878-E114-6B3B-C559B1A19E6D}"/>
          </ac:graphicFrameMkLst>
        </pc:graphicFrameChg>
      </pc:sldChg>
      <pc:sldChg chg="modSp">
        <pc:chgData name="Cath Ralston" userId="2e2d3c5e-d76f-4913-89e4-fc755cbde569" providerId="ADAL" clId="{65E9DB88-6CE9-4E1D-B2D1-5A63E52037E8}" dt="2024-08-25T07:11:45.035" v="1201" actId="962"/>
        <pc:sldMkLst>
          <pc:docMk/>
          <pc:sldMk cId="2840030181" sldId="267"/>
        </pc:sldMkLst>
        <pc:spChg chg="mod">
          <ac:chgData name="Cath Ralston" userId="2e2d3c5e-d76f-4913-89e4-fc755cbde569" providerId="ADAL" clId="{65E9DB88-6CE9-4E1D-B2D1-5A63E52037E8}" dt="2024-08-25T07:11:37.825" v="1200"/>
          <ac:spMkLst>
            <pc:docMk/>
            <pc:sldMk cId="2840030181" sldId="267"/>
            <ac:spMk id="2" creationId="{49CABA58-03E8-8528-8178-961ED4CF10AE}"/>
          </ac:spMkLst>
        </pc:spChg>
        <pc:graphicFrameChg chg="mod">
          <ac:chgData name="Cath Ralston" userId="2e2d3c5e-d76f-4913-89e4-fc755cbde569" providerId="ADAL" clId="{65E9DB88-6CE9-4E1D-B2D1-5A63E52037E8}" dt="2024-08-25T07:06:47.647" v="1150" actId="962"/>
          <ac:graphicFrameMkLst>
            <pc:docMk/>
            <pc:sldMk cId="2840030181" sldId="267"/>
            <ac:graphicFrameMk id="9" creationId="{BF89F2EC-935E-59DC-7DC3-BD5251DF3A6F}"/>
          </ac:graphicFrameMkLst>
        </pc:graphicFrameChg>
        <pc:picChg chg="mod">
          <ac:chgData name="Cath Ralston" userId="2e2d3c5e-d76f-4913-89e4-fc755cbde569" providerId="ADAL" clId="{65E9DB88-6CE9-4E1D-B2D1-5A63E52037E8}" dt="2024-08-25T07:11:45.035" v="1201" actId="962"/>
          <ac:picMkLst>
            <pc:docMk/>
            <pc:sldMk cId="2840030181" sldId="267"/>
            <ac:picMk id="10" creationId="{EC690771-E0BD-D445-7BEE-F9B070A8A2D0}"/>
          </ac:picMkLst>
        </pc:picChg>
      </pc:sldChg>
      <pc:sldChg chg="modSp">
        <pc:chgData name="Cath Ralston" userId="2e2d3c5e-d76f-4913-89e4-fc755cbde569" providerId="ADAL" clId="{65E9DB88-6CE9-4E1D-B2D1-5A63E52037E8}" dt="2024-08-25T07:09:29.884" v="1171"/>
        <pc:sldMkLst>
          <pc:docMk/>
          <pc:sldMk cId="3705487306" sldId="268"/>
        </pc:sldMkLst>
        <pc:spChg chg="mod">
          <ac:chgData name="Cath Ralston" userId="2e2d3c5e-d76f-4913-89e4-fc755cbde569" providerId="ADAL" clId="{65E9DB88-6CE9-4E1D-B2D1-5A63E52037E8}" dt="2024-08-25T07:09:29.884" v="1171"/>
          <ac:spMkLst>
            <pc:docMk/>
            <pc:sldMk cId="3705487306" sldId="268"/>
            <ac:spMk id="2" creationId="{4AAC4C51-DD49-C3E8-D2C5-3C457E5D7B58}"/>
          </ac:spMkLst>
        </pc:spChg>
        <pc:graphicFrameChg chg="mod">
          <ac:chgData name="Cath Ralston" userId="2e2d3c5e-d76f-4913-89e4-fc755cbde569" providerId="ADAL" clId="{65E9DB88-6CE9-4E1D-B2D1-5A63E52037E8}" dt="2024-08-25T07:04:39.486" v="820" actId="962"/>
          <ac:graphicFrameMkLst>
            <pc:docMk/>
            <pc:sldMk cId="3705487306" sldId="268"/>
            <ac:graphicFrameMk id="5" creationId="{02907C88-3156-D7F0-2A39-7909C75A3073}"/>
          </ac:graphicFrameMkLst>
        </pc:graphicFrameChg>
      </pc:sldChg>
      <pc:sldChg chg="modSp">
        <pc:chgData name="Cath Ralston" userId="2e2d3c5e-d76f-4913-89e4-fc755cbde569" providerId="ADAL" clId="{65E9DB88-6CE9-4E1D-B2D1-5A63E52037E8}" dt="2024-08-25T07:11:18.575" v="1197"/>
        <pc:sldMkLst>
          <pc:docMk/>
          <pc:sldMk cId="1128476788" sldId="269"/>
        </pc:sldMkLst>
        <pc:spChg chg="mod">
          <ac:chgData name="Cath Ralston" userId="2e2d3c5e-d76f-4913-89e4-fc755cbde569" providerId="ADAL" clId="{65E9DB88-6CE9-4E1D-B2D1-5A63E52037E8}" dt="2024-08-25T07:11:18.575" v="1197"/>
          <ac:spMkLst>
            <pc:docMk/>
            <pc:sldMk cId="1128476788" sldId="269"/>
            <ac:spMk id="2" creationId="{B17C52F8-4B2B-4330-C9FD-4DC65F393BF1}"/>
          </ac:spMkLst>
        </pc:spChg>
        <pc:graphicFrameChg chg="mod">
          <ac:chgData name="Cath Ralston" userId="2e2d3c5e-d76f-4913-89e4-fc755cbde569" providerId="ADAL" clId="{65E9DB88-6CE9-4E1D-B2D1-5A63E52037E8}" dt="2024-08-25T07:06:18.281" v="1144" actId="962"/>
          <ac:graphicFrameMkLst>
            <pc:docMk/>
            <pc:sldMk cId="1128476788" sldId="269"/>
            <ac:graphicFrameMk id="27" creationId="{1405736B-CEC5-C1F0-0D31-58B2E1F47DB7}"/>
          </ac:graphicFrameMkLst>
        </pc:graphicFrameChg>
      </pc:sldChg>
      <pc:sldChg chg="modSp mod">
        <pc:chgData name="Cath Ralston" userId="2e2d3c5e-d76f-4913-89e4-fc755cbde569" providerId="ADAL" clId="{65E9DB88-6CE9-4E1D-B2D1-5A63E52037E8}" dt="2024-08-25T07:11:11.605" v="1196"/>
        <pc:sldMkLst>
          <pc:docMk/>
          <pc:sldMk cId="4022423330" sldId="270"/>
        </pc:sldMkLst>
        <pc:spChg chg="mod">
          <ac:chgData name="Cath Ralston" userId="2e2d3c5e-d76f-4913-89e4-fc755cbde569" providerId="ADAL" clId="{65E9DB88-6CE9-4E1D-B2D1-5A63E52037E8}" dt="2024-08-25T07:11:11.605" v="1196"/>
          <ac:spMkLst>
            <pc:docMk/>
            <pc:sldMk cId="4022423330" sldId="270"/>
            <ac:spMk id="2" creationId="{BFBDC861-F437-E2BD-BB46-AC77AA013DFC}"/>
          </ac:spMkLst>
        </pc:spChg>
        <pc:graphicFrameChg chg="mod">
          <ac:chgData name="Cath Ralston" userId="2e2d3c5e-d76f-4913-89e4-fc755cbde569" providerId="ADAL" clId="{65E9DB88-6CE9-4E1D-B2D1-5A63E52037E8}" dt="2024-08-25T07:06:09.537" v="1142" actId="962"/>
          <ac:graphicFrameMkLst>
            <pc:docMk/>
            <pc:sldMk cId="4022423330" sldId="270"/>
            <ac:graphicFrameMk id="5" creationId="{E0E9FDF3-78D7-80E6-4FD1-13E36086094B}"/>
          </ac:graphicFrameMkLst>
        </pc:graphicFrameChg>
      </pc:sldChg>
      <pc:sldChg chg="modSp mod">
        <pc:chgData name="Cath Ralston" userId="2e2d3c5e-d76f-4913-89e4-fc755cbde569" providerId="ADAL" clId="{65E9DB88-6CE9-4E1D-B2D1-5A63E52037E8}" dt="2024-08-25T07:12:39.298" v="1208"/>
        <pc:sldMkLst>
          <pc:docMk/>
          <pc:sldMk cId="2781160482" sldId="271"/>
        </pc:sldMkLst>
        <pc:spChg chg="mod">
          <ac:chgData name="Cath Ralston" userId="2e2d3c5e-d76f-4913-89e4-fc755cbde569" providerId="ADAL" clId="{65E9DB88-6CE9-4E1D-B2D1-5A63E52037E8}" dt="2024-08-25T07:12:39.298" v="1208"/>
          <ac:spMkLst>
            <pc:docMk/>
            <pc:sldMk cId="2781160482" sldId="271"/>
            <ac:spMk id="2" creationId="{BFBDC861-F437-E2BD-BB46-AC77AA013DFC}"/>
          </ac:spMkLst>
        </pc:spChg>
      </pc:sldChg>
      <pc:sldChg chg="modSp mod">
        <pc:chgData name="Cath Ralston" userId="2e2d3c5e-d76f-4913-89e4-fc755cbde569" providerId="ADAL" clId="{65E9DB88-6CE9-4E1D-B2D1-5A63E52037E8}" dt="2024-08-25T07:12:05.505" v="1204"/>
        <pc:sldMkLst>
          <pc:docMk/>
          <pc:sldMk cId="789553429" sldId="272"/>
        </pc:sldMkLst>
        <pc:spChg chg="mod">
          <ac:chgData name="Cath Ralston" userId="2e2d3c5e-d76f-4913-89e4-fc755cbde569" providerId="ADAL" clId="{65E9DB88-6CE9-4E1D-B2D1-5A63E52037E8}" dt="2024-08-25T05:55:49.082" v="29" actId="207"/>
          <ac:spMkLst>
            <pc:docMk/>
            <pc:sldMk cId="789553429" sldId="272"/>
            <ac:spMk id="2" creationId="{CB094FA1-76B1-701A-DBF7-504928E9088B}"/>
          </ac:spMkLst>
        </pc:spChg>
        <pc:spChg chg="mod">
          <ac:chgData name="Cath Ralston" userId="2e2d3c5e-d76f-4913-89e4-fc755cbde569" providerId="ADAL" clId="{65E9DB88-6CE9-4E1D-B2D1-5A63E52037E8}" dt="2024-08-25T07:12:00.911" v="1203"/>
          <ac:spMkLst>
            <pc:docMk/>
            <pc:sldMk cId="789553429" sldId="272"/>
            <ac:spMk id="7" creationId="{E2A9CE39-2F77-B749-EDA8-B8817890DB29}"/>
          </ac:spMkLst>
        </pc:spChg>
        <pc:spChg chg="mod">
          <ac:chgData name="Cath Ralston" userId="2e2d3c5e-d76f-4913-89e4-fc755cbde569" providerId="ADAL" clId="{65E9DB88-6CE9-4E1D-B2D1-5A63E52037E8}" dt="2024-08-25T07:12:05.505" v="1204"/>
          <ac:spMkLst>
            <pc:docMk/>
            <pc:sldMk cId="789553429" sldId="272"/>
            <ac:spMk id="9" creationId="{5698ECB2-05AB-43D8-E65B-965B73422358}"/>
          </ac:spMkLst>
        </pc:spChg>
        <pc:spChg chg="mod">
          <ac:chgData name="Cath Ralston" userId="2e2d3c5e-d76f-4913-89e4-fc755cbde569" providerId="ADAL" clId="{65E9DB88-6CE9-4E1D-B2D1-5A63E52037E8}" dt="2024-08-25T07:07:11.895" v="1155" actId="962"/>
          <ac:spMkLst>
            <pc:docMk/>
            <pc:sldMk cId="789553429" sldId="272"/>
            <ac:spMk id="13" creationId="{6FD699C5-C849-793C-251E-86DECE4D70C9}"/>
          </ac:spMkLst>
        </pc:spChg>
        <pc:spChg chg="mod">
          <ac:chgData name="Cath Ralston" userId="2e2d3c5e-d76f-4913-89e4-fc755cbde569" providerId="ADAL" clId="{65E9DB88-6CE9-4E1D-B2D1-5A63E52037E8}" dt="2024-08-25T07:07:07.753" v="1154" actId="962"/>
          <ac:spMkLst>
            <pc:docMk/>
            <pc:sldMk cId="789553429" sldId="272"/>
            <ac:spMk id="14" creationId="{78D48B2B-ED30-C3B7-F731-32F550587133}"/>
          </ac:spMkLst>
        </pc:spChg>
      </pc:sldChg>
      <pc:sldChg chg="modSp mod">
        <pc:chgData name="Cath Ralston" userId="2e2d3c5e-d76f-4913-89e4-fc755cbde569" providerId="ADAL" clId="{65E9DB88-6CE9-4E1D-B2D1-5A63E52037E8}" dt="2024-08-25T07:12:20.481" v="1205"/>
        <pc:sldMkLst>
          <pc:docMk/>
          <pc:sldMk cId="2131970912" sldId="273"/>
        </pc:sldMkLst>
        <pc:spChg chg="mod">
          <ac:chgData name="Cath Ralston" userId="2e2d3c5e-d76f-4913-89e4-fc755cbde569" providerId="ADAL" clId="{65E9DB88-6CE9-4E1D-B2D1-5A63E52037E8}" dt="2024-08-25T07:12:20.481" v="1205"/>
          <ac:spMkLst>
            <pc:docMk/>
            <pc:sldMk cId="2131970912" sldId="273"/>
            <ac:spMk id="2" creationId="{8E5ECE30-6956-7B23-4DA0-0647FB31649D}"/>
          </ac:spMkLst>
        </pc:spChg>
        <pc:graphicFrameChg chg="mod">
          <ac:chgData name="Cath Ralston" userId="2e2d3c5e-d76f-4913-89e4-fc755cbde569" providerId="ADAL" clId="{65E9DB88-6CE9-4E1D-B2D1-5A63E52037E8}" dt="2024-08-25T07:07:20.887" v="1157" actId="962"/>
          <ac:graphicFrameMkLst>
            <pc:docMk/>
            <pc:sldMk cId="2131970912" sldId="273"/>
            <ac:graphicFrameMk id="24" creationId="{B7FEA25E-0652-2FED-3289-F9E812E896C8}"/>
          </ac:graphicFrameMkLst>
        </pc:graphicFrameChg>
      </pc:sldChg>
      <pc:sldChg chg="modSp">
        <pc:chgData name="Cath Ralston" userId="2e2d3c5e-d76f-4913-89e4-fc755cbde569" providerId="ADAL" clId="{65E9DB88-6CE9-4E1D-B2D1-5A63E52037E8}" dt="2024-08-25T07:12:26.036" v="1206"/>
        <pc:sldMkLst>
          <pc:docMk/>
          <pc:sldMk cId="3525259920" sldId="274"/>
        </pc:sldMkLst>
        <pc:spChg chg="mod">
          <ac:chgData name="Cath Ralston" userId="2e2d3c5e-d76f-4913-89e4-fc755cbde569" providerId="ADAL" clId="{65E9DB88-6CE9-4E1D-B2D1-5A63E52037E8}" dt="2024-08-25T07:12:26.036" v="1206"/>
          <ac:spMkLst>
            <pc:docMk/>
            <pc:sldMk cId="3525259920" sldId="274"/>
            <ac:spMk id="2" creationId="{3DEC7213-E750-8470-4F5B-5F42E60B886F}"/>
          </ac:spMkLst>
        </pc:spChg>
        <pc:graphicFrameChg chg="mod">
          <ac:chgData name="Cath Ralston" userId="2e2d3c5e-d76f-4913-89e4-fc755cbde569" providerId="ADAL" clId="{65E9DB88-6CE9-4E1D-B2D1-5A63E52037E8}" dt="2024-08-25T07:07:29.582" v="1159" actId="962"/>
          <ac:graphicFrameMkLst>
            <pc:docMk/>
            <pc:sldMk cId="3525259920" sldId="274"/>
            <ac:graphicFrameMk id="5" creationId="{2FF3D461-6FF1-8CFF-35D8-E46C7A16A4F5}"/>
          </ac:graphicFrameMkLst>
        </pc:graphicFrameChg>
      </pc:sldChg>
      <pc:sldChg chg="addSp delSp modSp mod">
        <pc:chgData name="Cath Ralston" userId="2e2d3c5e-d76f-4913-89e4-fc755cbde569" providerId="ADAL" clId="{65E9DB88-6CE9-4E1D-B2D1-5A63E52037E8}" dt="2024-08-25T07:07:02.323" v="1153" actId="962"/>
        <pc:sldMkLst>
          <pc:docMk/>
          <pc:sldMk cId="948272149" sldId="275"/>
        </pc:sldMkLst>
        <pc:spChg chg="mod">
          <ac:chgData name="Cath Ralston" userId="2e2d3c5e-d76f-4913-89e4-fc755cbde569" providerId="ADAL" clId="{65E9DB88-6CE9-4E1D-B2D1-5A63E52037E8}" dt="2024-08-25T06:32:02.001" v="677" actId="1076"/>
          <ac:spMkLst>
            <pc:docMk/>
            <pc:sldMk cId="948272149" sldId="275"/>
            <ac:spMk id="2" creationId="{34454A47-2957-9C01-0084-D93693726559}"/>
          </ac:spMkLst>
        </pc:spChg>
        <pc:spChg chg="add mod">
          <ac:chgData name="Cath Ralston" userId="2e2d3c5e-d76f-4913-89e4-fc755cbde569" providerId="ADAL" clId="{65E9DB88-6CE9-4E1D-B2D1-5A63E52037E8}" dt="2024-08-25T06:28:58.887" v="628"/>
          <ac:spMkLst>
            <pc:docMk/>
            <pc:sldMk cId="948272149" sldId="275"/>
            <ac:spMk id="3" creationId="{8F51D5C5-2696-BAD7-C9C5-7FC8014BCA50}"/>
          </ac:spMkLst>
        </pc:spChg>
        <pc:spChg chg="mod">
          <ac:chgData name="Cath Ralston" userId="2e2d3c5e-d76f-4913-89e4-fc755cbde569" providerId="ADAL" clId="{65E9DB88-6CE9-4E1D-B2D1-5A63E52037E8}" dt="2024-08-25T06:28:58.887" v="628"/>
          <ac:spMkLst>
            <pc:docMk/>
            <pc:sldMk cId="948272149" sldId="275"/>
            <ac:spMk id="5" creationId="{9A93AD04-4F22-6928-A563-0CD1B2A96762}"/>
          </ac:spMkLst>
        </pc:spChg>
        <pc:spChg chg="mod">
          <ac:chgData name="Cath Ralston" userId="2e2d3c5e-d76f-4913-89e4-fc755cbde569" providerId="ADAL" clId="{65E9DB88-6CE9-4E1D-B2D1-5A63E52037E8}" dt="2024-08-25T06:28:58.887" v="628"/>
          <ac:spMkLst>
            <pc:docMk/>
            <pc:sldMk cId="948272149" sldId="275"/>
            <ac:spMk id="10" creationId="{53D2C7FB-EDDF-380D-8F1E-62C5676F9B73}"/>
          </ac:spMkLst>
        </pc:spChg>
        <pc:spChg chg="mod">
          <ac:chgData name="Cath Ralston" userId="2e2d3c5e-d76f-4913-89e4-fc755cbde569" providerId="ADAL" clId="{65E9DB88-6CE9-4E1D-B2D1-5A63E52037E8}" dt="2024-08-25T06:28:58.887" v="628"/>
          <ac:spMkLst>
            <pc:docMk/>
            <pc:sldMk cId="948272149" sldId="275"/>
            <ac:spMk id="14" creationId="{F0CBA10C-F5C9-C1E5-E7E4-7440E720F9AF}"/>
          </ac:spMkLst>
        </pc:spChg>
        <pc:spChg chg="mod">
          <ac:chgData name="Cath Ralston" userId="2e2d3c5e-d76f-4913-89e4-fc755cbde569" providerId="ADAL" clId="{65E9DB88-6CE9-4E1D-B2D1-5A63E52037E8}" dt="2024-08-25T06:28:58.887" v="628"/>
          <ac:spMkLst>
            <pc:docMk/>
            <pc:sldMk cId="948272149" sldId="275"/>
            <ac:spMk id="18" creationId="{4B55A818-6117-C3B5-5926-E13464816CD9}"/>
          </ac:spMkLst>
        </pc:spChg>
        <pc:spChg chg="add mod">
          <ac:chgData name="Cath Ralston" userId="2e2d3c5e-d76f-4913-89e4-fc755cbde569" providerId="ADAL" clId="{65E9DB88-6CE9-4E1D-B2D1-5A63E52037E8}" dt="2024-08-25T06:33:53.295" v="686" actId="207"/>
          <ac:spMkLst>
            <pc:docMk/>
            <pc:sldMk cId="948272149" sldId="275"/>
            <ac:spMk id="21" creationId="{EB4AFE02-5A21-3CFB-FD97-9C7763259BB4}"/>
          </ac:spMkLst>
        </pc:spChg>
        <pc:spChg chg="mod topLvl">
          <ac:chgData name="Cath Ralston" userId="2e2d3c5e-d76f-4913-89e4-fc755cbde569" providerId="ADAL" clId="{65E9DB88-6CE9-4E1D-B2D1-5A63E52037E8}" dt="2024-08-25T06:33:09.412" v="682" actId="164"/>
          <ac:spMkLst>
            <pc:docMk/>
            <pc:sldMk cId="948272149" sldId="275"/>
            <ac:spMk id="23" creationId="{EBD02BCE-480D-0074-9290-55C96E4CE3F4}"/>
          </ac:spMkLst>
        </pc:spChg>
        <pc:spChg chg="mod topLvl">
          <ac:chgData name="Cath Ralston" userId="2e2d3c5e-d76f-4913-89e4-fc755cbde569" providerId="ADAL" clId="{65E9DB88-6CE9-4E1D-B2D1-5A63E52037E8}" dt="2024-08-25T06:33:09.412" v="682" actId="164"/>
          <ac:spMkLst>
            <pc:docMk/>
            <pc:sldMk cId="948272149" sldId="275"/>
            <ac:spMk id="26" creationId="{CEC5E47F-4051-A06B-03D2-C89A0547066D}"/>
          </ac:spMkLst>
        </pc:spChg>
        <pc:spChg chg="mod topLvl">
          <ac:chgData name="Cath Ralston" userId="2e2d3c5e-d76f-4913-89e4-fc755cbde569" providerId="ADAL" clId="{65E9DB88-6CE9-4E1D-B2D1-5A63E52037E8}" dt="2024-08-25T06:33:09.412" v="682" actId="164"/>
          <ac:spMkLst>
            <pc:docMk/>
            <pc:sldMk cId="948272149" sldId="275"/>
            <ac:spMk id="29" creationId="{5041DCB8-AC18-B576-E689-818F611F1D29}"/>
          </ac:spMkLst>
        </pc:spChg>
        <pc:spChg chg="mod topLvl">
          <ac:chgData name="Cath Ralston" userId="2e2d3c5e-d76f-4913-89e4-fc755cbde569" providerId="ADAL" clId="{65E9DB88-6CE9-4E1D-B2D1-5A63E52037E8}" dt="2024-08-25T06:33:09.412" v="682" actId="164"/>
          <ac:spMkLst>
            <pc:docMk/>
            <pc:sldMk cId="948272149" sldId="275"/>
            <ac:spMk id="32" creationId="{2805DE3D-FBF5-2D22-259C-46EF3C7E3C5E}"/>
          </ac:spMkLst>
        </pc:spChg>
        <pc:grpChg chg="add mod">
          <ac:chgData name="Cath Ralston" userId="2e2d3c5e-d76f-4913-89e4-fc755cbde569" providerId="ADAL" clId="{65E9DB88-6CE9-4E1D-B2D1-5A63E52037E8}" dt="2024-08-25T06:28:58.887" v="628"/>
          <ac:grpSpMkLst>
            <pc:docMk/>
            <pc:sldMk cId="948272149" sldId="275"/>
            <ac:grpSpMk id="4" creationId="{01CBDC25-8648-9A72-2670-9E372D35001A}"/>
          </ac:grpSpMkLst>
        </pc:grpChg>
        <pc:grpChg chg="add mod">
          <ac:chgData name="Cath Ralston" userId="2e2d3c5e-d76f-4913-89e4-fc755cbde569" providerId="ADAL" clId="{65E9DB88-6CE9-4E1D-B2D1-5A63E52037E8}" dt="2024-08-25T06:28:58.887" v="628"/>
          <ac:grpSpMkLst>
            <pc:docMk/>
            <pc:sldMk cId="948272149" sldId="275"/>
            <ac:grpSpMk id="7" creationId="{AB940F6D-C304-11A0-1287-36264BCCA524}"/>
          </ac:grpSpMkLst>
        </pc:grpChg>
        <pc:grpChg chg="add mod">
          <ac:chgData name="Cath Ralston" userId="2e2d3c5e-d76f-4913-89e4-fc755cbde569" providerId="ADAL" clId="{65E9DB88-6CE9-4E1D-B2D1-5A63E52037E8}" dt="2024-08-25T06:28:58.887" v="628"/>
          <ac:grpSpMkLst>
            <pc:docMk/>
            <pc:sldMk cId="948272149" sldId="275"/>
            <ac:grpSpMk id="12" creationId="{8E3C1407-E815-33E8-B7B1-DB26E0BC1B32}"/>
          </ac:grpSpMkLst>
        </pc:grpChg>
        <pc:grpChg chg="add mod">
          <ac:chgData name="Cath Ralston" userId="2e2d3c5e-d76f-4913-89e4-fc755cbde569" providerId="ADAL" clId="{65E9DB88-6CE9-4E1D-B2D1-5A63E52037E8}" dt="2024-08-25T06:28:58.887" v="628"/>
          <ac:grpSpMkLst>
            <pc:docMk/>
            <pc:sldMk cId="948272149" sldId="275"/>
            <ac:grpSpMk id="16" creationId="{744EE130-4E43-BAB3-1242-505B23910F44}"/>
          </ac:grpSpMkLst>
        </pc:grpChg>
        <pc:grpChg chg="add del mod">
          <ac:chgData name="Cath Ralston" userId="2e2d3c5e-d76f-4913-89e4-fc755cbde569" providerId="ADAL" clId="{65E9DB88-6CE9-4E1D-B2D1-5A63E52037E8}" dt="2024-08-25T06:29:35.317" v="633" actId="478"/>
          <ac:grpSpMkLst>
            <pc:docMk/>
            <pc:sldMk cId="948272149" sldId="275"/>
            <ac:grpSpMk id="22" creationId="{98050F19-9D34-42B4-B18A-8F9BDDEDC041}"/>
          </ac:grpSpMkLst>
        </pc:grpChg>
        <pc:grpChg chg="add del mod">
          <ac:chgData name="Cath Ralston" userId="2e2d3c5e-d76f-4913-89e4-fc755cbde569" providerId="ADAL" clId="{65E9DB88-6CE9-4E1D-B2D1-5A63E52037E8}" dt="2024-08-25T06:29:41.952" v="636" actId="478"/>
          <ac:grpSpMkLst>
            <pc:docMk/>
            <pc:sldMk cId="948272149" sldId="275"/>
            <ac:grpSpMk id="25" creationId="{4966D3D1-69EC-722A-0F82-F9E241B13F35}"/>
          </ac:grpSpMkLst>
        </pc:grpChg>
        <pc:grpChg chg="add del mod">
          <ac:chgData name="Cath Ralston" userId="2e2d3c5e-d76f-4913-89e4-fc755cbde569" providerId="ADAL" clId="{65E9DB88-6CE9-4E1D-B2D1-5A63E52037E8}" dt="2024-08-25T06:29:40.443" v="635" actId="478"/>
          <ac:grpSpMkLst>
            <pc:docMk/>
            <pc:sldMk cId="948272149" sldId="275"/>
            <ac:grpSpMk id="28" creationId="{48C8163B-0899-7E67-F2E0-1594893A96D2}"/>
          </ac:grpSpMkLst>
        </pc:grpChg>
        <pc:grpChg chg="add del mod">
          <ac:chgData name="Cath Ralston" userId="2e2d3c5e-d76f-4913-89e4-fc755cbde569" providerId="ADAL" clId="{65E9DB88-6CE9-4E1D-B2D1-5A63E52037E8}" dt="2024-08-25T06:29:38.683" v="634" actId="478"/>
          <ac:grpSpMkLst>
            <pc:docMk/>
            <pc:sldMk cId="948272149" sldId="275"/>
            <ac:grpSpMk id="31" creationId="{B0280D9D-126E-E6A1-E7C1-A1F924470A8A}"/>
          </ac:grpSpMkLst>
        </pc:grpChg>
        <pc:grpChg chg="add mod">
          <ac:chgData name="Cath Ralston" userId="2e2d3c5e-d76f-4913-89e4-fc755cbde569" providerId="ADAL" clId="{65E9DB88-6CE9-4E1D-B2D1-5A63E52037E8}" dt="2024-08-25T06:32:27.257" v="680" actId="164"/>
          <ac:grpSpMkLst>
            <pc:docMk/>
            <pc:sldMk cId="948272149" sldId="275"/>
            <ac:grpSpMk id="38" creationId="{2C8CB0C7-CC58-A06C-0FEF-964D1354CEBE}"/>
          </ac:grpSpMkLst>
        </pc:grpChg>
        <pc:grpChg chg="add mod">
          <ac:chgData name="Cath Ralston" userId="2e2d3c5e-d76f-4913-89e4-fc755cbde569" providerId="ADAL" clId="{65E9DB88-6CE9-4E1D-B2D1-5A63E52037E8}" dt="2024-08-25T06:31:46.558" v="673" actId="164"/>
          <ac:grpSpMkLst>
            <pc:docMk/>
            <pc:sldMk cId="948272149" sldId="275"/>
            <ac:grpSpMk id="39" creationId="{4147C807-02AA-DE16-5C18-00708495A1FE}"/>
          </ac:grpSpMkLst>
        </pc:grpChg>
        <pc:grpChg chg="add mod">
          <ac:chgData name="Cath Ralston" userId="2e2d3c5e-d76f-4913-89e4-fc755cbde569" providerId="ADAL" clId="{65E9DB88-6CE9-4E1D-B2D1-5A63E52037E8}" dt="2024-08-25T06:33:30.829" v="685" actId="164"/>
          <ac:grpSpMkLst>
            <pc:docMk/>
            <pc:sldMk cId="948272149" sldId="275"/>
            <ac:grpSpMk id="40" creationId="{B55AE9DB-65A4-04B0-A16C-E66658920165}"/>
          </ac:grpSpMkLst>
        </pc:grpChg>
        <pc:grpChg chg="add mod">
          <ac:chgData name="Cath Ralston" userId="2e2d3c5e-d76f-4913-89e4-fc755cbde569" providerId="ADAL" clId="{65E9DB88-6CE9-4E1D-B2D1-5A63E52037E8}" dt="2024-08-25T07:07:02.323" v="1153" actId="962"/>
          <ac:grpSpMkLst>
            <pc:docMk/>
            <pc:sldMk cId="948272149" sldId="275"/>
            <ac:grpSpMk id="41" creationId="{873DCE7D-008A-F3A5-4E8B-8C145FC6AC06}"/>
          </ac:grpSpMkLst>
        </pc:grpChg>
        <pc:graphicFrameChg chg="mod">
          <ac:chgData name="Cath Ralston" userId="2e2d3c5e-d76f-4913-89e4-fc755cbde569" providerId="ADAL" clId="{65E9DB88-6CE9-4E1D-B2D1-5A63E52037E8}" dt="2024-08-25T07:06:58.281" v="1152" actId="962"/>
          <ac:graphicFrameMkLst>
            <pc:docMk/>
            <pc:sldMk cId="948272149" sldId="275"/>
            <ac:graphicFrameMk id="8" creationId="{89F41AD1-3CD4-C08A-9866-7801F1B3B967}"/>
          </ac:graphicFrameMkLst>
        </pc:graphicFrameChg>
        <pc:picChg chg="mod">
          <ac:chgData name="Cath Ralston" userId="2e2d3c5e-d76f-4913-89e4-fc755cbde569" providerId="ADAL" clId="{65E9DB88-6CE9-4E1D-B2D1-5A63E52037E8}" dt="2024-08-25T06:28:58.887" v="628"/>
          <ac:picMkLst>
            <pc:docMk/>
            <pc:sldMk cId="948272149" sldId="275"/>
            <ac:picMk id="6" creationId="{8ACC138F-A863-F7E8-54CC-872B87FBDA47}"/>
          </ac:picMkLst>
        </pc:picChg>
        <pc:picChg chg="del">
          <ac:chgData name="Cath Ralston" userId="2e2d3c5e-d76f-4913-89e4-fc755cbde569" providerId="ADAL" clId="{65E9DB88-6CE9-4E1D-B2D1-5A63E52037E8}" dt="2024-08-25T06:32:32.878" v="681" actId="21"/>
          <ac:picMkLst>
            <pc:docMk/>
            <pc:sldMk cId="948272149" sldId="275"/>
            <ac:picMk id="9" creationId="{56A5212B-8AA8-7139-AACF-3E2418F3F273}"/>
          </ac:picMkLst>
        </pc:picChg>
        <pc:picChg chg="mod">
          <ac:chgData name="Cath Ralston" userId="2e2d3c5e-d76f-4913-89e4-fc755cbde569" providerId="ADAL" clId="{65E9DB88-6CE9-4E1D-B2D1-5A63E52037E8}" dt="2024-08-25T06:28:58.887" v="628"/>
          <ac:picMkLst>
            <pc:docMk/>
            <pc:sldMk cId="948272149" sldId="275"/>
            <ac:picMk id="11" creationId="{D305FD04-FBB0-FA77-D324-85B960C7A5B6}"/>
          </ac:picMkLst>
        </pc:picChg>
        <pc:picChg chg="del">
          <ac:chgData name="Cath Ralston" userId="2e2d3c5e-d76f-4913-89e4-fc755cbde569" providerId="ADAL" clId="{65E9DB88-6CE9-4E1D-B2D1-5A63E52037E8}" dt="2024-08-25T06:32:32.878" v="681" actId="21"/>
          <ac:picMkLst>
            <pc:docMk/>
            <pc:sldMk cId="948272149" sldId="275"/>
            <ac:picMk id="13" creationId="{4BB06242-EDCA-043B-C198-02906442572D}"/>
          </ac:picMkLst>
        </pc:picChg>
        <pc:picChg chg="mod">
          <ac:chgData name="Cath Ralston" userId="2e2d3c5e-d76f-4913-89e4-fc755cbde569" providerId="ADAL" clId="{65E9DB88-6CE9-4E1D-B2D1-5A63E52037E8}" dt="2024-08-25T06:28:58.887" v="628"/>
          <ac:picMkLst>
            <pc:docMk/>
            <pc:sldMk cId="948272149" sldId="275"/>
            <ac:picMk id="15" creationId="{F9DEDDDF-74B5-3B6E-3E43-8014EA9B44A6}"/>
          </ac:picMkLst>
        </pc:picChg>
        <pc:picChg chg="del">
          <ac:chgData name="Cath Ralston" userId="2e2d3c5e-d76f-4913-89e4-fc755cbde569" providerId="ADAL" clId="{65E9DB88-6CE9-4E1D-B2D1-5A63E52037E8}" dt="2024-08-25T06:32:32.878" v="681" actId="21"/>
          <ac:picMkLst>
            <pc:docMk/>
            <pc:sldMk cId="948272149" sldId="275"/>
            <ac:picMk id="17" creationId="{DFBA69A5-40BB-8981-0F70-0129ED98E8EA}"/>
          </ac:picMkLst>
        </pc:picChg>
        <pc:picChg chg="mod">
          <ac:chgData name="Cath Ralston" userId="2e2d3c5e-d76f-4913-89e4-fc755cbde569" providerId="ADAL" clId="{65E9DB88-6CE9-4E1D-B2D1-5A63E52037E8}" dt="2024-08-25T06:28:58.887" v="628"/>
          <ac:picMkLst>
            <pc:docMk/>
            <pc:sldMk cId="948272149" sldId="275"/>
            <ac:picMk id="19" creationId="{9F8B4AF9-C3BD-7FBC-B352-DD6AD9FE26DC}"/>
          </ac:picMkLst>
        </pc:picChg>
        <pc:picChg chg="del mod">
          <ac:chgData name="Cath Ralston" userId="2e2d3c5e-d76f-4913-89e4-fc755cbde569" providerId="ADAL" clId="{65E9DB88-6CE9-4E1D-B2D1-5A63E52037E8}" dt="2024-08-25T06:32:32.878" v="681" actId="21"/>
          <ac:picMkLst>
            <pc:docMk/>
            <pc:sldMk cId="948272149" sldId="275"/>
            <ac:picMk id="20" creationId="{D3DB555E-BA70-560A-BA43-09815A109218}"/>
          </ac:picMkLst>
        </pc:picChg>
        <pc:picChg chg="del mod topLvl">
          <ac:chgData name="Cath Ralston" userId="2e2d3c5e-d76f-4913-89e4-fc755cbde569" providerId="ADAL" clId="{65E9DB88-6CE9-4E1D-B2D1-5A63E52037E8}" dt="2024-08-25T06:29:35.317" v="633" actId="478"/>
          <ac:picMkLst>
            <pc:docMk/>
            <pc:sldMk cId="948272149" sldId="275"/>
            <ac:picMk id="24" creationId="{02AAAEF1-C0ED-C30C-C929-407D10ADF264}"/>
          </ac:picMkLst>
        </pc:picChg>
        <pc:picChg chg="del mod topLvl">
          <ac:chgData name="Cath Ralston" userId="2e2d3c5e-d76f-4913-89e4-fc755cbde569" providerId="ADAL" clId="{65E9DB88-6CE9-4E1D-B2D1-5A63E52037E8}" dt="2024-08-25T06:29:41.952" v="636" actId="478"/>
          <ac:picMkLst>
            <pc:docMk/>
            <pc:sldMk cId="948272149" sldId="275"/>
            <ac:picMk id="27" creationId="{C025000D-16E2-5B35-194F-FC7331F3DB21}"/>
          </ac:picMkLst>
        </pc:picChg>
        <pc:picChg chg="del mod topLvl">
          <ac:chgData name="Cath Ralston" userId="2e2d3c5e-d76f-4913-89e4-fc755cbde569" providerId="ADAL" clId="{65E9DB88-6CE9-4E1D-B2D1-5A63E52037E8}" dt="2024-08-25T06:29:40.443" v="635" actId="478"/>
          <ac:picMkLst>
            <pc:docMk/>
            <pc:sldMk cId="948272149" sldId="275"/>
            <ac:picMk id="30" creationId="{546A48C8-0D66-95BA-0B9C-AC1EE5565AED}"/>
          </ac:picMkLst>
        </pc:picChg>
        <pc:picChg chg="del mod topLvl">
          <ac:chgData name="Cath Ralston" userId="2e2d3c5e-d76f-4913-89e4-fc755cbde569" providerId="ADAL" clId="{65E9DB88-6CE9-4E1D-B2D1-5A63E52037E8}" dt="2024-08-25T06:29:38.683" v="634" actId="478"/>
          <ac:picMkLst>
            <pc:docMk/>
            <pc:sldMk cId="948272149" sldId="275"/>
            <ac:picMk id="33" creationId="{31B329ED-9FA3-8A18-54DF-A59FD4F47C7D}"/>
          </ac:picMkLst>
        </pc:picChg>
        <pc:picChg chg="add mod">
          <ac:chgData name="Cath Ralston" userId="2e2d3c5e-d76f-4913-89e4-fc755cbde569" providerId="ADAL" clId="{65E9DB88-6CE9-4E1D-B2D1-5A63E52037E8}" dt="2024-08-25T06:33:09.412" v="682" actId="164"/>
          <ac:picMkLst>
            <pc:docMk/>
            <pc:sldMk cId="948272149" sldId="275"/>
            <ac:picMk id="34" creationId="{9CBF893B-701F-F2E3-0A21-D0E18E67A465}"/>
          </ac:picMkLst>
        </pc:picChg>
        <pc:picChg chg="add mod">
          <ac:chgData name="Cath Ralston" userId="2e2d3c5e-d76f-4913-89e4-fc755cbde569" providerId="ADAL" clId="{65E9DB88-6CE9-4E1D-B2D1-5A63E52037E8}" dt="2024-08-25T06:33:09.412" v="682" actId="164"/>
          <ac:picMkLst>
            <pc:docMk/>
            <pc:sldMk cId="948272149" sldId="275"/>
            <ac:picMk id="35" creationId="{600F2F9D-6E95-E774-4FC7-228CDDD1E813}"/>
          </ac:picMkLst>
        </pc:picChg>
        <pc:picChg chg="add mod">
          <ac:chgData name="Cath Ralston" userId="2e2d3c5e-d76f-4913-89e4-fc755cbde569" providerId="ADAL" clId="{65E9DB88-6CE9-4E1D-B2D1-5A63E52037E8}" dt="2024-08-25T06:33:09.412" v="682" actId="164"/>
          <ac:picMkLst>
            <pc:docMk/>
            <pc:sldMk cId="948272149" sldId="275"/>
            <ac:picMk id="36" creationId="{BA7E394D-1D51-3CA5-57CD-FB99853A27FE}"/>
          </ac:picMkLst>
        </pc:picChg>
        <pc:picChg chg="add mod">
          <ac:chgData name="Cath Ralston" userId="2e2d3c5e-d76f-4913-89e4-fc755cbde569" providerId="ADAL" clId="{65E9DB88-6CE9-4E1D-B2D1-5A63E52037E8}" dt="2024-08-25T06:33:30.829" v="685" actId="164"/>
          <ac:picMkLst>
            <pc:docMk/>
            <pc:sldMk cId="948272149" sldId="275"/>
            <ac:picMk id="37" creationId="{81F365A4-A176-E871-1516-88DACC4A3F94}"/>
          </ac:picMkLst>
        </pc:picChg>
      </pc:sldChg>
      <pc:sldChg chg="modSp mod">
        <pc:chgData name="Cath Ralston" userId="2e2d3c5e-d76f-4913-89e4-fc755cbde569" providerId="ADAL" clId="{65E9DB88-6CE9-4E1D-B2D1-5A63E52037E8}" dt="2024-08-25T07:08:34.541" v="1168"/>
        <pc:sldMkLst>
          <pc:docMk/>
          <pc:sldMk cId="3939964628" sldId="276"/>
        </pc:sldMkLst>
        <pc:spChg chg="mod">
          <ac:chgData name="Cath Ralston" userId="2e2d3c5e-d76f-4913-89e4-fc755cbde569" providerId="ADAL" clId="{65E9DB88-6CE9-4E1D-B2D1-5A63E52037E8}" dt="2024-08-25T07:08:34.541" v="1168"/>
          <ac:spMkLst>
            <pc:docMk/>
            <pc:sldMk cId="3939964628" sldId="276"/>
            <ac:spMk id="2" creationId="{BF9DF16C-292D-A5B2-EA07-723F7ABC7478}"/>
          </ac:spMkLst>
        </pc:spChg>
        <pc:spChg chg="mod">
          <ac:chgData name="Cath Ralston" userId="2e2d3c5e-d76f-4913-89e4-fc755cbde569" providerId="ADAL" clId="{65E9DB88-6CE9-4E1D-B2D1-5A63E52037E8}" dt="2024-08-25T06:26:44.929" v="618" actId="20577"/>
          <ac:spMkLst>
            <pc:docMk/>
            <pc:sldMk cId="3939964628" sldId="276"/>
            <ac:spMk id="3" creationId="{AB276A11-4459-DB32-6B5C-504CAF85C4AC}"/>
          </ac:spMkLst>
        </pc:spChg>
      </pc:sldChg>
      <pc:sldChg chg="modSp mod">
        <pc:chgData name="Cath Ralston" userId="2e2d3c5e-d76f-4913-89e4-fc755cbde569" providerId="ADAL" clId="{65E9DB88-6CE9-4E1D-B2D1-5A63E52037E8}" dt="2024-08-25T07:14:06.949" v="1228" actId="962"/>
        <pc:sldMkLst>
          <pc:docMk/>
          <pc:sldMk cId="754910000" sldId="277"/>
        </pc:sldMkLst>
        <pc:spChg chg="mod">
          <ac:chgData name="Cath Ralston" userId="2e2d3c5e-d76f-4913-89e4-fc755cbde569" providerId="ADAL" clId="{65E9DB88-6CE9-4E1D-B2D1-5A63E52037E8}" dt="2024-08-25T06:07:59.587" v="347" actId="1076"/>
          <ac:spMkLst>
            <pc:docMk/>
            <pc:sldMk cId="754910000" sldId="277"/>
            <ac:spMk id="5" creationId="{0DDC775C-2023-7B07-A39C-D8406CCE3C91}"/>
          </ac:spMkLst>
        </pc:spChg>
        <pc:spChg chg="mod">
          <ac:chgData name="Cath Ralston" userId="2e2d3c5e-d76f-4913-89e4-fc755cbde569" providerId="ADAL" clId="{65E9DB88-6CE9-4E1D-B2D1-5A63E52037E8}" dt="2024-08-25T06:07:53.654" v="346" actId="1076"/>
          <ac:spMkLst>
            <pc:docMk/>
            <pc:sldMk cId="754910000" sldId="277"/>
            <ac:spMk id="9" creationId="{F161A8F6-19ED-5172-29CE-595EEC49CC91}"/>
          </ac:spMkLst>
        </pc:spChg>
        <pc:spChg chg="mod">
          <ac:chgData name="Cath Ralston" userId="2e2d3c5e-d76f-4913-89e4-fc755cbde569" providerId="ADAL" clId="{65E9DB88-6CE9-4E1D-B2D1-5A63E52037E8}" dt="2024-08-25T07:10:00.956" v="1183"/>
          <ac:spMkLst>
            <pc:docMk/>
            <pc:sldMk cId="754910000" sldId="277"/>
            <ac:spMk id="17" creationId="{AD8DE910-CEA4-FE8D-E34A-74875DEAF79F}"/>
          </ac:spMkLst>
        </pc:spChg>
        <pc:spChg chg="mod">
          <ac:chgData name="Cath Ralston" userId="2e2d3c5e-d76f-4913-89e4-fc755cbde569" providerId="ADAL" clId="{65E9DB88-6CE9-4E1D-B2D1-5A63E52037E8}" dt="2024-08-25T07:09:57.079" v="1182"/>
          <ac:spMkLst>
            <pc:docMk/>
            <pc:sldMk cId="754910000" sldId="277"/>
            <ac:spMk id="18" creationId="{EB3B33EC-60CD-86D5-12BD-FEB1125548E7}"/>
          </ac:spMkLst>
        </pc:spChg>
        <pc:grpChg chg="mod">
          <ac:chgData name="Cath Ralston" userId="2e2d3c5e-d76f-4913-89e4-fc755cbde569" providerId="ADAL" clId="{65E9DB88-6CE9-4E1D-B2D1-5A63E52037E8}" dt="2024-08-25T07:14:06.949" v="1228" actId="962"/>
          <ac:grpSpMkLst>
            <pc:docMk/>
            <pc:sldMk cId="754910000" sldId="277"/>
            <ac:grpSpMk id="12" creationId="{804C0455-04E9-34F1-7B7F-0AA9CC224F27}"/>
          </ac:grpSpMkLst>
        </pc:grpChg>
        <pc:cxnChg chg="mod">
          <ac:chgData name="Cath Ralston" userId="2e2d3c5e-d76f-4913-89e4-fc755cbde569" providerId="ADAL" clId="{65E9DB88-6CE9-4E1D-B2D1-5A63E52037E8}" dt="2024-08-25T07:13:07.845" v="1225"/>
          <ac:cxnSpMkLst>
            <pc:docMk/>
            <pc:sldMk cId="754910000" sldId="277"/>
            <ac:cxnSpMk id="11" creationId="{61D4510A-235F-6FA9-F806-811DC2A5779D}"/>
          </ac:cxnSpMkLst>
        </pc:cxnChg>
      </pc:sldChg>
      <pc:sldChg chg="addSp delSp modSp mod">
        <pc:chgData name="Cath Ralston" userId="2e2d3c5e-d76f-4913-89e4-fc755cbde569" providerId="ADAL" clId="{65E9DB88-6CE9-4E1D-B2D1-5A63E52037E8}" dt="2024-08-25T07:07:51.981" v="1162" actId="33553"/>
        <pc:sldMkLst>
          <pc:docMk/>
          <pc:sldMk cId="1635205610" sldId="278"/>
        </pc:sldMkLst>
        <pc:spChg chg="add del mod">
          <ac:chgData name="Cath Ralston" userId="2e2d3c5e-d76f-4913-89e4-fc755cbde569" providerId="ADAL" clId="{65E9DB88-6CE9-4E1D-B2D1-5A63E52037E8}" dt="2024-08-25T06:50:41.633" v="703" actId="478"/>
          <ac:spMkLst>
            <pc:docMk/>
            <pc:sldMk cId="1635205610" sldId="278"/>
            <ac:spMk id="3" creationId="{1FD3EAE4-0AC2-9036-3400-A5C9B5ACB2C8}"/>
          </ac:spMkLst>
        </pc:spChg>
        <pc:spChg chg="del">
          <ac:chgData name="Cath Ralston" userId="2e2d3c5e-d76f-4913-89e4-fc755cbde569" providerId="ADAL" clId="{65E9DB88-6CE9-4E1D-B2D1-5A63E52037E8}" dt="2024-08-25T06:50:37.693" v="701" actId="478"/>
          <ac:spMkLst>
            <pc:docMk/>
            <pc:sldMk cId="1635205610" sldId="278"/>
            <ac:spMk id="4" creationId="{1FF00A47-A2A7-133A-4615-F1F7BCC22481}"/>
          </ac:spMkLst>
        </pc:spChg>
        <pc:spChg chg="mod">
          <ac:chgData name="Cath Ralston" userId="2e2d3c5e-d76f-4913-89e4-fc755cbde569" providerId="ADAL" clId="{65E9DB88-6CE9-4E1D-B2D1-5A63E52037E8}" dt="2024-08-25T07:07:51.981" v="1162" actId="33553"/>
          <ac:spMkLst>
            <pc:docMk/>
            <pc:sldMk cId="1635205610" sldId="278"/>
            <ac:spMk id="5" creationId="{86E0EE61-84C9-BEAE-7A64-279146B357AE}"/>
          </ac:spMkLst>
        </pc:spChg>
        <pc:spChg chg="add mod">
          <ac:chgData name="Cath Ralston" userId="2e2d3c5e-d76f-4913-89e4-fc755cbde569" providerId="ADAL" clId="{65E9DB88-6CE9-4E1D-B2D1-5A63E52037E8}" dt="2024-08-25T06:50:46.004" v="704" actId="1076"/>
          <ac:spMkLst>
            <pc:docMk/>
            <pc:sldMk cId="1635205610" sldId="278"/>
            <ac:spMk id="6" creationId="{0FE2ED9B-413B-E005-0A8D-A25C65D770AA}"/>
          </ac:spMkLst>
        </pc:spChg>
      </pc:sldChg>
      <pc:sldChg chg="modSp">
        <pc:chgData name="Cath Ralston" userId="2e2d3c5e-d76f-4913-89e4-fc755cbde569" providerId="ADAL" clId="{65E9DB88-6CE9-4E1D-B2D1-5A63E52037E8}" dt="2024-08-25T07:12:32.269" v="1207"/>
        <pc:sldMkLst>
          <pc:docMk/>
          <pc:sldMk cId="931711966" sldId="280"/>
        </pc:sldMkLst>
        <pc:spChg chg="mod">
          <ac:chgData name="Cath Ralston" userId="2e2d3c5e-d76f-4913-89e4-fc755cbde569" providerId="ADAL" clId="{65E9DB88-6CE9-4E1D-B2D1-5A63E52037E8}" dt="2024-08-25T07:12:32.269" v="1207"/>
          <ac:spMkLst>
            <pc:docMk/>
            <pc:sldMk cId="931711966" sldId="280"/>
            <ac:spMk id="2" creationId="{A9AB16BC-C332-D57C-51B3-4365207C619B}"/>
          </ac:spMkLst>
        </pc:spChg>
        <pc:graphicFrameChg chg="mod">
          <ac:chgData name="Cath Ralston" userId="2e2d3c5e-d76f-4913-89e4-fc755cbde569" providerId="ADAL" clId="{65E9DB88-6CE9-4E1D-B2D1-5A63E52037E8}" dt="2024-08-25T07:07:40.846" v="1161" actId="962"/>
          <ac:graphicFrameMkLst>
            <pc:docMk/>
            <pc:sldMk cId="931711966" sldId="280"/>
            <ac:graphicFrameMk id="5" creationId="{A6031AA8-F3B7-CE1D-61FF-4D0C30B2C8C9}"/>
          </ac:graphicFrameMkLst>
        </pc:graphicFrameChg>
      </pc:sldChg>
    </pc:docChg>
  </pc:docChgLst>
</pc:chgInfo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image" Target="../media/image3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4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image" Target="../media/image3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4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26136-E741-4B3A-A75F-ED2DD7B0A25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9E9A21-5D68-401A-A630-31457A994BF5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Industry engagement</a:t>
          </a:r>
          <a:endParaRPr lang="en-US" dirty="0">
            <a:solidFill>
              <a:schemeClr val="tx1"/>
            </a:solidFill>
          </a:endParaRPr>
        </a:p>
      </dgm:t>
    </dgm:pt>
    <dgm:pt modelId="{09808FDD-B59B-449D-9A88-2A252F6B311B}" type="parTrans" cxnId="{68AD8CE1-A712-49F3-B66B-F975BE04275A}">
      <dgm:prSet/>
      <dgm:spPr/>
      <dgm:t>
        <a:bodyPr/>
        <a:lstStyle/>
        <a:p>
          <a:endParaRPr lang="en-US"/>
        </a:p>
      </dgm:t>
    </dgm:pt>
    <dgm:pt modelId="{536025FD-5B25-41CB-892E-8FF84E031DA3}" type="sibTrans" cxnId="{68AD8CE1-A712-49F3-B66B-F975BE04275A}">
      <dgm:prSet/>
      <dgm:spPr/>
      <dgm:t>
        <a:bodyPr/>
        <a:lstStyle/>
        <a:p>
          <a:endParaRPr lang="en-US"/>
        </a:p>
      </dgm:t>
    </dgm:pt>
    <dgm:pt modelId="{055C57AE-7C2A-494A-A8B1-C471EC713B29}">
      <dgm:prSet/>
      <dgm:spPr/>
      <dgm:t>
        <a:bodyPr/>
        <a:lstStyle/>
        <a:p>
          <a:r>
            <a:rPr lang="en-GB" dirty="0"/>
            <a:t>Consultation with industry to design qualifications</a:t>
          </a:r>
          <a:endParaRPr lang="en-US" dirty="0"/>
        </a:p>
      </dgm:t>
    </dgm:pt>
    <dgm:pt modelId="{2DA72BC2-E6D2-45EB-A526-2A81B0DFB446}" type="parTrans" cxnId="{2E693A26-6CCE-4C2F-ADB1-D32F72CFB57D}">
      <dgm:prSet/>
      <dgm:spPr/>
      <dgm:t>
        <a:bodyPr/>
        <a:lstStyle/>
        <a:p>
          <a:endParaRPr lang="en-US"/>
        </a:p>
      </dgm:t>
    </dgm:pt>
    <dgm:pt modelId="{75C667A7-F269-4A56-97A9-6E47569F65CC}" type="sibTrans" cxnId="{2E693A26-6CCE-4C2F-ADB1-D32F72CFB57D}">
      <dgm:prSet/>
      <dgm:spPr/>
      <dgm:t>
        <a:bodyPr/>
        <a:lstStyle/>
        <a:p>
          <a:endParaRPr lang="en-US"/>
        </a:p>
      </dgm:t>
    </dgm:pt>
    <dgm:pt modelId="{B34A2249-BD77-49E4-B63D-7BE5D7E8B95B}">
      <dgm:prSet/>
      <dgm:spPr/>
      <dgm:t>
        <a:bodyPr/>
        <a:lstStyle/>
        <a:p>
          <a:r>
            <a:rPr lang="en-GB"/>
            <a:t>The skills learnt are needed by industry </a:t>
          </a:r>
          <a:endParaRPr lang="en-US"/>
        </a:p>
      </dgm:t>
    </dgm:pt>
    <dgm:pt modelId="{E9B03BBE-3077-490A-A572-6D06586BC377}" type="parTrans" cxnId="{B85C6FEF-E07D-4E76-A7F2-5A608FB9FA4F}">
      <dgm:prSet/>
      <dgm:spPr/>
      <dgm:t>
        <a:bodyPr/>
        <a:lstStyle/>
        <a:p>
          <a:endParaRPr lang="en-US"/>
        </a:p>
      </dgm:t>
    </dgm:pt>
    <dgm:pt modelId="{9C60F879-4F05-45BB-AA47-219942349990}" type="sibTrans" cxnId="{B85C6FEF-E07D-4E76-A7F2-5A608FB9FA4F}">
      <dgm:prSet/>
      <dgm:spPr/>
      <dgm:t>
        <a:bodyPr/>
        <a:lstStyle/>
        <a:p>
          <a:endParaRPr lang="en-US"/>
        </a:p>
      </dgm:t>
    </dgm:pt>
    <dgm:pt modelId="{5D203321-F0B5-4465-9D16-01AF147582FD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Focused learning outcomes</a:t>
          </a:r>
          <a:endParaRPr lang="en-US" dirty="0">
            <a:solidFill>
              <a:schemeClr val="tx1"/>
            </a:solidFill>
          </a:endParaRPr>
        </a:p>
      </dgm:t>
    </dgm:pt>
    <dgm:pt modelId="{41D2CFDF-9811-41EA-871F-7143AF8318EE}" type="parTrans" cxnId="{643222DA-2A08-453B-A270-4129C4890C0F}">
      <dgm:prSet/>
      <dgm:spPr/>
      <dgm:t>
        <a:bodyPr/>
        <a:lstStyle/>
        <a:p>
          <a:endParaRPr lang="en-US"/>
        </a:p>
      </dgm:t>
    </dgm:pt>
    <dgm:pt modelId="{91FCF44A-51D4-4596-8E73-32902A28FAE1}" type="sibTrans" cxnId="{643222DA-2A08-453B-A270-4129C4890C0F}">
      <dgm:prSet/>
      <dgm:spPr/>
      <dgm:t>
        <a:bodyPr/>
        <a:lstStyle/>
        <a:p>
          <a:endParaRPr lang="en-US"/>
        </a:p>
      </dgm:t>
    </dgm:pt>
    <dgm:pt modelId="{6AA92E10-84D0-439F-9AB9-12C78FE71AD1}">
      <dgm:prSet/>
      <dgm:spPr/>
      <dgm:t>
        <a:bodyPr/>
        <a:lstStyle/>
        <a:p>
          <a:r>
            <a:rPr lang="en-GB"/>
            <a:t>Learning materials are designed to meet the outcomes industry wants</a:t>
          </a:r>
          <a:endParaRPr lang="en-US"/>
        </a:p>
      </dgm:t>
    </dgm:pt>
    <dgm:pt modelId="{69B81256-EFF5-4609-B3E5-0FE377BF61AA}" type="parTrans" cxnId="{A2385A38-809D-4749-8461-0EDBFF0F74EE}">
      <dgm:prSet/>
      <dgm:spPr/>
      <dgm:t>
        <a:bodyPr/>
        <a:lstStyle/>
        <a:p>
          <a:endParaRPr lang="en-US"/>
        </a:p>
      </dgm:t>
    </dgm:pt>
    <dgm:pt modelId="{8E19631B-5508-4E16-86A0-E8B7E5B8DEC0}" type="sibTrans" cxnId="{A2385A38-809D-4749-8461-0EDBFF0F74EE}">
      <dgm:prSet/>
      <dgm:spPr/>
      <dgm:t>
        <a:bodyPr/>
        <a:lstStyle/>
        <a:p>
          <a:endParaRPr lang="en-US"/>
        </a:p>
      </dgm:t>
    </dgm:pt>
    <dgm:pt modelId="{A5819838-15F7-4999-B6E7-D271DD9105DD}">
      <dgm:prSet/>
      <dgm:spPr/>
      <dgm:t>
        <a:bodyPr/>
        <a:lstStyle/>
        <a:p>
          <a:r>
            <a:rPr lang="en-GB"/>
            <a:t>“No grades and nobody fails”</a:t>
          </a:r>
          <a:endParaRPr lang="en-US"/>
        </a:p>
      </dgm:t>
    </dgm:pt>
    <dgm:pt modelId="{4F226572-485C-48CF-A971-26B467C30E56}" type="parTrans" cxnId="{48F28864-CF86-4C9C-B87F-FB81EE0C7937}">
      <dgm:prSet/>
      <dgm:spPr/>
      <dgm:t>
        <a:bodyPr/>
        <a:lstStyle/>
        <a:p>
          <a:endParaRPr lang="en-US"/>
        </a:p>
      </dgm:t>
    </dgm:pt>
    <dgm:pt modelId="{D8CEB917-7390-4BED-8A02-CBB1F084FA33}" type="sibTrans" cxnId="{48F28864-CF86-4C9C-B87F-FB81EE0C7937}">
      <dgm:prSet/>
      <dgm:spPr/>
      <dgm:t>
        <a:bodyPr/>
        <a:lstStyle/>
        <a:p>
          <a:endParaRPr lang="en-US"/>
        </a:p>
      </dgm:t>
    </dgm:pt>
    <dgm:pt modelId="{B4CCDB1B-8C85-4B2C-820A-B0E39312FB7C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Hands-on and book-based training</a:t>
          </a:r>
          <a:endParaRPr lang="en-US" dirty="0">
            <a:solidFill>
              <a:schemeClr val="tx1"/>
            </a:solidFill>
          </a:endParaRPr>
        </a:p>
      </dgm:t>
    </dgm:pt>
    <dgm:pt modelId="{053DE2D0-0E74-4153-95F0-3D28839B7DB5}" type="parTrans" cxnId="{60881482-4040-4F8E-88F9-659E92654230}">
      <dgm:prSet/>
      <dgm:spPr/>
      <dgm:t>
        <a:bodyPr/>
        <a:lstStyle/>
        <a:p>
          <a:endParaRPr lang="en-US"/>
        </a:p>
      </dgm:t>
    </dgm:pt>
    <dgm:pt modelId="{D1A4A04E-9483-4B7B-90E8-338F2963B352}" type="sibTrans" cxnId="{60881482-4040-4F8E-88F9-659E92654230}">
      <dgm:prSet/>
      <dgm:spPr/>
      <dgm:t>
        <a:bodyPr/>
        <a:lstStyle/>
        <a:p>
          <a:endParaRPr lang="en-US"/>
        </a:p>
      </dgm:t>
    </dgm:pt>
    <dgm:pt modelId="{26395FB0-13E2-464E-BE83-C843B4BD4354}">
      <dgm:prSet/>
      <dgm:spPr/>
      <dgm:t>
        <a:bodyPr/>
        <a:lstStyle/>
        <a:p>
          <a:r>
            <a:rPr lang="en-GB"/>
            <a:t>Training on or off the job </a:t>
          </a:r>
          <a:endParaRPr lang="en-US"/>
        </a:p>
      </dgm:t>
    </dgm:pt>
    <dgm:pt modelId="{70EF48B1-28FD-4193-ACE5-37BA833BBB98}" type="parTrans" cxnId="{A4F4D3E8-089D-404A-90D9-3B3D0CBA4A3F}">
      <dgm:prSet/>
      <dgm:spPr/>
      <dgm:t>
        <a:bodyPr/>
        <a:lstStyle/>
        <a:p>
          <a:endParaRPr lang="en-US"/>
        </a:p>
      </dgm:t>
    </dgm:pt>
    <dgm:pt modelId="{9F7D8CC3-C02B-40A0-B8E9-7239BFEB0751}" type="sibTrans" cxnId="{A4F4D3E8-089D-404A-90D9-3B3D0CBA4A3F}">
      <dgm:prSet/>
      <dgm:spPr/>
      <dgm:t>
        <a:bodyPr/>
        <a:lstStyle/>
        <a:p>
          <a:endParaRPr lang="en-US"/>
        </a:p>
      </dgm:t>
    </dgm:pt>
    <dgm:pt modelId="{D8821093-0AEE-4306-9E90-EE8F4578DC77}">
      <dgm:prSet/>
      <dgm:spPr/>
      <dgm:t>
        <a:bodyPr/>
        <a:lstStyle/>
        <a:p>
          <a:r>
            <a:rPr lang="en-GB"/>
            <a:t>Uses a variety of learning and assessment methods, such as projects, case studies, portfolios, create documents, complete written activities, research, write answers to questions</a:t>
          </a:r>
          <a:endParaRPr lang="en-US"/>
        </a:p>
      </dgm:t>
    </dgm:pt>
    <dgm:pt modelId="{25915938-A2B7-4E70-A312-497447F39B30}" type="parTrans" cxnId="{D137AAFB-CA6C-4932-843C-7DA8B91CE861}">
      <dgm:prSet/>
      <dgm:spPr/>
      <dgm:t>
        <a:bodyPr/>
        <a:lstStyle/>
        <a:p>
          <a:endParaRPr lang="en-US"/>
        </a:p>
      </dgm:t>
    </dgm:pt>
    <dgm:pt modelId="{0CDAD479-AEF1-4A4A-AEA4-6248E2A121C0}" type="sibTrans" cxnId="{D137AAFB-CA6C-4932-843C-7DA8B91CE861}">
      <dgm:prSet/>
      <dgm:spPr/>
      <dgm:t>
        <a:bodyPr/>
        <a:lstStyle/>
        <a:p>
          <a:endParaRPr lang="en-US"/>
        </a:p>
      </dgm:t>
    </dgm:pt>
    <dgm:pt modelId="{7CC83347-FEC4-4677-B9F7-51F51F055A34}">
      <dgm:prSet/>
      <dgm:spPr/>
      <dgm:t>
        <a:bodyPr/>
        <a:lstStyle/>
        <a:p>
          <a:r>
            <a:rPr lang="en-GB"/>
            <a:t>Many competencies are learnt and assessed in a hands-on way</a:t>
          </a:r>
          <a:endParaRPr lang="en-US"/>
        </a:p>
      </dgm:t>
    </dgm:pt>
    <dgm:pt modelId="{A6CCB156-79E2-4C86-AFEE-8E6900AAC82A}" type="parTrans" cxnId="{894429C3-26EE-4A96-877F-4B59BDA42EE2}">
      <dgm:prSet/>
      <dgm:spPr/>
      <dgm:t>
        <a:bodyPr/>
        <a:lstStyle/>
        <a:p>
          <a:endParaRPr lang="en-US"/>
        </a:p>
      </dgm:t>
    </dgm:pt>
    <dgm:pt modelId="{E5B5A559-9D04-4F2C-B801-79218BFCCDB3}" type="sibTrans" cxnId="{894429C3-26EE-4A96-877F-4B59BDA42EE2}">
      <dgm:prSet/>
      <dgm:spPr/>
      <dgm:t>
        <a:bodyPr/>
        <a:lstStyle/>
        <a:p>
          <a:endParaRPr lang="en-US"/>
        </a:p>
      </dgm:t>
    </dgm:pt>
    <dgm:pt modelId="{33EFD3EF-EBF8-49B5-9681-9A7B8EED7D36}">
      <dgm:prSet/>
      <dgm:spPr/>
      <dgm:t>
        <a:bodyPr/>
        <a:lstStyle/>
        <a:p>
          <a:r>
            <a:rPr lang="en-GB" dirty="0"/>
            <a:t>Learners’ skills are assessed in a simulated or real workplace</a:t>
          </a:r>
          <a:endParaRPr lang="en-US" dirty="0"/>
        </a:p>
      </dgm:t>
    </dgm:pt>
    <dgm:pt modelId="{905DBD68-ABD2-49B0-9D0D-28DB9C9C8DA9}" type="parTrans" cxnId="{4B67A9BD-17D8-44B0-BEA5-197CCB9F4164}">
      <dgm:prSet/>
      <dgm:spPr/>
      <dgm:t>
        <a:bodyPr/>
        <a:lstStyle/>
        <a:p>
          <a:endParaRPr lang="en-US"/>
        </a:p>
      </dgm:t>
    </dgm:pt>
    <dgm:pt modelId="{03CA6F4B-9000-4075-9B09-31EA339F4050}" type="sibTrans" cxnId="{4B67A9BD-17D8-44B0-BEA5-197CCB9F4164}">
      <dgm:prSet/>
      <dgm:spPr/>
      <dgm:t>
        <a:bodyPr/>
        <a:lstStyle/>
        <a:p>
          <a:endParaRPr lang="en-US"/>
        </a:p>
      </dgm:t>
    </dgm:pt>
    <dgm:pt modelId="{CD7DD07A-E9E5-4E77-8829-14482ECEFD0B}" type="pres">
      <dgm:prSet presAssocID="{35226136-E741-4B3A-A75F-ED2DD7B0A250}" presName="linear" presStyleCnt="0">
        <dgm:presLayoutVars>
          <dgm:dir/>
          <dgm:animLvl val="lvl"/>
          <dgm:resizeHandles val="exact"/>
        </dgm:presLayoutVars>
      </dgm:prSet>
      <dgm:spPr/>
    </dgm:pt>
    <dgm:pt modelId="{20D448FE-AE19-411A-9C95-9CD892BD6A90}" type="pres">
      <dgm:prSet presAssocID="{289E9A21-5D68-401A-A630-31457A994BF5}" presName="parentLin" presStyleCnt="0"/>
      <dgm:spPr/>
    </dgm:pt>
    <dgm:pt modelId="{A37EE040-5D5D-4327-83F1-1D4DA006BFEB}" type="pres">
      <dgm:prSet presAssocID="{289E9A21-5D68-401A-A630-31457A994BF5}" presName="parentLeftMargin" presStyleLbl="node1" presStyleIdx="0" presStyleCnt="3"/>
      <dgm:spPr/>
    </dgm:pt>
    <dgm:pt modelId="{52F5BCE7-4241-4F3F-A860-3D8B6764057E}" type="pres">
      <dgm:prSet presAssocID="{289E9A21-5D68-401A-A630-31457A994B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C563DB-766C-46DB-ADD0-9FDC4EB0BFEB}" type="pres">
      <dgm:prSet presAssocID="{289E9A21-5D68-401A-A630-31457A994BF5}" presName="negativeSpace" presStyleCnt="0"/>
      <dgm:spPr/>
    </dgm:pt>
    <dgm:pt modelId="{EA23199F-FC57-4F6B-A8CF-EF0A8EC9C343}" type="pres">
      <dgm:prSet presAssocID="{289E9A21-5D68-401A-A630-31457A994BF5}" presName="childText" presStyleLbl="conFgAcc1" presStyleIdx="0" presStyleCnt="3">
        <dgm:presLayoutVars>
          <dgm:bulletEnabled val="1"/>
        </dgm:presLayoutVars>
      </dgm:prSet>
      <dgm:spPr/>
    </dgm:pt>
    <dgm:pt modelId="{893AEEA6-ACE6-436A-B798-0130BEFD9237}" type="pres">
      <dgm:prSet presAssocID="{536025FD-5B25-41CB-892E-8FF84E031DA3}" presName="spaceBetweenRectangles" presStyleCnt="0"/>
      <dgm:spPr/>
    </dgm:pt>
    <dgm:pt modelId="{14B02DC8-5A3A-4AB1-83D1-F9534EAF6E27}" type="pres">
      <dgm:prSet presAssocID="{5D203321-F0B5-4465-9D16-01AF147582FD}" presName="parentLin" presStyleCnt="0"/>
      <dgm:spPr/>
    </dgm:pt>
    <dgm:pt modelId="{D113DCAC-BFC9-47C2-86A5-A50967D818BB}" type="pres">
      <dgm:prSet presAssocID="{5D203321-F0B5-4465-9D16-01AF147582FD}" presName="parentLeftMargin" presStyleLbl="node1" presStyleIdx="0" presStyleCnt="3"/>
      <dgm:spPr/>
    </dgm:pt>
    <dgm:pt modelId="{5252AB7A-6B2E-4E97-919B-5D6BEC335EFB}" type="pres">
      <dgm:prSet presAssocID="{5D203321-F0B5-4465-9D16-01AF147582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1CE1E6-CDFA-49CF-902C-B04702CAFC6C}" type="pres">
      <dgm:prSet presAssocID="{5D203321-F0B5-4465-9D16-01AF147582FD}" presName="negativeSpace" presStyleCnt="0"/>
      <dgm:spPr/>
    </dgm:pt>
    <dgm:pt modelId="{CC277C6C-C256-4A13-A227-C35CC2A3967F}" type="pres">
      <dgm:prSet presAssocID="{5D203321-F0B5-4465-9D16-01AF147582FD}" presName="childText" presStyleLbl="conFgAcc1" presStyleIdx="1" presStyleCnt="3">
        <dgm:presLayoutVars>
          <dgm:bulletEnabled val="1"/>
        </dgm:presLayoutVars>
      </dgm:prSet>
      <dgm:spPr/>
    </dgm:pt>
    <dgm:pt modelId="{B5B08333-2751-48C3-AB04-2B8CFFEA5197}" type="pres">
      <dgm:prSet presAssocID="{91FCF44A-51D4-4596-8E73-32902A28FAE1}" presName="spaceBetweenRectangles" presStyleCnt="0"/>
      <dgm:spPr/>
    </dgm:pt>
    <dgm:pt modelId="{82600251-B3CD-461D-BFD9-5FC7165FDC3E}" type="pres">
      <dgm:prSet presAssocID="{B4CCDB1B-8C85-4B2C-820A-B0E39312FB7C}" presName="parentLin" presStyleCnt="0"/>
      <dgm:spPr/>
    </dgm:pt>
    <dgm:pt modelId="{137121AE-4E0C-4424-ACF1-720C2E54DEE6}" type="pres">
      <dgm:prSet presAssocID="{B4CCDB1B-8C85-4B2C-820A-B0E39312FB7C}" presName="parentLeftMargin" presStyleLbl="node1" presStyleIdx="1" presStyleCnt="3"/>
      <dgm:spPr/>
    </dgm:pt>
    <dgm:pt modelId="{5CF48D46-245B-47C5-A7D2-42C89690DDB0}" type="pres">
      <dgm:prSet presAssocID="{B4CCDB1B-8C85-4B2C-820A-B0E39312FB7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997E896-81FC-4B1B-B8C7-1D0C8358FFE6}" type="pres">
      <dgm:prSet presAssocID="{B4CCDB1B-8C85-4B2C-820A-B0E39312FB7C}" presName="negativeSpace" presStyleCnt="0"/>
      <dgm:spPr/>
    </dgm:pt>
    <dgm:pt modelId="{DCCD7E87-ACBA-48E5-B2B2-EE833D6A6D38}" type="pres">
      <dgm:prSet presAssocID="{B4CCDB1B-8C85-4B2C-820A-B0E39312FB7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2697410-4CC5-41B7-88FE-B31ABD1BEC6E}" type="presOf" srcId="{7CC83347-FEC4-4677-B9F7-51F51F055A34}" destId="{DCCD7E87-ACBA-48E5-B2B2-EE833D6A6D38}" srcOrd="0" destOrd="2" presId="urn:microsoft.com/office/officeart/2005/8/layout/list1"/>
    <dgm:cxn modelId="{4E028D14-C3B9-409C-A1E8-C20D4EEB637F}" type="presOf" srcId="{26395FB0-13E2-464E-BE83-C843B4BD4354}" destId="{DCCD7E87-ACBA-48E5-B2B2-EE833D6A6D38}" srcOrd="0" destOrd="0" presId="urn:microsoft.com/office/officeart/2005/8/layout/list1"/>
    <dgm:cxn modelId="{FF85CF20-52B5-451E-80BD-C883C3CBE9B8}" type="presOf" srcId="{33EFD3EF-EBF8-49B5-9681-9A7B8EED7D36}" destId="{DCCD7E87-ACBA-48E5-B2B2-EE833D6A6D38}" srcOrd="0" destOrd="3" presId="urn:microsoft.com/office/officeart/2005/8/layout/list1"/>
    <dgm:cxn modelId="{2E693A26-6CCE-4C2F-ADB1-D32F72CFB57D}" srcId="{289E9A21-5D68-401A-A630-31457A994BF5}" destId="{055C57AE-7C2A-494A-A8B1-C471EC713B29}" srcOrd="0" destOrd="0" parTransId="{2DA72BC2-E6D2-45EB-A526-2A81B0DFB446}" sibTransId="{75C667A7-F269-4A56-97A9-6E47569F65CC}"/>
    <dgm:cxn modelId="{A2385A38-809D-4749-8461-0EDBFF0F74EE}" srcId="{5D203321-F0B5-4465-9D16-01AF147582FD}" destId="{6AA92E10-84D0-439F-9AB9-12C78FE71AD1}" srcOrd="0" destOrd="0" parTransId="{69B81256-EFF5-4609-B3E5-0FE377BF61AA}" sibTransId="{8E19631B-5508-4E16-86A0-E8B7E5B8DEC0}"/>
    <dgm:cxn modelId="{E4E8F860-4177-4643-9C93-C5A057698E4C}" type="presOf" srcId="{055C57AE-7C2A-494A-A8B1-C471EC713B29}" destId="{EA23199F-FC57-4F6B-A8CF-EF0A8EC9C343}" srcOrd="0" destOrd="0" presId="urn:microsoft.com/office/officeart/2005/8/layout/list1"/>
    <dgm:cxn modelId="{48F28864-CF86-4C9C-B87F-FB81EE0C7937}" srcId="{5D203321-F0B5-4465-9D16-01AF147582FD}" destId="{A5819838-15F7-4999-B6E7-D271DD9105DD}" srcOrd="1" destOrd="0" parTransId="{4F226572-485C-48CF-A971-26B467C30E56}" sibTransId="{D8CEB917-7390-4BED-8A02-CBB1F084FA33}"/>
    <dgm:cxn modelId="{60881482-4040-4F8E-88F9-659E92654230}" srcId="{35226136-E741-4B3A-A75F-ED2DD7B0A250}" destId="{B4CCDB1B-8C85-4B2C-820A-B0E39312FB7C}" srcOrd="2" destOrd="0" parTransId="{053DE2D0-0E74-4153-95F0-3D28839B7DB5}" sibTransId="{D1A4A04E-9483-4B7B-90E8-338F2963B352}"/>
    <dgm:cxn modelId="{1E712885-81DB-4526-B299-FEADCDBCBE4B}" type="presOf" srcId="{289E9A21-5D68-401A-A630-31457A994BF5}" destId="{A37EE040-5D5D-4327-83F1-1D4DA006BFEB}" srcOrd="0" destOrd="0" presId="urn:microsoft.com/office/officeart/2005/8/layout/list1"/>
    <dgm:cxn modelId="{17FE7A94-CA6A-4AAF-A5DB-A6A9A831BBBA}" type="presOf" srcId="{A5819838-15F7-4999-B6E7-D271DD9105DD}" destId="{CC277C6C-C256-4A13-A227-C35CC2A3967F}" srcOrd="0" destOrd="1" presId="urn:microsoft.com/office/officeart/2005/8/layout/list1"/>
    <dgm:cxn modelId="{4B67A9BD-17D8-44B0-BEA5-197CCB9F4164}" srcId="{B4CCDB1B-8C85-4B2C-820A-B0E39312FB7C}" destId="{33EFD3EF-EBF8-49B5-9681-9A7B8EED7D36}" srcOrd="3" destOrd="0" parTransId="{905DBD68-ABD2-49B0-9D0D-28DB9C9C8DA9}" sibTransId="{03CA6F4B-9000-4075-9B09-31EA339F4050}"/>
    <dgm:cxn modelId="{2041BEC2-7795-4FBC-94FD-C6162A0691A9}" type="presOf" srcId="{D8821093-0AEE-4306-9E90-EE8F4578DC77}" destId="{DCCD7E87-ACBA-48E5-B2B2-EE833D6A6D38}" srcOrd="0" destOrd="1" presId="urn:microsoft.com/office/officeart/2005/8/layout/list1"/>
    <dgm:cxn modelId="{894429C3-26EE-4A96-877F-4B59BDA42EE2}" srcId="{B4CCDB1B-8C85-4B2C-820A-B0E39312FB7C}" destId="{7CC83347-FEC4-4677-B9F7-51F51F055A34}" srcOrd="2" destOrd="0" parTransId="{A6CCB156-79E2-4C86-AFEE-8E6900AAC82A}" sibTransId="{E5B5A559-9D04-4F2C-B801-79218BFCCDB3}"/>
    <dgm:cxn modelId="{A7876DC8-9B0C-4BDD-BCBD-152FB3A26B0A}" type="presOf" srcId="{35226136-E741-4B3A-A75F-ED2DD7B0A250}" destId="{CD7DD07A-E9E5-4E77-8829-14482ECEFD0B}" srcOrd="0" destOrd="0" presId="urn:microsoft.com/office/officeart/2005/8/layout/list1"/>
    <dgm:cxn modelId="{5440C5CC-7413-430E-8992-AE972A45CBFF}" type="presOf" srcId="{5D203321-F0B5-4465-9D16-01AF147582FD}" destId="{5252AB7A-6B2E-4E97-919B-5D6BEC335EFB}" srcOrd="1" destOrd="0" presId="urn:microsoft.com/office/officeart/2005/8/layout/list1"/>
    <dgm:cxn modelId="{643222DA-2A08-453B-A270-4129C4890C0F}" srcId="{35226136-E741-4B3A-A75F-ED2DD7B0A250}" destId="{5D203321-F0B5-4465-9D16-01AF147582FD}" srcOrd="1" destOrd="0" parTransId="{41D2CFDF-9811-41EA-871F-7143AF8318EE}" sibTransId="{91FCF44A-51D4-4596-8E73-32902A28FAE1}"/>
    <dgm:cxn modelId="{706883DF-AE2E-46A1-9F2C-9930013E5B5C}" type="presOf" srcId="{289E9A21-5D68-401A-A630-31457A994BF5}" destId="{52F5BCE7-4241-4F3F-A860-3D8B6764057E}" srcOrd="1" destOrd="0" presId="urn:microsoft.com/office/officeart/2005/8/layout/list1"/>
    <dgm:cxn modelId="{68AD8CE1-A712-49F3-B66B-F975BE04275A}" srcId="{35226136-E741-4B3A-A75F-ED2DD7B0A250}" destId="{289E9A21-5D68-401A-A630-31457A994BF5}" srcOrd="0" destOrd="0" parTransId="{09808FDD-B59B-449D-9A88-2A252F6B311B}" sibTransId="{536025FD-5B25-41CB-892E-8FF84E031DA3}"/>
    <dgm:cxn modelId="{31F298E5-74CC-4A04-992F-3EF101433800}" type="presOf" srcId="{B4CCDB1B-8C85-4B2C-820A-B0E39312FB7C}" destId="{5CF48D46-245B-47C5-A7D2-42C89690DDB0}" srcOrd="1" destOrd="0" presId="urn:microsoft.com/office/officeart/2005/8/layout/list1"/>
    <dgm:cxn modelId="{CC5609E8-1D13-4024-949F-4F9B527B9A28}" type="presOf" srcId="{B34A2249-BD77-49E4-B63D-7BE5D7E8B95B}" destId="{EA23199F-FC57-4F6B-A8CF-EF0A8EC9C343}" srcOrd="0" destOrd="1" presId="urn:microsoft.com/office/officeart/2005/8/layout/list1"/>
    <dgm:cxn modelId="{A4F4D3E8-089D-404A-90D9-3B3D0CBA4A3F}" srcId="{B4CCDB1B-8C85-4B2C-820A-B0E39312FB7C}" destId="{26395FB0-13E2-464E-BE83-C843B4BD4354}" srcOrd="0" destOrd="0" parTransId="{70EF48B1-28FD-4193-ACE5-37BA833BBB98}" sibTransId="{9F7D8CC3-C02B-40A0-B8E9-7239BFEB0751}"/>
    <dgm:cxn modelId="{CF940CEA-AFDB-41E9-A55E-29ED7E1AA6A6}" type="presOf" srcId="{B4CCDB1B-8C85-4B2C-820A-B0E39312FB7C}" destId="{137121AE-4E0C-4424-ACF1-720C2E54DEE6}" srcOrd="0" destOrd="0" presId="urn:microsoft.com/office/officeart/2005/8/layout/list1"/>
    <dgm:cxn modelId="{B85C6FEF-E07D-4E76-A7F2-5A608FB9FA4F}" srcId="{289E9A21-5D68-401A-A630-31457A994BF5}" destId="{B34A2249-BD77-49E4-B63D-7BE5D7E8B95B}" srcOrd="1" destOrd="0" parTransId="{E9B03BBE-3077-490A-A572-6D06586BC377}" sibTransId="{9C60F879-4F05-45BB-AA47-219942349990}"/>
    <dgm:cxn modelId="{2F0037FB-C340-4BCE-A430-CCCAF3A6ED69}" type="presOf" srcId="{5D203321-F0B5-4465-9D16-01AF147582FD}" destId="{D113DCAC-BFC9-47C2-86A5-A50967D818BB}" srcOrd="0" destOrd="0" presId="urn:microsoft.com/office/officeart/2005/8/layout/list1"/>
    <dgm:cxn modelId="{D137AAFB-CA6C-4932-843C-7DA8B91CE861}" srcId="{B4CCDB1B-8C85-4B2C-820A-B0E39312FB7C}" destId="{D8821093-0AEE-4306-9E90-EE8F4578DC77}" srcOrd="1" destOrd="0" parTransId="{25915938-A2B7-4E70-A312-497447F39B30}" sibTransId="{0CDAD479-AEF1-4A4A-AEA4-6248E2A121C0}"/>
    <dgm:cxn modelId="{941783FC-4E61-426A-A663-EF4F20CB6809}" type="presOf" srcId="{6AA92E10-84D0-439F-9AB9-12C78FE71AD1}" destId="{CC277C6C-C256-4A13-A227-C35CC2A3967F}" srcOrd="0" destOrd="0" presId="urn:microsoft.com/office/officeart/2005/8/layout/list1"/>
    <dgm:cxn modelId="{A9477F36-B4AC-4770-BD70-ECC20B03F335}" type="presParOf" srcId="{CD7DD07A-E9E5-4E77-8829-14482ECEFD0B}" destId="{20D448FE-AE19-411A-9C95-9CD892BD6A90}" srcOrd="0" destOrd="0" presId="urn:microsoft.com/office/officeart/2005/8/layout/list1"/>
    <dgm:cxn modelId="{34CAB4FE-26B7-4AE5-B10A-8E7D7FF48AC8}" type="presParOf" srcId="{20D448FE-AE19-411A-9C95-9CD892BD6A90}" destId="{A37EE040-5D5D-4327-83F1-1D4DA006BFEB}" srcOrd="0" destOrd="0" presId="urn:microsoft.com/office/officeart/2005/8/layout/list1"/>
    <dgm:cxn modelId="{FF61B0F5-A63D-4FA1-84AC-C5A3E0D8A259}" type="presParOf" srcId="{20D448FE-AE19-411A-9C95-9CD892BD6A90}" destId="{52F5BCE7-4241-4F3F-A860-3D8B6764057E}" srcOrd="1" destOrd="0" presId="urn:microsoft.com/office/officeart/2005/8/layout/list1"/>
    <dgm:cxn modelId="{CE3B76E2-45A4-416C-BA4F-21CE7EBF17EB}" type="presParOf" srcId="{CD7DD07A-E9E5-4E77-8829-14482ECEFD0B}" destId="{52C563DB-766C-46DB-ADD0-9FDC4EB0BFEB}" srcOrd="1" destOrd="0" presId="urn:microsoft.com/office/officeart/2005/8/layout/list1"/>
    <dgm:cxn modelId="{306575A9-2B11-4CAE-87BE-0CFDE3E23367}" type="presParOf" srcId="{CD7DD07A-E9E5-4E77-8829-14482ECEFD0B}" destId="{EA23199F-FC57-4F6B-A8CF-EF0A8EC9C343}" srcOrd="2" destOrd="0" presId="urn:microsoft.com/office/officeart/2005/8/layout/list1"/>
    <dgm:cxn modelId="{377726EC-63D8-4049-9CB9-97E1597316F6}" type="presParOf" srcId="{CD7DD07A-E9E5-4E77-8829-14482ECEFD0B}" destId="{893AEEA6-ACE6-436A-B798-0130BEFD9237}" srcOrd="3" destOrd="0" presId="urn:microsoft.com/office/officeart/2005/8/layout/list1"/>
    <dgm:cxn modelId="{7C4CDDD6-6377-4303-8B4A-79FECAC605BD}" type="presParOf" srcId="{CD7DD07A-E9E5-4E77-8829-14482ECEFD0B}" destId="{14B02DC8-5A3A-4AB1-83D1-F9534EAF6E27}" srcOrd="4" destOrd="0" presId="urn:microsoft.com/office/officeart/2005/8/layout/list1"/>
    <dgm:cxn modelId="{626AF2C5-4302-4E75-A5B9-0B6A44B8CBB3}" type="presParOf" srcId="{14B02DC8-5A3A-4AB1-83D1-F9534EAF6E27}" destId="{D113DCAC-BFC9-47C2-86A5-A50967D818BB}" srcOrd="0" destOrd="0" presId="urn:microsoft.com/office/officeart/2005/8/layout/list1"/>
    <dgm:cxn modelId="{7E014D71-9EAF-4F9E-B7D5-6AC483A301F1}" type="presParOf" srcId="{14B02DC8-5A3A-4AB1-83D1-F9534EAF6E27}" destId="{5252AB7A-6B2E-4E97-919B-5D6BEC335EFB}" srcOrd="1" destOrd="0" presId="urn:microsoft.com/office/officeart/2005/8/layout/list1"/>
    <dgm:cxn modelId="{44184EEC-A1FB-440D-AC33-0B843E140B32}" type="presParOf" srcId="{CD7DD07A-E9E5-4E77-8829-14482ECEFD0B}" destId="{651CE1E6-CDFA-49CF-902C-B04702CAFC6C}" srcOrd="5" destOrd="0" presId="urn:microsoft.com/office/officeart/2005/8/layout/list1"/>
    <dgm:cxn modelId="{26E7967F-D8DD-4584-97EE-FD7B5E55BA04}" type="presParOf" srcId="{CD7DD07A-E9E5-4E77-8829-14482ECEFD0B}" destId="{CC277C6C-C256-4A13-A227-C35CC2A3967F}" srcOrd="6" destOrd="0" presId="urn:microsoft.com/office/officeart/2005/8/layout/list1"/>
    <dgm:cxn modelId="{0D5C8FD7-E23C-452C-B2D4-3A0B7ED14D29}" type="presParOf" srcId="{CD7DD07A-E9E5-4E77-8829-14482ECEFD0B}" destId="{B5B08333-2751-48C3-AB04-2B8CFFEA5197}" srcOrd="7" destOrd="0" presId="urn:microsoft.com/office/officeart/2005/8/layout/list1"/>
    <dgm:cxn modelId="{C16DAF38-0863-4B75-B628-B9CAADFD01C1}" type="presParOf" srcId="{CD7DD07A-E9E5-4E77-8829-14482ECEFD0B}" destId="{82600251-B3CD-461D-BFD9-5FC7165FDC3E}" srcOrd="8" destOrd="0" presId="urn:microsoft.com/office/officeart/2005/8/layout/list1"/>
    <dgm:cxn modelId="{6F13D816-CF30-4699-9ADF-5938728D8017}" type="presParOf" srcId="{82600251-B3CD-461D-BFD9-5FC7165FDC3E}" destId="{137121AE-4E0C-4424-ACF1-720C2E54DEE6}" srcOrd="0" destOrd="0" presId="urn:microsoft.com/office/officeart/2005/8/layout/list1"/>
    <dgm:cxn modelId="{F258781C-2A93-43F7-AA5C-0963073876BE}" type="presParOf" srcId="{82600251-B3CD-461D-BFD9-5FC7165FDC3E}" destId="{5CF48D46-245B-47C5-A7D2-42C89690DDB0}" srcOrd="1" destOrd="0" presId="urn:microsoft.com/office/officeart/2005/8/layout/list1"/>
    <dgm:cxn modelId="{8E9E16E8-929E-45C2-A0F4-4A8F44F67CD8}" type="presParOf" srcId="{CD7DD07A-E9E5-4E77-8829-14482ECEFD0B}" destId="{4997E896-81FC-4B1B-B8C7-1D0C8358FFE6}" srcOrd="9" destOrd="0" presId="urn:microsoft.com/office/officeart/2005/8/layout/list1"/>
    <dgm:cxn modelId="{E92E4046-459D-487D-82AC-40DDC73E6821}" type="presParOf" srcId="{CD7DD07A-E9E5-4E77-8829-14482ECEFD0B}" destId="{DCCD7E87-ACBA-48E5-B2B2-EE833D6A6D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04DD08-A6C4-456A-81C3-2A13358068F6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F39E6E8-C968-475F-9257-5C89E234482B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100" b="0" i="0" baseline="0" dirty="0">
              <a:solidFill>
                <a:schemeClr val="tx1"/>
              </a:solidFill>
            </a:rPr>
            <a:t>For competency-based training to succeed, teachers need to use active learning strategies</a:t>
          </a:r>
          <a:endParaRPr lang="en-US" sz="2100" dirty="0">
            <a:solidFill>
              <a:schemeClr val="tx1"/>
            </a:solidFill>
          </a:endParaRPr>
        </a:p>
      </dgm:t>
    </dgm:pt>
    <dgm:pt modelId="{172DB234-E74C-4F60-8057-807016192D00}" type="parTrans" cxnId="{A45E8746-BC24-42C8-96E4-F924545993B9}">
      <dgm:prSet/>
      <dgm:spPr/>
      <dgm:t>
        <a:bodyPr/>
        <a:lstStyle/>
        <a:p>
          <a:endParaRPr lang="en-US"/>
        </a:p>
      </dgm:t>
    </dgm:pt>
    <dgm:pt modelId="{A22477AD-B934-49BD-8A9C-8D7FAEB9843D}" type="sibTrans" cxnId="{A45E8746-BC24-42C8-96E4-F924545993B9}">
      <dgm:prSet/>
      <dgm:spPr/>
      <dgm:t>
        <a:bodyPr/>
        <a:lstStyle/>
        <a:p>
          <a:endParaRPr lang="en-US"/>
        </a:p>
      </dgm:t>
    </dgm:pt>
    <dgm:pt modelId="{492516DB-8751-4E1F-BFD0-31B2F25DD19B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100" b="0" i="0" baseline="0" dirty="0">
              <a:solidFill>
                <a:schemeClr val="tx1"/>
              </a:solidFill>
            </a:rPr>
            <a:t>Active learning is about using activities to teach</a:t>
          </a:r>
          <a:endParaRPr lang="en-US" sz="2100" dirty="0">
            <a:solidFill>
              <a:schemeClr val="tx1"/>
            </a:solidFill>
          </a:endParaRPr>
        </a:p>
      </dgm:t>
    </dgm:pt>
    <dgm:pt modelId="{48B88006-34B2-471E-9045-BD722E938CBE}" type="parTrans" cxnId="{D46C8A3E-F78E-41E9-B88D-443ECFF8671E}">
      <dgm:prSet/>
      <dgm:spPr/>
      <dgm:t>
        <a:bodyPr/>
        <a:lstStyle/>
        <a:p>
          <a:endParaRPr lang="en-US"/>
        </a:p>
      </dgm:t>
    </dgm:pt>
    <dgm:pt modelId="{022ED0F1-03C6-45DB-8DBA-57BB4CB5BD1C}" type="sibTrans" cxnId="{D46C8A3E-F78E-41E9-B88D-443ECFF8671E}">
      <dgm:prSet/>
      <dgm:spPr/>
      <dgm:t>
        <a:bodyPr/>
        <a:lstStyle/>
        <a:p>
          <a:endParaRPr lang="en-US"/>
        </a:p>
      </dgm:t>
    </dgm:pt>
    <dgm:pt modelId="{B813016C-8C6D-446B-A51F-DEF62BFCBFC2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800" dirty="0"/>
            <a:t>Engage learners in practical tasks</a:t>
          </a:r>
          <a:endParaRPr lang="en-US" sz="1800" dirty="0"/>
        </a:p>
      </dgm:t>
    </dgm:pt>
    <dgm:pt modelId="{848D137D-7AD6-4868-A66D-887B3B6C1F4C}" type="parTrans" cxnId="{D583D7DF-D2F2-4106-87FC-1B24F13376FF}">
      <dgm:prSet/>
      <dgm:spPr/>
      <dgm:t>
        <a:bodyPr/>
        <a:lstStyle/>
        <a:p>
          <a:endParaRPr lang="en-US"/>
        </a:p>
      </dgm:t>
    </dgm:pt>
    <dgm:pt modelId="{176B3C10-F3B8-45CC-B480-6BB74165B74E}" type="sibTrans" cxnId="{D583D7DF-D2F2-4106-87FC-1B24F13376FF}">
      <dgm:prSet/>
      <dgm:spPr/>
      <dgm:t>
        <a:bodyPr/>
        <a:lstStyle/>
        <a:p>
          <a:endParaRPr lang="en-US"/>
        </a:p>
      </dgm:t>
    </dgm:pt>
    <dgm:pt modelId="{6D81551D-4377-4567-9364-2FF90A30C8E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800" b="0" i="0" baseline="0" dirty="0"/>
            <a:t>Get them to do, rather than just listening and watching</a:t>
          </a:r>
          <a:endParaRPr lang="en-US" sz="1800" dirty="0"/>
        </a:p>
      </dgm:t>
    </dgm:pt>
    <dgm:pt modelId="{39F18046-5666-455A-9CE9-E2251B9BC6C0}" type="parTrans" cxnId="{4BE3D79B-CC1D-45B4-891F-7A55DA9F3B99}">
      <dgm:prSet/>
      <dgm:spPr/>
      <dgm:t>
        <a:bodyPr/>
        <a:lstStyle/>
        <a:p>
          <a:endParaRPr lang="en-US"/>
        </a:p>
      </dgm:t>
    </dgm:pt>
    <dgm:pt modelId="{534F507E-4526-408F-9A00-8D1599CE87B6}" type="sibTrans" cxnId="{4BE3D79B-CC1D-45B4-891F-7A55DA9F3B99}">
      <dgm:prSet/>
      <dgm:spPr/>
      <dgm:t>
        <a:bodyPr/>
        <a:lstStyle/>
        <a:p>
          <a:endParaRPr lang="en-US"/>
        </a:p>
      </dgm:t>
    </dgm:pt>
    <dgm:pt modelId="{82E6DD46-6BB5-44CB-9D2F-B6210C86C2B9}" type="pres">
      <dgm:prSet presAssocID="{6B04DD08-A6C4-456A-81C3-2A13358068F6}" presName="Name0" presStyleCnt="0">
        <dgm:presLayoutVars>
          <dgm:dir/>
          <dgm:animLvl val="lvl"/>
          <dgm:resizeHandles val="exact"/>
        </dgm:presLayoutVars>
      </dgm:prSet>
      <dgm:spPr/>
    </dgm:pt>
    <dgm:pt modelId="{4D530C8A-067D-4CDF-9FD1-4995B65022E1}" type="pres">
      <dgm:prSet presAssocID="{492516DB-8751-4E1F-BFD0-31B2F25DD19B}" presName="boxAndChildren" presStyleCnt="0"/>
      <dgm:spPr/>
    </dgm:pt>
    <dgm:pt modelId="{F0DB6A48-8180-4EE0-B63A-06F974D7A22D}" type="pres">
      <dgm:prSet presAssocID="{492516DB-8751-4E1F-BFD0-31B2F25DD19B}" presName="parentTextBox" presStyleLbl="node1" presStyleIdx="0" presStyleCnt="2"/>
      <dgm:spPr/>
    </dgm:pt>
    <dgm:pt modelId="{355FCA82-5F1C-45F2-B0EB-284E50774659}" type="pres">
      <dgm:prSet presAssocID="{492516DB-8751-4E1F-BFD0-31B2F25DD19B}" presName="entireBox" presStyleLbl="node1" presStyleIdx="0" presStyleCnt="2" custScaleY="68102"/>
      <dgm:spPr/>
    </dgm:pt>
    <dgm:pt modelId="{5A53827C-7E17-4260-AA9A-5F630EA041F5}" type="pres">
      <dgm:prSet presAssocID="{492516DB-8751-4E1F-BFD0-31B2F25DD19B}" presName="descendantBox" presStyleCnt="0"/>
      <dgm:spPr/>
    </dgm:pt>
    <dgm:pt modelId="{23E67490-5CB9-4DE1-922C-5A5C4E2AB739}" type="pres">
      <dgm:prSet presAssocID="{B813016C-8C6D-446B-A51F-DEF62BFCBFC2}" presName="childTextBox" presStyleLbl="fgAccFollowNode1" presStyleIdx="0" presStyleCnt="2" custLinFactNeighborY="9865">
        <dgm:presLayoutVars>
          <dgm:bulletEnabled val="1"/>
        </dgm:presLayoutVars>
      </dgm:prSet>
      <dgm:spPr/>
    </dgm:pt>
    <dgm:pt modelId="{9DB606F4-EA67-4B53-BC7F-E6E13DFF9362}" type="pres">
      <dgm:prSet presAssocID="{6D81551D-4377-4567-9364-2FF90A30C8E9}" presName="childTextBox" presStyleLbl="fgAccFollowNode1" presStyleIdx="1" presStyleCnt="2" custLinFactNeighborY="923">
        <dgm:presLayoutVars>
          <dgm:bulletEnabled val="1"/>
        </dgm:presLayoutVars>
      </dgm:prSet>
      <dgm:spPr/>
    </dgm:pt>
    <dgm:pt modelId="{3A59E068-068D-4472-BD0B-6C4764853562}" type="pres">
      <dgm:prSet presAssocID="{A22477AD-B934-49BD-8A9C-8D7FAEB9843D}" presName="sp" presStyleCnt="0"/>
      <dgm:spPr/>
    </dgm:pt>
    <dgm:pt modelId="{D4373916-027A-4BE8-A656-8C2041C1D155}" type="pres">
      <dgm:prSet presAssocID="{1F39E6E8-C968-475F-9257-5C89E234482B}" presName="arrowAndChildren" presStyleCnt="0"/>
      <dgm:spPr/>
    </dgm:pt>
    <dgm:pt modelId="{F1070DB1-94F6-414A-A22E-ED27CBBBD014}" type="pres">
      <dgm:prSet presAssocID="{1F39E6E8-C968-475F-9257-5C89E234482B}" presName="parentTextArrow" presStyleLbl="node1" presStyleIdx="1" presStyleCnt="2" custScaleY="43283" custLinFactNeighborX="-476" custLinFactNeighborY="-4155"/>
      <dgm:spPr/>
    </dgm:pt>
  </dgm:ptLst>
  <dgm:cxnLst>
    <dgm:cxn modelId="{BE30BB3D-6827-4501-A9F5-332299792AAE}" type="presOf" srcId="{6D81551D-4377-4567-9364-2FF90A30C8E9}" destId="{9DB606F4-EA67-4B53-BC7F-E6E13DFF9362}" srcOrd="0" destOrd="0" presId="urn:microsoft.com/office/officeart/2005/8/layout/process4"/>
    <dgm:cxn modelId="{D46C8A3E-F78E-41E9-B88D-443ECFF8671E}" srcId="{6B04DD08-A6C4-456A-81C3-2A13358068F6}" destId="{492516DB-8751-4E1F-BFD0-31B2F25DD19B}" srcOrd="1" destOrd="0" parTransId="{48B88006-34B2-471E-9045-BD722E938CBE}" sibTransId="{022ED0F1-03C6-45DB-8DBA-57BB4CB5BD1C}"/>
    <dgm:cxn modelId="{A45E8746-BC24-42C8-96E4-F924545993B9}" srcId="{6B04DD08-A6C4-456A-81C3-2A13358068F6}" destId="{1F39E6E8-C968-475F-9257-5C89E234482B}" srcOrd="0" destOrd="0" parTransId="{172DB234-E74C-4F60-8057-807016192D00}" sibTransId="{A22477AD-B934-49BD-8A9C-8D7FAEB9843D}"/>
    <dgm:cxn modelId="{6CD4397F-ED88-445E-B03A-E33AB286B642}" type="presOf" srcId="{6B04DD08-A6C4-456A-81C3-2A13358068F6}" destId="{82E6DD46-6BB5-44CB-9D2F-B6210C86C2B9}" srcOrd="0" destOrd="0" presId="urn:microsoft.com/office/officeart/2005/8/layout/process4"/>
    <dgm:cxn modelId="{4BE3D79B-CC1D-45B4-891F-7A55DA9F3B99}" srcId="{492516DB-8751-4E1F-BFD0-31B2F25DD19B}" destId="{6D81551D-4377-4567-9364-2FF90A30C8E9}" srcOrd="1" destOrd="0" parTransId="{39F18046-5666-455A-9CE9-E2251B9BC6C0}" sibTransId="{534F507E-4526-408F-9A00-8D1599CE87B6}"/>
    <dgm:cxn modelId="{7D9D57C6-1915-4F59-B885-FFEA73C4EF83}" type="presOf" srcId="{492516DB-8751-4E1F-BFD0-31B2F25DD19B}" destId="{F0DB6A48-8180-4EE0-B63A-06F974D7A22D}" srcOrd="0" destOrd="0" presId="urn:microsoft.com/office/officeart/2005/8/layout/process4"/>
    <dgm:cxn modelId="{28AC18C9-318D-4DDC-8846-06923B3D12F7}" type="presOf" srcId="{492516DB-8751-4E1F-BFD0-31B2F25DD19B}" destId="{355FCA82-5F1C-45F2-B0EB-284E50774659}" srcOrd="1" destOrd="0" presId="urn:microsoft.com/office/officeart/2005/8/layout/process4"/>
    <dgm:cxn modelId="{A49978CE-EBBF-4F40-B4AC-160289D239BC}" type="presOf" srcId="{1F39E6E8-C968-475F-9257-5C89E234482B}" destId="{F1070DB1-94F6-414A-A22E-ED27CBBBD014}" srcOrd="0" destOrd="0" presId="urn:microsoft.com/office/officeart/2005/8/layout/process4"/>
    <dgm:cxn modelId="{D583D7DF-D2F2-4106-87FC-1B24F13376FF}" srcId="{492516DB-8751-4E1F-BFD0-31B2F25DD19B}" destId="{B813016C-8C6D-446B-A51F-DEF62BFCBFC2}" srcOrd="0" destOrd="0" parTransId="{848D137D-7AD6-4868-A66D-887B3B6C1F4C}" sibTransId="{176B3C10-F3B8-45CC-B480-6BB74165B74E}"/>
    <dgm:cxn modelId="{A17928F6-F4AC-4814-B597-FAEC65480126}" type="presOf" srcId="{B813016C-8C6D-446B-A51F-DEF62BFCBFC2}" destId="{23E67490-5CB9-4DE1-922C-5A5C4E2AB739}" srcOrd="0" destOrd="0" presId="urn:microsoft.com/office/officeart/2005/8/layout/process4"/>
    <dgm:cxn modelId="{DBB86610-A2BD-4AE2-B8F7-5B8C38413F33}" type="presParOf" srcId="{82E6DD46-6BB5-44CB-9D2F-B6210C86C2B9}" destId="{4D530C8A-067D-4CDF-9FD1-4995B65022E1}" srcOrd="0" destOrd="0" presId="urn:microsoft.com/office/officeart/2005/8/layout/process4"/>
    <dgm:cxn modelId="{01129C76-88F2-43C6-8159-F519B350C208}" type="presParOf" srcId="{4D530C8A-067D-4CDF-9FD1-4995B65022E1}" destId="{F0DB6A48-8180-4EE0-B63A-06F974D7A22D}" srcOrd="0" destOrd="0" presId="urn:microsoft.com/office/officeart/2005/8/layout/process4"/>
    <dgm:cxn modelId="{F1EE7414-C742-424E-80AC-5D0FD043A503}" type="presParOf" srcId="{4D530C8A-067D-4CDF-9FD1-4995B65022E1}" destId="{355FCA82-5F1C-45F2-B0EB-284E50774659}" srcOrd="1" destOrd="0" presId="urn:microsoft.com/office/officeart/2005/8/layout/process4"/>
    <dgm:cxn modelId="{0DBF9DD3-F872-40D6-B735-3218C5EC64EE}" type="presParOf" srcId="{4D530C8A-067D-4CDF-9FD1-4995B65022E1}" destId="{5A53827C-7E17-4260-AA9A-5F630EA041F5}" srcOrd="2" destOrd="0" presId="urn:microsoft.com/office/officeart/2005/8/layout/process4"/>
    <dgm:cxn modelId="{039D599A-733A-4609-9887-B35DEB007283}" type="presParOf" srcId="{5A53827C-7E17-4260-AA9A-5F630EA041F5}" destId="{23E67490-5CB9-4DE1-922C-5A5C4E2AB739}" srcOrd="0" destOrd="0" presId="urn:microsoft.com/office/officeart/2005/8/layout/process4"/>
    <dgm:cxn modelId="{43643504-489C-4FC9-AEF1-177D25C91B47}" type="presParOf" srcId="{5A53827C-7E17-4260-AA9A-5F630EA041F5}" destId="{9DB606F4-EA67-4B53-BC7F-E6E13DFF9362}" srcOrd="1" destOrd="0" presId="urn:microsoft.com/office/officeart/2005/8/layout/process4"/>
    <dgm:cxn modelId="{41C9017B-B8B7-4024-98E5-E23A001AC337}" type="presParOf" srcId="{82E6DD46-6BB5-44CB-9D2F-B6210C86C2B9}" destId="{3A59E068-068D-4472-BD0B-6C4764853562}" srcOrd="1" destOrd="0" presId="urn:microsoft.com/office/officeart/2005/8/layout/process4"/>
    <dgm:cxn modelId="{D53AD6CA-F9F6-45F2-B42F-8A2CEEC655D8}" type="presParOf" srcId="{82E6DD46-6BB5-44CB-9D2F-B6210C86C2B9}" destId="{D4373916-027A-4BE8-A656-8C2041C1D155}" srcOrd="2" destOrd="0" presId="urn:microsoft.com/office/officeart/2005/8/layout/process4"/>
    <dgm:cxn modelId="{A9D104BE-001B-422D-8EFD-28A8FEF9198A}" type="presParOf" srcId="{D4373916-027A-4BE8-A656-8C2041C1D155}" destId="{F1070DB1-94F6-414A-A22E-ED27CBBBD0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31BB74-EBF1-4F92-AB7B-FA5CB85F489B}" type="doc">
      <dgm:prSet loTypeId="urn:microsoft.com/office/officeart/2009/3/layout/HorizontalOrganizationChart" loCatId="hierarchy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DDA6F71-BE3D-448A-91BB-62353E50E50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AU" sz="1800" dirty="0">
              <a:solidFill>
                <a:schemeClr val="tx1"/>
              </a:solidFill>
            </a:rPr>
            <a:t>Collecting evidence </a:t>
          </a:r>
          <a:endParaRPr lang="en-US" sz="1800" dirty="0">
            <a:solidFill>
              <a:schemeClr val="tx1"/>
            </a:solidFill>
          </a:endParaRPr>
        </a:p>
      </dgm:t>
    </dgm:pt>
    <dgm:pt modelId="{C22DF636-FDF7-4AC1-863F-DC131D03F906}" type="parTrans" cxnId="{93DE0A81-A815-45EF-8862-D5555A58A719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F400B2C-824B-41D9-817F-6B38283835A7}" type="sibTrans" cxnId="{93DE0A81-A815-45EF-8862-D5555A58A719}">
      <dgm:prSet/>
      <dgm:spPr/>
      <dgm:t>
        <a:bodyPr/>
        <a:lstStyle/>
        <a:p>
          <a:endParaRPr lang="en-US"/>
        </a:p>
      </dgm:t>
    </dgm:pt>
    <dgm:pt modelId="{D3FC2BFF-8191-43D3-B2B1-59190B6ABEE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AU" sz="1800" dirty="0">
              <a:solidFill>
                <a:schemeClr val="tx1"/>
              </a:solidFill>
            </a:rPr>
            <a:t>Confirming that a person can perform tasks to the level stated in the related  standard, which is the standard required in the workplace</a:t>
          </a:r>
          <a:endParaRPr lang="en-US" sz="1800" dirty="0">
            <a:solidFill>
              <a:schemeClr val="tx1"/>
            </a:solidFill>
          </a:endParaRPr>
        </a:p>
      </dgm:t>
    </dgm:pt>
    <dgm:pt modelId="{0A2A9B00-FC8A-4039-BEA8-AD99C6168E8A}" type="parTrans" cxnId="{E57F19C2-8FAE-4C00-A257-A4D09EE1E436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581A81D-C9C2-4C53-AFC8-F9A55DAA563F}" type="sibTrans" cxnId="{E57F19C2-8FAE-4C00-A257-A4D09EE1E436}">
      <dgm:prSet/>
      <dgm:spPr/>
      <dgm:t>
        <a:bodyPr/>
        <a:lstStyle/>
        <a:p>
          <a:endParaRPr lang="en-US"/>
        </a:p>
      </dgm:t>
    </dgm:pt>
    <dgm:pt modelId="{39D1BA9E-EBB6-42A4-9A2B-143DCB3ED41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100" dirty="0">
              <a:solidFill>
                <a:schemeClr val="tx1"/>
              </a:solidFill>
            </a:rPr>
            <a:t>Assessment is a process of</a:t>
          </a:r>
        </a:p>
      </dgm:t>
    </dgm:pt>
    <dgm:pt modelId="{F9784A2F-4A30-4F45-A62F-D84D0028573E}" type="parTrans" cxnId="{DA1A4249-804D-4BA8-AF0C-EE408DCC4606}">
      <dgm:prSet/>
      <dgm:spPr/>
      <dgm:t>
        <a:bodyPr/>
        <a:lstStyle/>
        <a:p>
          <a:endParaRPr lang="en-AU"/>
        </a:p>
      </dgm:t>
    </dgm:pt>
    <dgm:pt modelId="{D550090B-50AC-4495-8E3A-613511C13393}" type="sibTrans" cxnId="{DA1A4249-804D-4BA8-AF0C-EE408DCC4606}">
      <dgm:prSet/>
      <dgm:spPr/>
      <dgm:t>
        <a:bodyPr/>
        <a:lstStyle/>
        <a:p>
          <a:endParaRPr lang="en-AU"/>
        </a:p>
      </dgm:t>
    </dgm:pt>
    <dgm:pt modelId="{BAF81B64-12B4-4E2E-81FF-11012A08F95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AU" sz="1800" dirty="0">
              <a:solidFill>
                <a:schemeClr val="tx1"/>
              </a:solidFill>
            </a:rPr>
            <a:t>Making a judgement about whether a person is competent</a:t>
          </a:r>
          <a:endParaRPr lang="en-US" sz="1800" dirty="0">
            <a:solidFill>
              <a:schemeClr val="tx1"/>
            </a:solidFill>
          </a:endParaRPr>
        </a:p>
      </dgm:t>
    </dgm:pt>
    <dgm:pt modelId="{38802125-05AE-4E04-ACAD-B4D0B88514CB}" type="parTrans" cxnId="{F9816C41-6F8D-44A5-BD0C-304D8D0644C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AU"/>
        </a:p>
      </dgm:t>
    </dgm:pt>
    <dgm:pt modelId="{0909AE43-CB3D-4CD2-88FB-CA542AD3BA68}" type="sibTrans" cxnId="{F9816C41-6F8D-44A5-BD0C-304D8D0644C4}">
      <dgm:prSet/>
      <dgm:spPr/>
      <dgm:t>
        <a:bodyPr/>
        <a:lstStyle/>
        <a:p>
          <a:endParaRPr lang="en-AU"/>
        </a:p>
      </dgm:t>
    </dgm:pt>
    <dgm:pt modelId="{F2C9E8BA-D0CC-4930-9574-4FD5EDC1613B}" type="pres">
      <dgm:prSet presAssocID="{3631BB74-EBF1-4F92-AB7B-FA5CB85F48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9578DA-8FB5-44CA-81B8-114AEEE018F2}" type="pres">
      <dgm:prSet presAssocID="{39D1BA9E-EBB6-42A4-9A2B-143DCB3ED41F}" presName="hierRoot1" presStyleCnt="0">
        <dgm:presLayoutVars>
          <dgm:hierBranch val="init"/>
        </dgm:presLayoutVars>
      </dgm:prSet>
      <dgm:spPr/>
    </dgm:pt>
    <dgm:pt modelId="{4776BE2F-8C9D-4FC5-9709-339C61FB524A}" type="pres">
      <dgm:prSet presAssocID="{39D1BA9E-EBB6-42A4-9A2B-143DCB3ED41F}" presName="rootComposite1" presStyleCnt="0"/>
      <dgm:spPr/>
    </dgm:pt>
    <dgm:pt modelId="{C7E15AB0-A891-409D-BB2F-7DE89E94DC1A}" type="pres">
      <dgm:prSet presAssocID="{39D1BA9E-EBB6-42A4-9A2B-143DCB3ED41F}" presName="rootText1" presStyleLbl="node0" presStyleIdx="0" presStyleCnt="1" custScaleX="105495" custLinFactY="-40917" custLinFactNeighborX="-29641" custLinFactNeighborY="-100000">
        <dgm:presLayoutVars>
          <dgm:chPref val="3"/>
        </dgm:presLayoutVars>
      </dgm:prSet>
      <dgm:spPr/>
    </dgm:pt>
    <dgm:pt modelId="{81A5E803-9044-4E5B-AFFA-7CC71C265EB4}" type="pres">
      <dgm:prSet presAssocID="{39D1BA9E-EBB6-42A4-9A2B-143DCB3ED41F}" presName="rootConnector1" presStyleLbl="node1" presStyleIdx="0" presStyleCnt="0"/>
      <dgm:spPr/>
    </dgm:pt>
    <dgm:pt modelId="{451B9168-96F8-4F52-ADD3-4930DC576867}" type="pres">
      <dgm:prSet presAssocID="{39D1BA9E-EBB6-42A4-9A2B-143DCB3ED41F}" presName="hierChild2" presStyleCnt="0"/>
      <dgm:spPr/>
    </dgm:pt>
    <dgm:pt modelId="{1283434F-F6DE-4439-8D62-7852680F73B5}" type="pres">
      <dgm:prSet presAssocID="{C22DF636-FDF7-4AC1-863F-DC131D03F906}" presName="Name64" presStyleLbl="parChTrans1D2" presStyleIdx="0" presStyleCnt="3"/>
      <dgm:spPr/>
    </dgm:pt>
    <dgm:pt modelId="{EEEED70C-4CBB-4086-8F70-762934200737}" type="pres">
      <dgm:prSet presAssocID="{2DDA6F71-BE3D-448A-91BB-62353E50E506}" presName="hierRoot2" presStyleCnt="0">
        <dgm:presLayoutVars>
          <dgm:hierBranch val="init"/>
        </dgm:presLayoutVars>
      </dgm:prSet>
      <dgm:spPr/>
    </dgm:pt>
    <dgm:pt modelId="{9D33D91E-4B53-4105-ABC7-F2C4AD632E14}" type="pres">
      <dgm:prSet presAssocID="{2DDA6F71-BE3D-448A-91BB-62353E50E506}" presName="rootComposite" presStyleCnt="0"/>
      <dgm:spPr/>
    </dgm:pt>
    <dgm:pt modelId="{F79B7729-68F9-47D4-A1E7-AE14D6EFB23D}" type="pres">
      <dgm:prSet presAssocID="{2DDA6F71-BE3D-448A-91BB-62353E50E506}" presName="rootText" presStyleLbl="node2" presStyleIdx="0" presStyleCnt="3" custScaleX="130701" custLinFactNeighborX="4712" custLinFactNeighborY="35095">
        <dgm:presLayoutVars>
          <dgm:chPref val="3"/>
        </dgm:presLayoutVars>
      </dgm:prSet>
      <dgm:spPr/>
    </dgm:pt>
    <dgm:pt modelId="{FEAD2DC3-FC8C-49C9-985E-45458ED209AA}" type="pres">
      <dgm:prSet presAssocID="{2DDA6F71-BE3D-448A-91BB-62353E50E506}" presName="rootConnector" presStyleLbl="node2" presStyleIdx="0" presStyleCnt="3"/>
      <dgm:spPr/>
    </dgm:pt>
    <dgm:pt modelId="{6B740C64-4146-494D-A9CC-C4BA5D628C8A}" type="pres">
      <dgm:prSet presAssocID="{2DDA6F71-BE3D-448A-91BB-62353E50E506}" presName="hierChild4" presStyleCnt="0"/>
      <dgm:spPr/>
    </dgm:pt>
    <dgm:pt modelId="{B022EF30-3AEF-49A5-8739-36E334EDD372}" type="pres">
      <dgm:prSet presAssocID="{2DDA6F71-BE3D-448A-91BB-62353E50E506}" presName="hierChild5" presStyleCnt="0"/>
      <dgm:spPr/>
    </dgm:pt>
    <dgm:pt modelId="{48A6BBA2-56EB-4680-8DC3-D6C2387975BD}" type="pres">
      <dgm:prSet presAssocID="{0A2A9B00-FC8A-4039-BEA8-AD99C6168E8A}" presName="Name64" presStyleLbl="parChTrans1D2" presStyleIdx="1" presStyleCnt="3"/>
      <dgm:spPr/>
    </dgm:pt>
    <dgm:pt modelId="{58A8A2C6-F206-4C28-B209-B1C050B50449}" type="pres">
      <dgm:prSet presAssocID="{D3FC2BFF-8191-43D3-B2B1-59190B6ABEE3}" presName="hierRoot2" presStyleCnt="0">
        <dgm:presLayoutVars>
          <dgm:hierBranch val="init"/>
        </dgm:presLayoutVars>
      </dgm:prSet>
      <dgm:spPr/>
    </dgm:pt>
    <dgm:pt modelId="{326EAE53-AB81-4EF5-983B-C7B95F5618E6}" type="pres">
      <dgm:prSet presAssocID="{D3FC2BFF-8191-43D3-B2B1-59190B6ABEE3}" presName="rootComposite" presStyleCnt="0"/>
      <dgm:spPr/>
    </dgm:pt>
    <dgm:pt modelId="{FD79B8C7-743A-4F40-9DD7-6796B6F78F48}" type="pres">
      <dgm:prSet presAssocID="{D3FC2BFF-8191-43D3-B2B1-59190B6ABEE3}" presName="rootText" presStyleLbl="node2" presStyleIdx="1" presStyleCnt="3" custScaleX="130701" custLinFactNeighborX="4712" custLinFactNeighborY="1890">
        <dgm:presLayoutVars>
          <dgm:chPref val="3"/>
        </dgm:presLayoutVars>
      </dgm:prSet>
      <dgm:spPr/>
    </dgm:pt>
    <dgm:pt modelId="{91D8D56A-727E-4DD6-91B9-B0C2C64CD1C5}" type="pres">
      <dgm:prSet presAssocID="{D3FC2BFF-8191-43D3-B2B1-59190B6ABEE3}" presName="rootConnector" presStyleLbl="node2" presStyleIdx="1" presStyleCnt="3"/>
      <dgm:spPr/>
    </dgm:pt>
    <dgm:pt modelId="{DDFA24C1-1BE1-4F9F-8DC3-C6F0F22E90B8}" type="pres">
      <dgm:prSet presAssocID="{D3FC2BFF-8191-43D3-B2B1-59190B6ABEE3}" presName="hierChild4" presStyleCnt="0"/>
      <dgm:spPr/>
    </dgm:pt>
    <dgm:pt modelId="{1D49C911-2D85-4D2D-91A0-7EB180D1E617}" type="pres">
      <dgm:prSet presAssocID="{D3FC2BFF-8191-43D3-B2B1-59190B6ABEE3}" presName="hierChild5" presStyleCnt="0"/>
      <dgm:spPr/>
    </dgm:pt>
    <dgm:pt modelId="{0E00F6CA-2F11-4BA3-8F32-7A996AE43F6A}" type="pres">
      <dgm:prSet presAssocID="{38802125-05AE-4E04-ACAD-B4D0B88514CB}" presName="Name64" presStyleLbl="parChTrans1D2" presStyleIdx="2" presStyleCnt="3"/>
      <dgm:spPr/>
    </dgm:pt>
    <dgm:pt modelId="{56A77AF5-11BA-4A80-B4B7-ED239C34B5F0}" type="pres">
      <dgm:prSet presAssocID="{BAF81B64-12B4-4E2E-81FF-11012A08F950}" presName="hierRoot2" presStyleCnt="0">
        <dgm:presLayoutVars>
          <dgm:hierBranch val="init"/>
        </dgm:presLayoutVars>
      </dgm:prSet>
      <dgm:spPr/>
    </dgm:pt>
    <dgm:pt modelId="{364DE318-7568-4DC3-90A2-79C95E07E6BA}" type="pres">
      <dgm:prSet presAssocID="{BAF81B64-12B4-4E2E-81FF-11012A08F950}" presName="rootComposite" presStyleCnt="0"/>
      <dgm:spPr/>
    </dgm:pt>
    <dgm:pt modelId="{376C50F3-99C1-4447-961E-ABB2F6EA58BC}" type="pres">
      <dgm:prSet presAssocID="{BAF81B64-12B4-4E2E-81FF-11012A08F950}" presName="rootText" presStyleLbl="node2" presStyleIdx="2" presStyleCnt="3" custScaleX="130701" custLinFactNeighborX="4712" custLinFactNeighborY="-30505">
        <dgm:presLayoutVars>
          <dgm:chPref val="3"/>
        </dgm:presLayoutVars>
      </dgm:prSet>
      <dgm:spPr/>
    </dgm:pt>
    <dgm:pt modelId="{8F63AA0E-BC4F-4DCE-A579-41949585157B}" type="pres">
      <dgm:prSet presAssocID="{BAF81B64-12B4-4E2E-81FF-11012A08F950}" presName="rootConnector" presStyleLbl="node2" presStyleIdx="2" presStyleCnt="3"/>
      <dgm:spPr/>
    </dgm:pt>
    <dgm:pt modelId="{5360E4EC-A9B5-46D9-885B-2758F413FB72}" type="pres">
      <dgm:prSet presAssocID="{BAF81B64-12B4-4E2E-81FF-11012A08F950}" presName="hierChild4" presStyleCnt="0"/>
      <dgm:spPr/>
    </dgm:pt>
    <dgm:pt modelId="{2F09E3BA-32B2-457E-80CD-104965F0685D}" type="pres">
      <dgm:prSet presAssocID="{BAF81B64-12B4-4E2E-81FF-11012A08F950}" presName="hierChild5" presStyleCnt="0"/>
      <dgm:spPr/>
    </dgm:pt>
    <dgm:pt modelId="{0463B4A2-FF1B-4E7C-A0EE-5258505A0433}" type="pres">
      <dgm:prSet presAssocID="{39D1BA9E-EBB6-42A4-9A2B-143DCB3ED41F}" presName="hierChild3" presStyleCnt="0"/>
      <dgm:spPr/>
    </dgm:pt>
  </dgm:ptLst>
  <dgm:cxnLst>
    <dgm:cxn modelId="{0C30E012-324A-4316-BE7C-9B38D7035436}" type="presOf" srcId="{3631BB74-EBF1-4F92-AB7B-FA5CB85F489B}" destId="{F2C9E8BA-D0CC-4930-9574-4FD5EDC1613B}" srcOrd="0" destOrd="0" presId="urn:microsoft.com/office/officeart/2009/3/layout/HorizontalOrganizationChart"/>
    <dgm:cxn modelId="{D7A57321-6208-41A4-B2E5-3D688110F4FB}" type="presOf" srcId="{BAF81B64-12B4-4E2E-81FF-11012A08F950}" destId="{376C50F3-99C1-4447-961E-ABB2F6EA58BC}" srcOrd="0" destOrd="0" presId="urn:microsoft.com/office/officeart/2009/3/layout/HorizontalOrganizationChart"/>
    <dgm:cxn modelId="{98FDA023-D135-46D3-B846-2E570D3B7EB6}" type="presOf" srcId="{D3FC2BFF-8191-43D3-B2B1-59190B6ABEE3}" destId="{91D8D56A-727E-4DD6-91B9-B0C2C64CD1C5}" srcOrd="1" destOrd="0" presId="urn:microsoft.com/office/officeart/2009/3/layout/HorizontalOrganizationChart"/>
    <dgm:cxn modelId="{41D14360-59D6-4DD6-A2A7-42DB9AC08D7F}" type="presOf" srcId="{D3FC2BFF-8191-43D3-B2B1-59190B6ABEE3}" destId="{FD79B8C7-743A-4F40-9DD7-6796B6F78F48}" srcOrd="0" destOrd="0" presId="urn:microsoft.com/office/officeart/2009/3/layout/HorizontalOrganizationChart"/>
    <dgm:cxn modelId="{F9816C41-6F8D-44A5-BD0C-304D8D0644C4}" srcId="{39D1BA9E-EBB6-42A4-9A2B-143DCB3ED41F}" destId="{BAF81B64-12B4-4E2E-81FF-11012A08F950}" srcOrd="2" destOrd="0" parTransId="{38802125-05AE-4E04-ACAD-B4D0B88514CB}" sibTransId="{0909AE43-CB3D-4CD2-88FB-CA542AD3BA68}"/>
    <dgm:cxn modelId="{2B580542-1BF8-46AB-B49C-A3B2328C3139}" type="presOf" srcId="{BAF81B64-12B4-4E2E-81FF-11012A08F950}" destId="{8F63AA0E-BC4F-4DCE-A579-41949585157B}" srcOrd="1" destOrd="0" presId="urn:microsoft.com/office/officeart/2009/3/layout/HorizontalOrganizationChart"/>
    <dgm:cxn modelId="{DA1A4249-804D-4BA8-AF0C-EE408DCC4606}" srcId="{3631BB74-EBF1-4F92-AB7B-FA5CB85F489B}" destId="{39D1BA9E-EBB6-42A4-9A2B-143DCB3ED41F}" srcOrd="0" destOrd="0" parTransId="{F9784A2F-4A30-4F45-A62F-D84D0028573E}" sibTransId="{D550090B-50AC-4495-8E3A-613511C13393}"/>
    <dgm:cxn modelId="{58BB1C7B-A394-4CBB-9857-72B5FAF65090}" type="presOf" srcId="{39D1BA9E-EBB6-42A4-9A2B-143DCB3ED41F}" destId="{81A5E803-9044-4E5B-AFFA-7CC71C265EB4}" srcOrd="1" destOrd="0" presId="urn:microsoft.com/office/officeart/2009/3/layout/HorizontalOrganizationChart"/>
    <dgm:cxn modelId="{93DE0A81-A815-45EF-8862-D5555A58A719}" srcId="{39D1BA9E-EBB6-42A4-9A2B-143DCB3ED41F}" destId="{2DDA6F71-BE3D-448A-91BB-62353E50E506}" srcOrd="0" destOrd="0" parTransId="{C22DF636-FDF7-4AC1-863F-DC131D03F906}" sibTransId="{6F400B2C-824B-41D9-817F-6B38283835A7}"/>
    <dgm:cxn modelId="{58E89595-E9E6-46C5-B3E1-DF6395968F5D}" type="presOf" srcId="{2DDA6F71-BE3D-448A-91BB-62353E50E506}" destId="{FEAD2DC3-FC8C-49C9-985E-45458ED209AA}" srcOrd="1" destOrd="0" presId="urn:microsoft.com/office/officeart/2009/3/layout/HorizontalOrganizationChart"/>
    <dgm:cxn modelId="{FD88369F-59B6-483F-AA3E-9623744D53B7}" type="presOf" srcId="{C22DF636-FDF7-4AC1-863F-DC131D03F906}" destId="{1283434F-F6DE-4439-8D62-7852680F73B5}" srcOrd="0" destOrd="0" presId="urn:microsoft.com/office/officeart/2009/3/layout/HorizontalOrganizationChart"/>
    <dgm:cxn modelId="{3C558DA2-3AB5-4468-85BC-78CD50844D9C}" type="presOf" srcId="{38802125-05AE-4E04-ACAD-B4D0B88514CB}" destId="{0E00F6CA-2F11-4BA3-8F32-7A996AE43F6A}" srcOrd="0" destOrd="0" presId="urn:microsoft.com/office/officeart/2009/3/layout/HorizontalOrganizationChart"/>
    <dgm:cxn modelId="{729C66AC-8E93-4D59-A016-FA8A3D3B7FAE}" type="presOf" srcId="{39D1BA9E-EBB6-42A4-9A2B-143DCB3ED41F}" destId="{C7E15AB0-A891-409D-BB2F-7DE89E94DC1A}" srcOrd="0" destOrd="0" presId="urn:microsoft.com/office/officeart/2009/3/layout/HorizontalOrganizationChart"/>
    <dgm:cxn modelId="{E57F19C2-8FAE-4C00-A257-A4D09EE1E436}" srcId="{39D1BA9E-EBB6-42A4-9A2B-143DCB3ED41F}" destId="{D3FC2BFF-8191-43D3-B2B1-59190B6ABEE3}" srcOrd="1" destOrd="0" parTransId="{0A2A9B00-FC8A-4039-BEA8-AD99C6168E8A}" sibTransId="{D581A81D-C9C2-4C53-AFC8-F9A55DAA563F}"/>
    <dgm:cxn modelId="{438F16D3-55A3-4706-B56F-EC2C3273184B}" type="presOf" srcId="{0A2A9B00-FC8A-4039-BEA8-AD99C6168E8A}" destId="{48A6BBA2-56EB-4680-8DC3-D6C2387975BD}" srcOrd="0" destOrd="0" presId="urn:microsoft.com/office/officeart/2009/3/layout/HorizontalOrganizationChart"/>
    <dgm:cxn modelId="{9FB368E0-2121-45FA-BB27-4DD5A0900A55}" type="presOf" srcId="{2DDA6F71-BE3D-448A-91BB-62353E50E506}" destId="{F79B7729-68F9-47D4-A1E7-AE14D6EFB23D}" srcOrd="0" destOrd="0" presId="urn:microsoft.com/office/officeart/2009/3/layout/HorizontalOrganizationChart"/>
    <dgm:cxn modelId="{ACF7DFCD-2DB9-4FEB-BC19-7CA777375D34}" type="presParOf" srcId="{F2C9E8BA-D0CC-4930-9574-4FD5EDC1613B}" destId="{329578DA-8FB5-44CA-81B8-114AEEE018F2}" srcOrd="0" destOrd="0" presId="urn:microsoft.com/office/officeart/2009/3/layout/HorizontalOrganizationChart"/>
    <dgm:cxn modelId="{9547B989-01C4-46EB-8D28-2DC6D769C1CE}" type="presParOf" srcId="{329578DA-8FB5-44CA-81B8-114AEEE018F2}" destId="{4776BE2F-8C9D-4FC5-9709-339C61FB524A}" srcOrd="0" destOrd="0" presId="urn:microsoft.com/office/officeart/2009/3/layout/HorizontalOrganizationChart"/>
    <dgm:cxn modelId="{75C3F966-8517-481E-93AC-3DC13BE8D732}" type="presParOf" srcId="{4776BE2F-8C9D-4FC5-9709-339C61FB524A}" destId="{C7E15AB0-A891-409D-BB2F-7DE89E94DC1A}" srcOrd="0" destOrd="0" presId="urn:microsoft.com/office/officeart/2009/3/layout/HorizontalOrganizationChart"/>
    <dgm:cxn modelId="{B91C5367-AC50-499C-BF42-FEF00A907ED4}" type="presParOf" srcId="{4776BE2F-8C9D-4FC5-9709-339C61FB524A}" destId="{81A5E803-9044-4E5B-AFFA-7CC71C265EB4}" srcOrd="1" destOrd="0" presId="urn:microsoft.com/office/officeart/2009/3/layout/HorizontalOrganizationChart"/>
    <dgm:cxn modelId="{A1ACE24B-2056-46FE-94BB-EEDC5E895B5E}" type="presParOf" srcId="{329578DA-8FB5-44CA-81B8-114AEEE018F2}" destId="{451B9168-96F8-4F52-ADD3-4930DC576867}" srcOrd="1" destOrd="0" presId="urn:microsoft.com/office/officeart/2009/3/layout/HorizontalOrganizationChart"/>
    <dgm:cxn modelId="{0BD2C70D-9B61-433A-87CC-89656847166B}" type="presParOf" srcId="{451B9168-96F8-4F52-ADD3-4930DC576867}" destId="{1283434F-F6DE-4439-8D62-7852680F73B5}" srcOrd="0" destOrd="0" presId="urn:microsoft.com/office/officeart/2009/3/layout/HorizontalOrganizationChart"/>
    <dgm:cxn modelId="{A749CE4C-0FD2-47FC-9AFE-869B163BA3DC}" type="presParOf" srcId="{451B9168-96F8-4F52-ADD3-4930DC576867}" destId="{EEEED70C-4CBB-4086-8F70-762934200737}" srcOrd="1" destOrd="0" presId="urn:microsoft.com/office/officeart/2009/3/layout/HorizontalOrganizationChart"/>
    <dgm:cxn modelId="{1F9756BF-D33B-4AD5-B22B-851E20B3B7E5}" type="presParOf" srcId="{EEEED70C-4CBB-4086-8F70-762934200737}" destId="{9D33D91E-4B53-4105-ABC7-F2C4AD632E14}" srcOrd="0" destOrd="0" presId="urn:microsoft.com/office/officeart/2009/3/layout/HorizontalOrganizationChart"/>
    <dgm:cxn modelId="{42981933-C33C-4CF1-9292-9D8B030ED144}" type="presParOf" srcId="{9D33D91E-4B53-4105-ABC7-F2C4AD632E14}" destId="{F79B7729-68F9-47D4-A1E7-AE14D6EFB23D}" srcOrd="0" destOrd="0" presId="urn:microsoft.com/office/officeart/2009/3/layout/HorizontalOrganizationChart"/>
    <dgm:cxn modelId="{C5C2D5E6-7A6E-4622-8816-1742E62D5DCB}" type="presParOf" srcId="{9D33D91E-4B53-4105-ABC7-F2C4AD632E14}" destId="{FEAD2DC3-FC8C-49C9-985E-45458ED209AA}" srcOrd="1" destOrd="0" presId="urn:microsoft.com/office/officeart/2009/3/layout/HorizontalOrganizationChart"/>
    <dgm:cxn modelId="{C8746513-8702-4051-887F-6B784AC18655}" type="presParOf" srcId="{EEEED70C-4CBB-4086-8F70-762934200737}" destId="{6B740C64-4146-494D-A9CC-C4BA5D628C8A}" srcOrd="1" destOrd="0" presId="urn:microsoft.com/office/officeart/2009/3/layout/HorizontalOrganizationChart"/>
    <dgm:cxn modelId="{99ACEDD2-BA02-4997-B9E8-7EC00862277D}" type="presParOf" srcId="{EEEED70C-4CBB-4086-8F70-762934200737}" destId="{B022EF30-3AEF-49A5-8739-36E334EDD372}" srcOrd="2" destOrd="0" presId="urn:microsoft.com/office/officeart/2009/3/layout/HorizontalOrganizationChart"/>
    <dgm:cxn modelId="{9BAE2448-436F-40A8-84C4-DD890CE04E66}" type="presParOf" srcId="{451B9168-96F8-4F52-ADD3-4930DC576867}" destId="{48A6BBA2-56EB-4680-8DC3-D6C2387975BD}" srcOrd="2" destOrd="0" presId="urn:microsoft.com/office/officeart/2009/3/layout/HorizontalOrganizationChart"/>
    <dgm:cxn modelId="{753BA723-4C99-4C40-82A0-D0BF5BD6B32C}" type="presParOf" srcId="{451B9168-96F8-4F52-ADD3-4930DC576867}" destId="{58A8A2C6-F206-4C28-B209-B1C050B50449}" srcOrd="3" destOrd="0" presId="urn:microsoft.com/office/officeart/2009/3/layout/HorizontalOrganizationChart"/>
    <dgm:cxn modelId="{56130653-13E8-4B3D-8C0B-A995B75DFC64}" type="presParOf" srcId="{58A8A2C6-F206-4C28-B209-B1C050B50449}" destId="{326EAE53-AB81-4EF5-983B-C7B95F5618E6}" srcOrd="0" destOrd="0" presId="urn:microsoft.com/office/officeart/2009/3/layout/HorizontalOrganizationChart"/>
    <dgm:cxn modelId="{51FA2556-6EDE-454A-B20D-8168CB1577E6}" type="presParOf" srcId="{326EAE53-AB81-4EF5-983B-C7B95F5618E6}" destId="{FD79B8C7-743A-4F40-9DD7-6796B6F78F48}" srcOrd="0" destOrd="0" presId="urn:microsoft.com/office/officeart/2009/3/layout/HorizontalOrganizationChart"/>
    <dgm:cxn modelId="{3A612DB0-B3E7-4407-BB0A-D4F5F70689BB}" type="presParOf" srcId="{326EAE53-AB81-4EF5-983B-C7B95F5618E6}" destId="{91D8D56A-727E-4DD6-91B9-B0C2C64CD1C5}" srcOrd="1" destOrd="0" presId="urn:microsoft.com/office/officeart/2009/3/layout/HorizontalOrganizationChart"/>
    <dgm:cxn modelId="{DAE548C9-B556-410E-9E50-5ED4B5C23735}" type="presParOf" srcId="{58A8A2C6-F206-4C28-B209-B1C050B50449}" destId="{DDFA24C1-1BE1-4F9F-8DC3-C6F0F22E90B8}" srcOrd="1" destOrd="0" presId="urn:microsoft.com/office/officeart/2009/3/layout/HorizontalOrganizationChart"/>
    <dgm:cxn modelId="{A4ED4D53-F5F5-47EF-BAC4-FC50634FCFC2}" type="presParOf" srcId="{58A8A2C6-F206-4C28-B209-B1C050B50449}" destId="{1D49C911-2D85-4D2D-91A0-7EB180D1E617}" srcOrd="2" destOrd="0" presId="urn:microsoft.com/office/officeart/2009/3/layout/HorizontalOrganizationChart"/>
    <dgm:cxn modelId="{22BA9CC7-AEF1-47C4-8BAB-0A05C126B458}" type="presParOf" srcId="{451B9168-96F8-4F52-ADD3-4930DC576867}" destId="{0E00F6CA-2F11-4BA3-8F32-7A996AE43F6A}" srcOrd="4" destOrd="0" presId="urn:microsoft.com/office/officeart/2009/3/layout/HorizontalOrganizationChart"/>
    <dgm:cxn modelId="{2D84F100-8C5E-4C63-ACA2-BEEF8772E859}" type="presParOf" srcId="{451B9168-96F8-4F52-ADD3-4930DC576867}" destId="{56A77AF5-11BA-4A80-B4B7-ED239C34B5F0}" srcOrd="5" destOrd="0" presId="urn:microsoft.com/office/officeart/2009/3/layout/HorizontalOrganizationChart"/>
    <dgm:cxn modelId="{D2B5B84C-E198-4F95-906E-41EAACCB8072}" type="presParOf" srcId="{56A77AF5-11BA-4A80-B4B7-ED239C34B5F0}" destId="{364DE318-7568-4DC3-90A2-79C95E07E6BA}" srcOrd="0" destOrd="0" presId="urn:microsoft.com/office/officeart/2009/3/layout/HorizontalOrganizationChart"/>
    <dgm:cxn modelId="{4F1020BA-D926-4170-85D5-E44FE8BBD6CE}" type="presParOf" srcId="{364DE318-7568-4DC3-90A2-79C95E07E6BA}" destId="{376C50F3-99C1-4447-961E-ABB2F6EA58BC}" srcOrd="0" destOrd="0" presId="urn:microsoft.com/office/officeart/2009/3/layout/HorizontalOrganizationChart"/>
    <dgm:cxn modelId="{72D5662F-DB8F-4D6D-BA0C-6997A7CDCDCD}" type="presParOf" srcId="{364DE318-7568-4DC3-90A2-79C95E07E6BA}" destId="{8F63AA0E-BC4F-4DCE-A579-41949585157B}" srcOrd="1" destOrd="0" presId="urn:microsoft.com/office/officeart/2009/3/layout/HorizontalOrganizationChart"/>
    <dgm:cxn modelId="{042571F9-28E2-44FF-A33F-8432DF50A638}" type="presParOf" srcId="{56A77AF5-11BA-4A80-B4B7-ED239C34B5F0}" destId="{5360E4EC-A9B5-46D9-885B-2758F413FB72}" srcOrd="1" destOrd="0" presId="urn:microsoft.com/office/officeart/2009/3/layout/HorizontalOrganizationChart"/>
    <dgm:cxn modelId="{C40AB6ED-ACFF-41D0-83C3-1AF3B26B8A0F}" type="presParOf" srcId="{56A77AF5-11BA-4A80-B4B7-ED239C34B5F0}" destId="{2F09E3BA-32B2-457E-80CD-104965F0685D}" srcOrd="2" destOrd="0" presId="urn:microsoft.com/office/officeart/2009/3/layout/HorizontalOrganizationChart"/>
    <dgm:cxn modelId="{0432707F-C781-4D9D-BAB3-4868629BB3F0}" type="presParOf" srcId="{329578DA-8FB5-44CA-81B8-114AEEE018F2}" destId="{0463B4A2-FF1B-4E7C-A0EE-5258505A043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9E3B00-634E-4147-8342-13C8BB55DF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13944-2053-459E-AD9F-C51B03FC576D}">
      <dgm:prSet/>
      <dgm:spPr/>
      <dgm:t>
        <a:bodyPr/>
        <a:lstStyle/>
        <a:p>
          <a:r>
            <a:rPr lang="en-AU" dirty="0"/>
            <a:t>Competency is about being able to perform skills to a certain standard</a:t>
          </a:r>
          <a:endParaRPr lang="en-US" dirty="0"/>
        </a:p>
      </dgm:t>
    </dgm:pt>
    <dgm:pt modelId="{AAD097F0-8A8F-44D4-8EF9-64136D242FD1}" type="parTrans" cxnId="{5207C559-A751-4963-837A-1EEA16DD50D6}">
      <dgm:prSet/>
      <dgm:spPr/>
      <dgm:t>
        <a:bodyPr/>
        <a:lstStyle/>
        <a:p>
          <a:endParaRPr lang="en-US"/>
        </a:p>
      </dgm:t>
    </dgm:pt>
    <dgm:pt modelId="{D24D28AE-E00A-4846-8C16-B03C6D5926B2}" type="sibTrans" cxnId="{5207C559-A751-4963-837A-1EEA16DD50D6}">
      <dgm:prSet/>
      <dgm:spPr/>
      <dgm:t>
        <a:bodyPr/>
        <a:lstStyle/>
        <a:p>
          <a:endParaRPr lang="en-US"/>
        </a:p>
      </dgm:t>
    </dgm:pt>
    <dgm:pt modelId="{2CD9339D-D5B0-4A41-8CAE-4C06A7041B5F}">
      <dgm:prSet/>
      <dgm:spPr/>
      <dgm:t>
        <a:bodyPr/>
        <a:lstStyle/>
        <a:p>
          <a:r>
            <a:rPr lang="en-AU" dirty="0"/>
            <a:t>Performance standards are set by industry</a:t>
          </a:r>
          <a:endParaRPr lang="en-US" dirty="0"/>
        </a:p>
      </dgm:t>
    </dgm:pt>
    <dgm:pt modelId="{AAFABE89-16AE-43C8-A656-57CECA05270A}" type="parTrans" cxnId="{A39C9613-3B94-44BA-8EBD-2FA8DBC575BC}">
      <dgm:prSet/>
      <dgm:spPr/>
      <dgm:t>
        <a:bodyPr/>
        <a:lstStyle/>
        <a:p>
          <a:endParaRPr lang="en-US"/>
        </a:p>
      </dgm:t>
    </dgm:pt>
    <dgm:pt modelId="{F630B306-05D2-4469-99EF-34DA2135ABD2}" type="sibTrans" cxnId="{A39C9613-3B94-44BA-8EBD-2FA8DBC575BC}">
      <dgm:prSet/>
      <dgm:spPr/>
      <dgm:t>
        <a:bodyPr/>
        <a:lstStyle/>
        <a:p>
          <a:endParaRPr lang="en-US"/>
        </a:p>
      </dgm:t>
    </dgm:pt>
    <dgm:pt modelId="{C72C331F-B4CA-4ADB-99FE-5DF9CD8CF0A4}">
      <dgm:prSet/>
      <dgm:spPr/>
      <dgm:t>
        <a:bodyPr/>
        <a:lstStyle/>
        <a:p>
          <a:r>
            <a:rPr lang="en-AU" dirty="0"/>
            <a:t>What standards do you use?</a:t>
          </a:r>
          <a:endParaRPr lang="en-US" dirty="0"/>
        </a:p>
      </dgm:t>
    </dgm:pt>
    <dgm:pt modelId="{EF0D4467-E5EE-40F8-A25E-B993456A04C7}" type="parTrans" cxnId="{E8263E7F-F517-4655-BD15-8B919B0AC8DD}">
      <dgm:prSet/>
      <dgm:spPr/>
      <dgm:t>
        <a:bodyPr/>
        <a:lstStyle/>
        <a:p>
          <a:endParaRPr lang="en-US"/>
        </a:p>
      </dgm:t>
    </dgm:pt>
    <dgm:pt modelId="{97B6EB64-93F9-45B0-97F7-84AA43A4479E}" type="sibTrans" cxnId="{E8263E7F-F517-4655-BD15-8B919B0AC8DD}">
      <dgm:prSet/>
      <dgm:spPr/>
      <dgm:t>
        <a:bodyPr/>
        <a:lstStyle/>
        <a:p>
          <a:endParaRPr lang="en-US"/>
        </a:p>
      </dgm:t>
    </dgm:pt>
    <dgm:pt modelId="{C137C3E9-D50F-4CAA-B125-31982F0675F0}" type="pres">
      <dgm:prSet presAssocID="{BD9E3B00-634E-4147-8342-13C8BB55DF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0C26CB-8376-4B87-BECA-D82EC79A85C6}" type="pres">
      <dgm:prSet presAssocID="{BB413944-2053-459E-AD9F-C51B03FC576D}" presName="hierRoot1" presStyleCnt="0"/>
      <dgm:spPr/>
    </dgm:pt>
    <dgm:pt modelId="{4CEB952F-18DA-4514-A510-85289A370880}" type="pres">
      <dgm:prSet presAssocID="{BB413944-2053-459E-AD9F-C51B03FC576D}" presName="composite" presStyleCnt="0"/>
      <dgm:spPr/>
    </dgm:pt>
    <dgm:pt modelId="{F8DD2883-1C86-4AE9-B145-6E2A569DDC22}" type="pres">
      <dgm:prSet presAssocID="{BB413944-2053-459E-AD9F-C51B03FC576D}" presName="background" presStyleLbl="node0" presStyleIdx="0" presStyleCnt="3"/>
      <dgm:spPr/>
    </dgm:pt>
    <dgm:pt modelId="{EE1B1D6C-F3B3-4E00-9B7A-EB09041B97CB}" type="pres">
      <dgm:prSet presAssocID="{BB413944-2053-459E-AD9F-C51B03FC576D}" presName="text" presStyleLbl="fgAcc0" presStyleIdx="0" presStyleCnt="3">
        <dgm:presLayoutVars>
          <dgm:chPref val="3"/>
        </dgm:presLayoutVars>
      </dgm:prSet>
      <dgm:spPr/>
    </dgm:pt>
    <dgm:pt modelId="{2750763E-86D9-474F-A0B5-110290B37ECF}" type="pres">
      <dgm:prSet presAssocID="{BB413944-2053-459E-AD9F-C51B03FC576D}" presName="hierChild2" presStyleCnt="0"/>
      <dgm:spPr/>
    </dgm:pt>
    <dgm:pt modelId="{15E10A32-C7A3-442E-B2C0-0C3447BE1242}" type="pres">
      <dgm:prSet presAssocID="{2CD9339D-D5B0-4A41-8CAE-4C06A7041B5F}" presName="hierRoot1" presStyleCnt="0"/>
      <dgm:spPr/>
    </dgm:pt>
    <dgm:pt modelId="{05183C3E-A633-4E92-BA2D-E2BB13FE8B23}" type="pres">
      <dgm:prSet presAssocID="{2CD9339D-D5B0-4A41-8CAE-4C06A7041B5F}" presName="composite" presStyleCnt="0"/>
      <dgm:spPr/>
    </dgm:pt>
    <dgm:pt modelId="{32777603-8856-46DE-8134-D79130F04186}" type="pres">
      <dgm:prSet presAssocID="{2CD9339D-D5B0-4A41-8CAE-4C06A7041B5F}" presName="background" presStyleLbl="node0" presStyleIdx="1" presStyleCnt="3"/>
      <dgm:spPr/>
    </dgm:pt>
    <dgm:pt modelId="{13A01EA2-7E08-4D7C-B715-E811059E9351}" type="pres">
      <dgm:prSet presAssocID="{2CD9339D-D5B0-4A41-8CAE-4C06A7041B5F}" presName="text" presStyleLbl="fgAcc0" presStyleIdx="1" presStyleCnt="3">
        <dgm:presLayoutVars>
          <dgm:chPref val="3"/>
        </dgm:presLayoutVars>
      </dgm:prSet>
      <dgm:spPr/>
    </dgm:pt>
    <dgm:pt modelId="{67861F65-AEF2-4E8B-A036-3BD176A91BB1}" type="pres">
      <dgm:prSet presAssocID="{2CD9339D-D5B0-4A41-8CAE-4C06A7041B5F}" presName="hierChild2" presStyleCnt="0"/>
      <dgm:spPr/>
    </dgm:pt>
    <dgm:pt modelId="{A98A32F5-35EC-4C90-9D1B-CD38D3CFB82A}" type="pres">
      <dgm:prSet presAssocID="{C72C331F-B4CA-4ADB-99FE-5DF9CD8CF0A4}" presName="hierRoot1" presStyleCnt="0"/>
      <dgm:spPr/>
    </dgm:pt>
    <dgm:pt modelId="{CDFB0CDE-4F4A-41A6-BB00-6C55346955C6}" type="pres">
      <dgm:prSet presAssocID="{C72C331F-B4CA-4ADB-99FE-5DF9CD8CF0A4}" presName="composite" presStyleCnt="0"/>
      <dgm:spPr/>
    </dgm:pt>
    <dgm:pt modelId="{772D9AB4-4C8D-4211-968B-2EFE9E3D1B7D}" type="pres">
      <dgm:prSet presAssocID="{C72C331F-B4CA-4ADB-99FE-5DF9CD8CF0A4}" presName="background" presStyleLbl="node0" presStyleIdx="2" presStyleCnt="3"/>
      <dgm:spPr/>
    </dgm:pt>
    <dgm:pt modelId="{C4AB8DF6-7CAC-4F2C-BF5D-300A6EB651F5}" type="pres">
      <dgm:prSet presAssocID="{C72C331F-B4CA-4ADB-99FE-5DF9CD8CF0A4}" presName="text" presStyleLbl="fgAcc0" presStyleIdx="2" presStyleCnt="3">
        <dgm:presLayoutVars>
          <dgm:chPref val="3"/>
        </dgm:presLayoutVars>
      </dgm:prSet>
      <dgm:spPr/>
    </dgm:pt>
    <dgm:pt modelId="{DC72FBBF-88B2-44D6-8AA5-9B39BDA71180}" type="pres">
      <dgm:prSet presAssocID="{C72C331F-B4CA-4ADB-99FE-5DF9CD8CF0A4}" presName="hierChild2" presStyleCnt="0"/>
      <dgm:spPr/>
    </dgm:pt>
  </dgm:ptLst>
  <dgm:cxnLst>
    <dgm:cxn modelId="{A39C9613-3B94-44BA-8EBD-2FA8DBC575BC}" srcId="{BD9E3B00-634E-4147-8342-13C8BB55DF25}" destId="{2CD9339D-D5B0-4A41-8CAE-4C06A7041B5F}" srcOrd="1" destOrd="0" parTransId="{AAFABE89-16AE-43C8-A656-57CECA05270A}" sibTransId="{F630B306-05D2-4469-99EF-34DA2135ABD2}"/>
    <dgm:cxn modelId="{B43A331E-AE4C-44ED-B8F4-798A7E5B52A0}" type="presOf" srcId="{BB413944-2053-459E-AD9F-C51B03FC576D}" destId="{EE1B1D6C-F3B3-4E00-9B7A-EB09041B97CB}" srcOrd="0" destOrd="0" presId="urn:microsoft.com/office/officeart/2005/8/layout/hierarchy1"/>
    <dgm:cxn modelId="{5207C559-A751-4963-837A-1EEA16DD50D6}" srcId="{BD9E3B00-634E-4147-8342-13C8BB55DF25}" destId="{BB413944-2053-459E-AD9F-C51B03FC576D}" srcOrd="0" destOrd="0" parTransId="{AAD097F0-8A8F-44D4-8EF9-64136D242FD1}" sibTransId="{D24D28AE-E00A-4846-8C16-B03C6D5926B2}"/>
    <dgm:cxn modelId="{E8263E7F-F517-4655-BD15-8B919B0AC8DD}" srcId="{BD9E3B00-634E-4147-8342-13C8BB55DF25}" destId="{C72C331F-B4CA-4ADB-99FE-5DF9CD8CF0A4}" srcOrd="2" destOrd="0" parTransId="{EF0D4467-E5EE-40F8-A25E-B993456A04C7}" sibTransId="{97B6EB64-93F9-45B0-97F7-84AA43A4479E}"/>
    <dgm:cxn modelId="{F76F789D-3E76-4AF1-BF1D-AA0D10DC61F4}" type="presOf" srcId="{C72C331F-B4CA-4ADB-99FE-5DF9CD8CF0A4}" destId="{C4AB8DF6-7CAC-4F2C-BF5D-300A6EB651F5}" srcOrd="0" destOrd="0" presId="urn:microsoft.com/office/officeart/2005/8/layout/hierarchy1"/>
    <dgm:cxn modelId="{D7F344B3-9B53-4919-97DA-B3C0B82DC025}" type="presOf" srcId="{2CD9339D-D5B0-4A41-8CAE-4C06A7041B5F}" destId="{13A01EA2-7E08-4D7C-B715-E811059E9351}" srcOrd="0" destOrd="0" presId="urn:microsoft.com/office/officeart/2005/8/layout/hierarchy1"/>
    <dgm:cxn modelId="{E216C2BB-C9E9-4975-AA45-28E9E61EB01D}" type="presOf" srcId="{BD9E3B00-634E-4147-8342-13C8BB55DF25}" destId="{C137C3E9-D50F-4CAA-B125-31982F0675F0}" srcOrd="0" destOrd="0" presId="urn:microsoft.com/office/officeart/2005/8/layout/hierarchy1"/>
    <dgm:cxn modelId="{635E89D7-D804-45BE-B224-C4DF792DEEBD}" type="presParOf" srcId="{C137C3E9-D50F-4CAA-B125-31982F0675F0}" destId="{3A0C26CB-8376-4B87-BECA-D82EC79A85C6}" srcOrd="0" destOrd="0" presId="urn:microsoft.com/office/officeart/2005/8/layout/hierarchy1"/>
    <dgm:cxn modelId="{35B9956A-80F2-4D32-AD7D-1D7FF5828DD9}" type="presParOf" srcId="{3A0C26CB-8376-4B87-BECA-D82EC79A85C6}" destId="{4CEB952F-18DA-4514-A510-85289A370880}" srcOrd="0" destOrd="0" presId="urn:microsoft.com/office/officeart/2005/8/layout/hierarchy1"/>
    <dgm:cxn modelId="{91DD6ECB-95E9-45BA-A13C-FBDC9E8A468C}" type="presParOf" srcId="{4CEB952F-18DA-4514-A510-85289A370880}" destId="{F8DD2883-1C86-4AE9-B145-6E2A569DDC22}" srcOrd="0" destOrd="0" presId="urn:microsoft.com/office/officeart/2005/8/layout/hierarchy1"/>
    <dgm:cxn modelId="{3C1E0631-DA25-4CD4-85D9-C1A36BDAF23F}" type="presParOf" srcId="{4CEB952F-18DA-4514-A510-85289A370880}" destId="{EE1B1D6C-F3B3-4E00-9B7A-EB09041B97CB}" srcOrd="1" destOrd="0" presId="urn:microsoft.com/office/officeart/2005/8/layout/hierarchy1"/>
    <dgm:cxn modelId="{4B045A6C-BF26-4E09-BEDC-ADAB39A596D2}" type="presParOf" srcId="{3A0C26CB-8376-4B87-BECA-D82EC79A85C6}" destId="{2750763E-86D9-474F-A0B5-110290B37ECF}" srcOrd="1" destOrd="0" presId="urn:microsoft.com/office/officeart/2005/8/layout/hierarchy1"/>
    <dgm:cxn modelId="{CBCC882A-DAF7-44E1-BEAB-2872548FAECD}" type="presParOf" srcId="{C137C3E9-D50F-4CAA-B125-31982F0675F0}" destId="{15E10A32-C7A3-442E-B2C0-0C3447BE1242}" srcOrd="1" destOrd="0" presId="urn:microsoft.com/office/officeart/2005/8/layout/hierarchy1"/>
    <dgm:cxn modelId="{B4EE7BB1-75CA-4467-B9B0-5D8445221922}" type="presParOf" srcId="{15E10A32-C7A3-442E-B2C0-0C3447BE1242}" destId="{05183C3E-A633-4E92-BA2D-E2BB13FE8B23}" srcOrd="0" destOrd="0" presId="urn:microsoft.com/office/officeart/2005/8/layout/hierarchy1"/>
    <dgm:cxn modelId="{47F29D85-7E9E-417A-AB80-6925A2B30560}" type="presParOf" srcId="{05183C3E-A633-4E92-BA2D-E2BB13FE8B23}" destId="{32777603-8856-46DE-8134-D79130F04186}" srcOrd="0" destOrd="0" presId="urn:microsoft.com/office/officeart/2005/8/layout/hierarchy1"/>
    <dgm:cxn modelId="{C9A61831-00B7-47B7-A4C9-5B61AA67BB63}" type="presParOf" srcId="{05183C3E-A633-4E92-BA2D-E2BB13FE8B23}" destId="{13A01EA2-7E08-4D7C-B715-E811059E9351}" srcOrd="1" destOrd="0" presId="urn:microsoft.com/office/officeart/2005/8/layout/hierarchy1"/>
    <dgm:cxn modelId="{7895B080-FD86-4048-AE9C-3C93F448DA9F}" type="presParOf" srcId="{15E10A32-C7A3-442E-B2C0-0C3447BE1242}" destId="{67861F65-AEF2-4E8B-A036-3BD176A91BB1}" srcOrd="1" destOrd="0" presId="urn:microsoft.com/office/officeart/2005/8/layout/hierarchy1"/>
    <dgm:cxn modelId="{B0A1EC49-CC7C-47F8-ABBB-1C96893224CA}" type="presParOf" srcId="{C137C3E9-D50F-4CAA-B125-31982F0675F0}" destId="{A98A32F5-35EC-4C90-9D1B-CD38D3CFB82A}" srcOrd="2" destOrd="0" presId="urn:microsoft.com/office/officeart/2005/8/layout/hierarchy1"/>
    <dgm:cxn modelId="{0F1D5910-F817-4724-83C2-A74714A3F9BA}" type="presParOf" srcId="{A98A32F5-35EC-4C90-9D1B-CD38D3CFB82A}" destId="{CDFB0CDE-4F4A-41A6-BB00-6C55346955C6}" srcOrd="0" destOrd="0" presId="urn:microsoft.com/office/officeart/2005/8/layout/hierarchy1"/>
    <dgm:cxn modelId="{7AD7D398-AD79-4A44-AE7E-0CD5F34FF2BB}" type="presParOf" srcId="{CDFB0CDE-4F4A-41A6-BB00-6C55346955C6}" destId="{772D9AB4-4C8D-4211-968B-2EFE9E3D1B7D}" srcOrd="0" destOrd="0" presId="urn:microsoft.com/office/officeart/2005/8/layout/hierarchy1"/>
    <dgm:cxn modelId="{6864003E-9DBD-4EED-8B67-F6FF40FF0FC6}" type="presParOf" srcId="{CDFB0CDE-4F4A-41A6-BB00-6C55346955C6}" destId="{C4AB8DF6-7CAC-4F2C-BF5D-300A6EB651F5}" srcOrd="1" destOrd="0" presId="urn:microsoft.com/office/officeart/2005/8/layout/hierarchy1"/>
    <dgm:cxn modelId="{385E0DF8-F4CE-409C-A781-A13A379A32AB}" type="presParOf" srcId="{A98A32F5-35EC-4C90-9D1B-CD38D3CFB82A}" destId="{DC72FBBF-88B2-44D6-8AA5-9B39BDA711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354DC6-1DB9-4FE9-9559-280FAF877B2E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D5DDC04-EA32-4ECD-BB87-87BAA30EC60D}">
      <dgm:prSet custT="1"/>
      <dgm:spPr/>
      <dgm:t>
        <a:bodyPr/>
        <a:lstStyle/>
        <a:p>
          <a:r>
            <a:rPr lang="en-GB" sz="2100" dirty="0"/>
            <a:t>The assessor objectively evaluates the learner’s performance against the criteria outlined in the relevant competency standards</a:t>
          </a:r>
          <a:endParaRPr lang="en-US" sz="2100" dirty="0"/>
        </a:p>
      </dgm:t>
    </dgm:pt>
    <dgm:pt modelId="{3C3ED13F-CE94-4254-89E6-D9125799E3A4}" type="parTrans" cxnId="{FF1CAA48-835E-4F19-9E0A-AA6BEF611C37}">
      <dgm:prSet/>
      <dgm:spPr/>
      <dgm:t>
        <a:bodyPr/>
        <a:lstStyle/>
        <a:p>
          <a:endParaRPr lang="en-US"/>
        </a:p>
      </dgm:t>
    </dgm:pt>
    <dgm:pt modelId="{02116957-08D8-4D4F-BB23-A53A890E3CD8}" type="sibTrans" cxnId="{FF1CAA48-835E-4F19-9E0A-AA6BEF611C37}">
      <dgm:prSet/>
      <dgm:spPr/>
      <dgm:t>
        <a:bodyPr/>
        <a:lstStyle/>
        <a:p>
          <a:endParaRPr lang="en-US"/>
        </a:p>
      </dgm:t>
    </dgm:pt>
    <dgm:pt modelId="{34A63234-4814-4328-9A99-EAD41A3B8D16}">
      <dgm:prSet custT="1"/>
      <dgm:spPr/>
      <dgm:t>
        <a:bodyPr/>
        <a:lstStyle/>
        <a:p>
          <a:r>
            <a:rPr lang="en-GB" sz="2100" dirty="0"/>
            <a:t>Everyone is trained and assessed against a consistent standard that is nationally recognised</a:t>
          </a:r>
          <a:endParaRPr lang="en-US" sz="2100" dirty="0"/>
        </a:p>
      </dgm:t>
    </dgm:pt>
    <dgm:pt modelId="{DE5BABBE-AF67-4042-9DF8-67B8B01A84ED}" type="parTrans" cxnId="{0A2CFE6C-7B54-49EB-9553-28CE08637856}">
      <dgm:prSet/>
      <dgm:spPr/>
      <dgm:t>
        <a:bodyPr/>
        <a:lstStyle/>
        <a:p>
          <a:endParaRPr lang="en-US"/>
        </a:p>
      </dgm:t>
    </dgm:pt>
    <dgm:pt modelId="{A1E92B62-7C4C-47C7-9741-906C2A9FE02D}" type="sibTrans" cxnId="{0A2CFE6C-7B54-49EB-9553-28CE08637856}">
      <dgm:prSet/>
      <dgm:spPr/>
      <dgm:t>
        <a:bodyPr/>
        <a:lstStyle/>
        <a:p>
          <a:endParaRPr lang="en-US"/>
        </a:p>
      </dgm:t>
    </dgm:pt>
    <dgm:pt modelId="{29913063-6B4F-46EC-932D-9DE78614D01D}" type="pres">
      <dgm:prSet presAssocID="{0A354DC6-1DB9-4FE9-9559-280FAF877B2E}" presName="root" presStyleCnt="0">
        <dgm:presLayoutVars>
          <dgm:dir/>
          <dgm:resizeHandles val="exact"/>
        </dgm:presLayoutVars>
      </dgm:prSet>
      <dgm:spPr/>
    </dgm:pt>
    <dgm:pt modelId="{771B6ECC-0ED7-4FAA-901C-8F1F6E10C39A}" type="pres">
      <dgm:prSet presAssocID="{7D5DDC04-EA32-4ECD-BB87-87BAA30EC60D}" presName="compNode" presStyleCnt="0"/>
      <dgm:spPr/>
    </dgm:pt>
    <dgm:pt modelId="{87D7B127-55A1-4C47-B31D-B1ADA09EDECE}" type="pres">
      <dgm:prSet presAssocID="{7D5DDC04-EA32-4ECD-BB87-87BAA30EC60D}" presName="iconRect" presStyleLbl="node1" presStyleIdx="0" presStyleCnt="2" custScaleX="109815" custScaleY="114356"/>
      <dgm:spPr>
        <a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94F4E03-81B8-4DCA-80D9-5EEEA0E12E3D}" type="pres">
      <dgm:prSet presAssocID="{7D5DDC04-EA32-4ECD-BB87-87BAA30EC60D}" presName="spaceRect" presStyleCnt="0"/>
      <dgm:spPr/>
    </dgm:pt>
    <dgm:pt modelId="{F353B9EE-6229-4A0C-A309-246708E58204}" type="pres">
      <dgm:prSet presAssocID="{7D5DDC04-EA32-4ECD-BB87-87BAA30EC60D}" presName="textRect" presStyleLbl="revTx" presStyleIdx="0" presStyleCnt="2" custLinFactNeighborY="5645">
        <dgm:presLayoutVars>
          <dgm:chMax val="1"/>
          <dgm:chPref val="1"/>
        </dgm:presLayoutVars>
      </dgm:prSet>
      <dgm:spPr/>
    </dgm:pt>
    <dgm:pt modelId="{0D94CB97-A342-47B9-93F3-ED67AFF5BFD4}" type="pres">
      <dgm:prSet presAssocID="{02116957-08D8-4D4F-BB23-A53A890E3CD8}" presName="sibTrans" presStyleCnt="0"/>
      <dgm:spPr/>
    </dgm:pt>
    <dgm:pt modelId="{6489A233-390C-488B-BF6C-A58AE5669525}" type="pres">
      <dgm:prSet presAssocID="{34A63234-4814-4328-9A99-EAD41A3B8D16}" presName="compNode" presStyleCnt="0"/>
      <dgm:spPr/>
    </dgm:pt>
    <dgm:pt modelId="{236EEA16-3DA7-4848-BC9B-A51167EA5ADB}" type="pres">
      <dgm:prSet presAssocID="{34A63234-4814-4328-9A99-EAD41A3B8D16}" presName="iconRect" presStyleLbl="node1" presStyleIdx="1" presStyleCnt="2" custScaleX="125082" custScaleY="12611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2486190-299F-499B-A7CC-D55C59DF9168}" type="pres">
      <dgm:prSet presAssocID="{34A63234-4814-4328-9A99-EAD41A3B8D16}" presName="spaceRect" presStyleCnt="0"/>
      <dgm:spPr/>
    </dgm:pt>
    <dgm:pt modelId="{1E45C0B6-AC3A-4F69-B24D-838202D8AD24}" type="pres">
      <dgm:prSet presAssocID="{34A63234-4814-4328-9A99-EAD41A3B8D16}" presName="textRect" presStyleLbl="revTx" presStyleIdx="1" presStyleCnt="2" custLinFactNeighborY="0">
        <dgm:presLayoutVars>
          <dgm:chMax val="1"/>
          <dgm:chPref val="1"/>
        </dgm:presLayoutVars>
      </dgm:prSet>
      <dgm:spPr/>
    </dgm:pt>
  </dgm:ptLst>
  <dgm:cxnLst>
    <dgm:cxn modelId="{2EBF0B0C-1E2A-40A6-9804-4B0ECD124B4E}" type="presOf" srcId="{7D5DDC04-EA32-4ECD-BB87-87BAA30EC60D}" destId="{F353B9EE-6229-4A0C-A309-246708E58204}" srcOrd="0" destOrd="0" presId="urn:microsoft.com/office/officeart/2018/2/layout/IconLabelList"/>
    <dgm:cxn modelId="{FF1CAA48-835E-4F19-9E0A-AA6BEF611C37}" srcId="{0A354DC6-1DB9-4FE9-9559-280FAF877B2E}" destId="{7D5DDC04-EA32-4ECD-BB87-87BAA30EC60D}" srcOrd="0" destOrd="0" parTransId="{3C3ED13F-CE94-4254-89E6-D9125799E3A4}" sibTransId="{02116957-08D8-4D4F-BB23-A53A890E3CD8}"/>
    <dgm:cxn modelId="{0A2CFE6C-7B54-49EB-9553-28CE08637856}" srcId="{0A354DC6-1DB9-4FE9-9559-280FAF877B2E}" destId="{34A63234-4814-4328-9A99-EAD41A3B8D16}" srcOrd="1" destOrd="0" parTransId="{DE5BABBE-AF67-4042-9DF8-67B8B01A84ED}" sibTransId="{A1E92B62-7C4C-47C7-9741-906C2A9FE02D}"/>
    <dgm:cxn modelId="{E5CD1A4D-5743-4813-AE52-2CFFDECE86D8}" type="presOf" srcId="{34A63234-4814-4328-9A99-EAD41A3B8D16}" destId="{1E45C0B6-AC3A-4F69-B24D-838202D8AD24}" srcOrd="0" destOrd="0" presId="urn:microsoft.com/office/officeart/2018/2/layout/IconLabelList"/>
    <dgm:cxn modelId="{1F41F3BA-9A80-45B4-9EFE-20BEDBDB4C4F}" type="presOf" srcId="{0A354DC6-1DB9-4FE9-9559-280FAF877B2E}" destId="{29913063-6B4F-46EC-932D-9DE78614D01D}" srcOrd="0" destOrd="0" presId="urn:microsoft.com/office/officeart/2018/2/layout/IconLabelList"/>
    <dgm:cxn modelId="{B9D2D140-EEE7-402A-AB41-1AA0AE6C8B92}" type="presParOf" srcId="{29913063-6B4F-46EC-932D-9DE78614D01D}" destId="{771B6ECC-0ED7-4FAA-901C-8F1F6E10C39A}" srcOrd="0" destOrd="0" presId="urn:microsoft.com/office/officeart/2018/2/layout/IconLabelList"/>
    <dgm:cxn modelId="{FB644C74-20F4-4612-94FC-A807DC6C371E}" type="presParOf" srcId="{771B6ECC-0ED7-4FAA-901C-8F1F6E10C39A}" destId="{87D7B127-55A1-4C47-B31D-B1ADA09EDECE}" srcOrd="0" destOrd="0" presId="urn:microsoft.com/office/officeart/2018/2/layout/IconLabelList"/>
    <dgm:cxn modelId="{A163DBB9-6F67-40DE-BA06-C69DBFC2AF5A}" type="presParOf" srcId="{771B6ECC-0ED7-4FAA-901C-8F1F6E10C39A}" destId="{D94F4E03-81B8-4DCA-80D9-5EEEA0E12E3D}" srcOrd="1" destOrd="0" presId="urn:microsoft.com/office/officeart/2018/2/layout/IconLabelList"/>
    <dgm:cxn modelId="{8B8C5F5D-07B3-4511-BAEE-B16F0B46F224}" type="presParOf" srcId="{771B6ECC-0ED7-4FAA-901C-8F1F6E10C39A}" destId="{F353B9EE-6229-4A0C-A309-246708E58204}" srcOrd="2" destOrd="0" presId="urn:microsoft.com/office/officeart/2018/2/layout/IconLabelList"/>
    <dgm:cxn modelId="{9EA2EE26-79A1-4FD6-9698-7F79F4D79C4C}" type="presParOf" srcId="{29913063-6B4F-46EC-932D-9DE78614D01D}" destId="{0D94CB97-A342-47B9-93F3-ED67AFF5BFD4}" srcOrd="1" destOrd="0" presId="urn:microsoft.com/office/officeart/2018/2/layout/IconLabelList"/>
    <dgm:cxn modelId="{50631656-AB24-4C8C-8260-63B39CBFDB52}" type="presParOf" srcId="{29913063-6B4F-46EC-932D-9DE78614D01D}" destId="{6489A233-390C-488B-BF6C-A58AE5669525}" srcOrd="2" destOrd="0" presId="urn:microsoft.com/office/officeart/2018/2/layout/IconLabelList"/>
    <dgm:cxn modelId="{17FA1958-411A-4EB2-9F8B-3042956DD1A7}" type="presParOf" srcId="{6489A233-390C-488B-BF6C-A58AE5669525}" destId="{236EEA16-3DA7-4848-BC9B-A51167EA5ADB}" srcOrd="0" destOrd="0" presId="urn:microsoft.com/office/officeart/2018/2/layout/IconLabelList"/>
    <dgm:cxn modelId="{2DDDF443-04A3-43F6-9FAB-A984002237A1}" type="presParOf" srcId="{6489A233-390C-488B-BF6C-A58AE5669525}" destId="{52486190-299F-499B-A7CC-D55C59DF9168}" srcOrd="1" destOrd="0" presId="urn:microsoft.com/office/officeart/2018/2/layout/IconLabelList"/>
    <dgm:cxn modelId="{CD720FE2-36BC-400B-A5C6-A7B482C59E57}" type="presParOf" srcId="{6489A233-390C-488B-BF6C-A58AE5669525}" destId="{1E45C0B6-AC3A-4F69-B24D-838202D8AD2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19514-F072-4E36-8FE1-0C82B0867F3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0DF5E71-10AF-4F3F-939F-07FB9A9BA57F}">
      <dgm:prSet custT="1"/>
      <dgm:spPr>
        <a:solidFill>
          <a:schemeClr val="bg1"/>
        </a:solidFill>
      </dgm:spPr>
      <dgm:t>
        <a:bodyPr anchor="ctr"/>
        <a:lstStyle/>
        <a:p>
          <a:pPr algn="ctr">
            <a:lnSpc>
              <a:spcPct val="100000"/>
            </a:lnSpc>
            <a:defRPr b="1"/>
          </a:pPr>
          <a:r>
            <a:rPr lang="en-GB" sz="1800" b="0" i="0" baseline="0" dirty="0"/>
            <a:t>Some rules, regulations, and laws specify qualifications for certain kinds of work</a:t>
          </a:r>
          <a:endParaRPr lang="en-US" sz="1800" dirty="0"/>
        </a:p>
      </dgm:t>
    </dgm:pt>
    <dgm:pt modelId="{8D8CBA57-CB6B-4E74-96B6-34729AEDDEA9}" type="sibTrans" cxnId="{FB3516E1-CA34-4161-8704-43F12B52CC2D}">
      <dgm:prSet/>
      <dgm:spPr/>
      <dgm:t>
        <a:bodyPr/>
        <a:lstStyle/>
        <a:p>
          <a:endParaRPr lang="en-US"/>
        </a:p>
      </dgm:t>
    </dgm:pt>
    <dgm:pt modelId="{4516B752-DC7F-4EBB-BD65-BDCF08BC351D}" type="parTrans" cxnId="{FB3516E1-CA34-4161-8704-43F12B52CC2D}">
      <dgm:prSet/>
      <dgm:spPr/>
      <dgm:t>
        <a:bodyPr/>
        <a:lstStyle/>
        <a:p>
          <a:endParaRPr lang="en-US"/>
        </a:p>
      </dgm:t>
    </dgm:pt>
    <dgm:pt modelId="{51070CCE-21AC-42E6-940A-66DE69615E91}" type="pres">
      <dgm:prSet presAssocID="{86219514-F072-4E36-8FE1-0C82B0867F39}" presName="root" presStyleCnt="0">
        <dgm:presLayoutVars>
          <dgm:dir/>
          <dgm:resizeHandles val="exact"/>
        </dgm:presLayoutVars>
      </dgm:prSet>
      <dgm:spPr/>
    </dgm:pt>
    <dgm:pt modelId="{08FA60EA-AA81-4FD9-B7E2-130A4FF85615}" type="pres">
      <dgm:prSet presAssocID="{D0DF5E71-10AF-4F3F-939F-07FB9A9BA57F}" presName="compNode" presStyleCnt="0"/>
      <dgm:spPr/>
    </dgm:pt>
    <dgm:pt modelId="{A4B2C516-D5FD-4CA3-9D98-C4B6D778217E}" type="pres">
      <dgm:prSet presAssocID="{D0DF5E71-10AF-4F3F-939F-07FB9A9BA57F}" presName="iconRect" presStyleLbl="node1" presStyleIdx="0" presStyleCnt="1" custLinFactNeighborX="92815" custLinFactNeighborY="-215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896732F8-EA91-4CC9-A1C5-E0A1AA00C61D}" type="pres">
      <dgm:prSet presAssocID="{D0DF5E71-10AF-4F3F-939F-07FB9A9BA57F}" presName="iconSpace" presStyleCnt="0"/>
      <dgm:spPr/>
    </dgm:pt>
    <dgm:pt modelId="{DD2F92EE-B54E-4BCB-9CD7-F48B42B1B164}" type="pres">
      <dgm:prSet presAssocID="{D0DF5E71-10AF-4F3F-939F-07FB9A9BA57F}" presName="parTx" presStyleLbl="revTx" presStyleIdx="0" presStyleCnt="2" custScaleX="85542" custScaleY="159106" custLinFactNeighborX="8434" custLinFactNeighborY="58343">
        <dgm:presLayoutVars>
          <dgm:chMax val="0"/>
          <dgm:chPref val="0"/>
        </dgm:presLayoutVars>
      </dgm:prSet>
      <dgm:spPr/>
    </dgm:pt>
    <dgm:pt modelId="{FE76B26E-BEC1-4394-8C3E-919FFA31E430}" type="pres">
      <dgm:prSet presAssocID="{D0DF5E71-10AF-4F3F-939F-07FB9A9BA57F}" presName="txSpace" presStyleCnt="0"/>
      <dgm:spPr/>
    </dgm:pt>
    <dgm:pt modelId="{26987B79-8E28-45A9-88C8-6CE1FB70BB36}" type="pres">
      <dgm:prSet presAssocID="{D0DF5E71-10AF-4F3F-939F-07FB9A9BA57F}" presName="desTx" presStyleLbl="revTx" presStyleIdx="1" presStyleCnt="2">
        <dgm:presLayoutVars/>
      </dgm:prSet>
      <dgm:spPr/>
    </dgm:pt>
  </dgm:ptLst>
  <dgm:cxnLst>
    <dgm:cxn modelId="{E1A5B37D-6F76-4374-A800-469452343829}" type="presOf" srcId="{86219514-F072-4E36-8FE1-0C82B0867F39}" destId="{51070CCE-21AC-42E6-940A-66DE69615E91}" srcOrd="0" destOrd="0" presId="urn:microsoft.com/office/officeart/2018/2/layout/IconLabelDescriptionList"/>
    <dgm:cxn modelId="{FB3516E1-CA34-4161-8704-43F12B52CC2D}" srcId="{86219514-F072-4E36-8FE1-0C82B0867F39}" destId="{D0DF5E71-10AF-4F3F-939F-07FB9A9BA57F}" srcOrd="0" destOrd="0" parTransId="{4516B752-DC7F-4EBB-BD65-BDCF08BC351D}" sibTransId="{8D8CBA57-CB6B-4E74-96B6-34729AEDDEA9}"/>
    <dgm:cxn modelId="{92846EEB-3D6A-4060-920D-27E9CD5E528D}" type="presOf" srcId="{D0DF5E71-10AF-4F3F-939F-07FB9A9BA57F}" destId="{DD2F92EE-B54E-4BCB-9CD7-F48B42B1B164}" srcOrd="0" destOrd="0" presId="urn:microsoft.com/office/officeart/2018/2/layout/IconLabelDescriptionList"/>
    <dgm:cxn modelId="{12C87E19-713D-4E32-A63F-65DA9ECD0AED}" type="presParOf" srcId="{51070CCE-21AC-42E6-940A-66DE69615E91}" destId="{08FA60EA-AA81-4FD9-B7E2-130A4FF85615}" srcOrd="0" destOrd="0" presId="urn:microsoft.com/office/officeart/2018/2/layout/IconLabelDescriptionList"/>
    <dgm:cxn modelId="{143B687F-38FF-4DD5-8EF2-7018BEF51C93}" type="presParOf" srcId="{08FA60EA-AA81-4FD9-B7E2-130A4FF85615}" destId="{A4B2C516-D5FD-4CA3-9D98-C4B6D778217E}" srcOrd="0" destOrd="0" presId="urn:microsoft.com/office/officeart/2018/2/layout/IconLabelDescriptionList"/>
    <dgm:cxn modelId="{5482249C-3B53-41B6-99E0-7F19F0E7F8B5}" type="presParOf" srcId="{08FA60EA-AA81-4FD9-B7E2-130A4FF85615}" destId="{896732F8-EA91-4CC9-A1C5-E0A1AA00C61D}" srcOrd="1" destOrd="0" presId="urn:microsoft.com/office/officeart/2018/2/layout/IconLabelDescriptionList"/>
    <dgm:cxn modelId="{54A0D7F9-BC5A-4479-88C1-117C3F22C051}" type="presParOf" srcId="{08FA60EA-AA81-4FD9-B7E2-130A4FF85615}" destId="{DD2F92EE-B54E-4BCB-9CD7-F48B42B1B164}" srcOrd="2" destOrd="0" presId="urn:microsoft.com/office/officeart/2018/2/layout/IconLabelDescriptionList"/>
    <dgm:cxn modelId="{8B23E59A-A7A2-4CC3-A57D-43B2D4CE62B2}" type="presParOf" srcId="{08FA60EA-AA81-4FD9-B7E2-130A4FF85615}" destId="{FE76B26E-BEC1-4394-8C3E-919FFA31E430}" srcOrd="3" destOrd="0" presId="urn:microsoft.com/office/officeart/2018/2/layout/IconLabelDescriptionList"/>
    <dgm:cxn modelId="{5E5E986B-82C1-4EDF-BAD5-94CFB73EFC96}" type="presParOf" srcId="{08FA60EA-AA81-4FD9-B7E2-130A4FF85615}" destId="{26987B79-8E28-45A9-88C8-6CE1FB70BB3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88A9B-FA2F-4518-B71B-AE42DB30290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1B1B1B0-DEF3-449C-86D6-C209C4F839D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AU" sz="2100" dirty="0"/>
            <a:t>Examples</a:t>
          </a:r>
        </a:p>
      </dgm:t>
    </dgm:pt>
    <dgm:pt modelId="{D10AD0F3-A39B-443A-9DEB-B3380E9E0AEA}" type="parTrans" cxnId="{3EBEBB58-5C2A-49C4-9316-D83F2FB4EC26}">
      <dgm:prSet/>
      <dgm:spPr/>
      <dgm:t>
        <a:bodyPr/>
        <a:lstStyle/>
        <a:p>
          <a:endParaRPr lang="en-AU"/>
        </a:p>
      </dgm:t>
    </dgm:pt>
    <dgm:pt modelId="{26ADFB05-34D5-42E2-AF30-2587030927C1}" type="sibTrans" cxnId="{3EBEBB58-5C2A-49C4-9316-D83F2FB4EC26}">
      <dgm:prSet/>
      <dgm:spPr/>
      <dgm:t>
        <a:bodyPr/>
        <a:lstStyle/>
        <a:p>
          <a:endParaRPr lang="en-AU"/>
        </a:p>
      </dgm:t>
    </dgm:pt>
    <dgm:pt modelId="{D3FEEBE2-7579-4BA6-872B-976DC53C0BE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b="0" i="0" baseline="0" dirty="0"/>
            <a:t>A person training and assessing in the </a:t>
          </a:r>
          <a:r>
            <a:rPr lang="en-GB" sz="1800" dirty="0"/>
            <a:t>TVET system must have </a:t>
          </a:r>
          <a:r>
            <a:rPr lang="en-GB" sz="1800" b="0" i="0" baseline="0" dirty="0"/>
            <a:t>Certificate IV in Training and Assessment</a:t>
          </a:r>
          <a:endParaRPr lang="en-AU" sz="1800" dirty="0"/>
        </a:p>
      </dgm:t>
    </dgm:pt>
    <dgm:pt modelId="{0EB267FD-FEA4-4F48-9207-7ADB7CE0ED91}" type="parTrans" cxnId="{7F300AE5-1C75-4E78-B96C-5A330D8097F1}">
      <dgm:prSet/>
      <dgm:spPr/>
      <dgm:t>
        <a:bodyPr/>
        <a:lstStyle/>
        <a:p>
          <a:endParaRPr lang="en-AU"/>
        </a:p>
      </dgm:t>
    </dgm:pt>
    <dgm:pt modelId="{CF35DCEA-4947-427C-A1EE-64C306651640}" type="sibTrans" cxnId="{7F300AE5-1C75-4E78-B96C-5A330D8097F1}">
      <dgm:prSet/>
      <dgm:spPr/>
      <dgm:t>
        <a:bodyPr/>
        <a:lstStyle/>
        <a:p>
          <a:endParaRPr lang="en-AU"/>
        </a:p>
      </dgm:t>
    </dgm:pt>
    <dgm:pt modelId="{C18AB5B8-015D-4BD6-A8D0-D1E55C763A8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/>
            <a:t>A person working as a childcare professional must have Certificate III in Early Childhood Education and Care</a:t>
          </a:r>
          <a:endParaRPr lang="en-US" sz="1800" dirty="0"/>
        </a:p>
      </dgm:t>
    </dgm:pt>
    <dgm:pt modelId="{133AD516-2DB7-4889-B813-FC1ED5BE62F1}" type="parTrans" cxnId="{3820D80D-8F8A-4C9B-B5A3-44B4E97C8F4E}">
      <dgm:prSet/>
      <dgm:spPr/>
      <dgm:t>
        <a:bodyPr/>
        <a:lstStyle/>
        <a:p>
          <a:endParaRPr lang="en-AU"/>
        </a:p>
      </dgm:t>
    </dgm:pt>
    <dgm:pt modelId="{14319A00-D136-4141-9033-32555F1D462F}" type="sibTrans" cxnId="{3820D80D-8F8A-4C9B-B5A3-44B4E97C8F4E}">
      <dgm:prSet/>
      <dgm:spPr/>
      <dgm:t>
        <a:bodyPr/>
        <a:lstStyle/>
        <a:p>
          <a:endParaRPr lang="en-AU"/>
        </a:p>
      </dgm:t>
    </dgm:pt>
    <dgm:pt modelId="{7092064B-05ED-4620-B636-2DC6011F2970}" type="pres">
      <dgm:prSet presAssocID="{45088A9B-FA2F-4518-B71B-AE42DB302903}" presName="list" presStyleCnt="0">
        <dgm:presLayoutVars>
          <dgm:dir/>
          <dgm:animLvl val="lvl"/>
        </dgm:presLayoutVars>
      </dgm:prSet>
      <dgm:spPr/>
    </dgm:pt>
    <dgm:pt modelId="{7A293E8C-88D5-4D97-BB92-4447B13C8C94}" type="pres">
      <dgm:prSet presAssocID="{31B1B1B0-DEF3-449C-86D6-C209C4F839D2}" presName="posSpace" presStyleCnt="0"/>
      <dgm:spPr/>
    </dgm:pt>
    <dgm:pt modelId="{9AD38BD6-CAAA-4E95-A446-8970FB81F4D6}" type="pres">
      <dgm:prSet presAssocID="{31B1B1B0-DEF3-449C-86D6-C209C4F839D2}" presName="vertFlow" presStyleCnt="0"/>
      <dgm:spPr/>
    </dgm:pt>
    <dgm:pt modelId="{1FF1B230-B1C9-4836-924E-B6BF21BE4627}" type="pres">
      <dgm:prSet presAssocID="{31B1B1B0-DEF3-449C-86D6-C209C4F839D2}" presName="topSpace" presStyleCnt="0"/>
      <dgm:spPr/>
    </dgm:pt>
    <dgm:pt modelId="{5D55BD21-CAAF-4412-8924-E744B98E1E53}" type="pres">
      <dgm:prSet presAssocID="{31B1B1B0-DEF3-449C-86D6-C209C4F839D2}" presName="firstComp" presStyleCnt="0"/>
      <dgm:spPr/>
    </dgm:pt>
    <dgm:pt modelId="{D093E889-C270-4179-9290-A18832C6254E}" type="pres">
      <dgm:prSet presAssocID="{31B1B1B0-DEF3-449C-86D6-C209C4F839D2}" presName="firstChild" presStyleLbl="bgAccFollowNode1" presStyleIdx="0" presStyleCnt="2" custScaleX="120812" custScaleY="0" custLinFactNeighborX="-12755" custLinFactNeighborY="-1619"/>
      <dgm:spPr/>
    </dgm:pt>
    <dgm:pt modelId="{FA0D8715-66D2-4CAA-81EB-62049BFEDD0D}" type="pres">
      <dgm:prSet presAssocID="{31B1B1B0-DEF3-449C-86D6-C209C4F839D2}" presName="firstChildTx" presStyleLbl="bgAccFollowNode1" presStyleIdx="0" presStyleCnt="2">
        <dgm:presLayoutVars>
          <dgm:bulletEnabled val="1"/>
        </dgm:presLayoutVars>
      </dgm:prSet>
      <dgm:spPr/>
    </dgm:pt>
    <dgm:pt modelId="{AF6DFDEA-67DB-4982-B055-58B5E62C1CAE}" type="pres">
      <dgm:prSet presAssocID="{C18AB5B8-015D-4BD6-A8D0-D1E55C763A8D}" presName="comp" presStyleCnt="0"/>
      <dgm:spPr/>
    </dgm:pt>
    <dgm:pt modelId="{89BC54B6-4064-45B2-A682-A0F8B8197071}" type="pres">
      <dgm:prSet presAssocID="{C18AB5B8-015D-4BD6-A8D0-D1E55C763A8D}" presName="child" presStyleLbl="bgAccFollowNode1" presStyleIdx="1" presStyleCnt="2" custScaleX="120812" custLinFactNeighborX="-12755" custLinFactNeighborY="-1619"/>
      <dgm:spPr/>
    </dgm:pt>
    <dgm:pt modelId="{05A3476E-AE75-468A-8059-99B94B28D74A}" type="pres">
      <dgm:prSet presAssocID="{C18AB5B8-015D-4BD6-A8D0-D1E55C763A8D}" presName="childTx" presStyleLbl="bgAccFollowNode1" presStyleIdx="1" presStyleCnt="2">
        <dgm:presLayoutVars>
          <dgm:bulletEnabled val="1"/>
        </dgm:presLayoutVars>
      </dgm:prSet>
      <dgm:spPr/>
    </dgm:pt>
    <dgm:pt modelId="{3A71C04E-B5FD-4F8A-B6B2-0AFF35E8AC79}" type="pres">
      <dgm:prSet presAssocID="{31B1B1B0-DEF3-449C-86D6-C209C4F839D2}" presName="negSpace" presStyleCnt="0"/>
      <dgm:spPr/>
    </dgm:pt>
    <dgm:pt modelId="{06DE7CAE-BF2D-4E26-A47E-AE2B34A27E90}" type="pres">
      <dgm:prSet presAssocID="{31B1B1B0-DEF3-449C-86D6-C209C4F839D2}" presName="circle" presStyleLbl="node1" presStyleIdx="0" presStyleCnt="1" custScaleX="105035" custScaleY="67535" custLinFactNeighborX="-26437" custLinFactNeighborY="-10074"/>
      <dgm:spPr/>
    </dgm:pt>
  </dgm:ptLst>
  <dgm:cxnLst>
    <dgm:cxn modelId="{3820D80D-8F8A-4C9B-B5A3-44B4E97C8F4E}" srcId="{31B1B1B0-DEF3-449C-86D6-C209C4F839D2}" destId="{C18AB5B8-015D-4BD6-A8D0-D1E55C763A8D}" srcOrd="1" destOrd="0" parTransId="{133AD516-2DB7-4889-B813-FC1ED5BE62F1}" sibTransId="{14319A00-D136-4141-9033-32555F1D462F}"/>
    <dgm:cxn modelId="{639EBF6B-9D48-4004-9EC0-9789CE632A6F}" type="presOf" srcId="{45088A9B-FA2F-4518-B71B-AE42DB302903}" destId="{7092064B-05ED-4620-B636-2DC6011F2970}" srcOrd="0" destOrd="0" presId="urn:microsoft.com/office/officeart/2005/8/layout/hList9"/>
    <dgm:cxn modelId="{3EBEBB58-5C2A-49C4-9316-D83F2FB4EC26}" srcId="{45088A9B-FA2F-4518-B71B-AE42DB302903}" destId="{31B1B1B0-DEF3-449C-86D6-C209C4F839D2}" srcOrd="0" destOrd="0" parTransId="{D10AD0F3-A39B-443A-9DEB-B3380E9E0AEA}" sibTransId="{26ADFB05-34D5-42E2-AF30-2587030927C1}"/>
    <dgm:cxn modelId="{8C5246A6-6FF9-4A9C-B3D2-C952C1B96836}" type="presOf" srcId="{31B1B1B0-DEF3-449C-86D6-C209C4F839D2}" destId="{06DE7CAE-BF2D-4E26-A47E-AE2B34A27E90}" srcOrd="0" destOrd="0" presId="urn:microsoft.com/office/officeart/2005/8/layout/hList9"/>
    <dgm:cxn modelId="{C2268EAA-C67C-4179-924B-697CD7C4A3A9}" type="presOf" srcId="{D3FEEBE2-7579-4BA6-872B-976DC53C0BE0}" destId="{D093E889-C270-4179-9290-A18832C6254E}" srcOrd="0" destOrd="0" presId="urn:microsoft.com/office/officeart/2005/8/layout/hList9"/>
    <dgm:cxn modelId="{D70A0FC5-69D6-4200-94D7-2A8633565C08}" type="presOf" srcId="{D3FEEBE2-7579-4BA6-872B-976DC53C0BE0}" destId="{FA0D8715-66D2-4CAA-81EB-62049BFEDD0D}" srcOrd="1" destOrd="0" presId="urn:microsoft.com/office/officeart/2005/8/layout/hList9"/>
    <dgm:cxn modelId="{7F300AE5-1C75-4E78-B96C-5A330D8097F1}" srcId="{31B1B1B0-DEF3-449C-86D6-C209C4F839D2}" destId="{D3FEEBE2-7579-4BA6-872B-976DC53C0BE0}" srcOrd="0" destOrd="0" parTransId="{0EB267FD-FEA4-4F48-9207-7ADB7CE0ED91}" sibTransId="{CF35DCEA-4947-427C-A1EE-64C306651640}"/>
    <dgm:cxn modelId="{5E0246E9-5BED-4A19-9CB1-844C11D2A1B5}" type="presOf" srcId="{C18AB5B8-015D-4BD6-A8D0-D1E55C763A8D}" destId="{89BC54B6-4064-45B2-A682-A0F8B8197071}" srcOrd="0" destOrd="0" presId="urn:microsoft.com/office/officeart/2005/8/layout/hList9"/>
    <dgm:cxn modelId="{F196CDEA-43D9-4436-B48E-631D90CBD00C}" type="presOf" srcId="{C18AB5B8-015D-4BD6-A8D0-D1E55C763A8D}" destId="{05A3476E-AE75-468A-8059-99B94B28D74A}" srcOrd="1" destOrd="0" presId="urn:microsoft.com/office/officeart/2005/8/layout/hList9"/>
    <dgm:cxn modelId="{EEB73911-1D18-4E5D-90AA-6840C2F105E4}" type="presParOf" srcId="{7092064B-05ED-4620-B636-2DC6011F2970}" destId="{7A293E8C-88D5-4D97-BB92-4447B13C8C94}" srcOrd="0" destOrd="0" presId="urn:microsoft.com/office/officeart/2005/8/layout/hList9"/>
    <dgm:cxn modelId="{F5A23BA4-6BFC-496F-A421-7CAD91AAFD93}" type="presParOf" srcId="{7092064B-05ED-4620-B636-2DC6011F2970}" destId="{9AD38BD6-CAAA-4E95-A446-8970FB81F4D6}" srcOrd="1" destOrd="0" presId="urn:microsoft.com/office/officeart/2005/8/layout/hList9"/>
    <dgm:cxn modelId="{2462B216-88B6-482A-B456-FE2A2D6EAB1F}" type="presParOf" srcId="{9AD38BD6-CAAA-4E95-A446-8970FB81F4D6}" destId="{1FF1B230-B1C9-4836-924E-B6BF21BE4627}" srcOrd="0" destOrd="0" presId="urn:microsoft.com/office/officeart/2005/8/layout/hList9"/>
    <dgm:cxn modelId="{8DA45C01-88FD-4DCB-8D97-C6B3F0202342}" type="presParOf" srcId="{9AD38BD6-CAAA-4E95-A446-8970FB81F4D6}" destId="{5D55BD21-CAAF-4412-8924-E744B98E1E53}" srcOrd="1" destOrd="0" presId="urn:microsoft.com/office/officeart/2005/8/layout/hList9"/>
    <dgm:cxn modelId="{DAE18C44-34F1-4AA2-A68A-6BAFCFE1392E}" type="presParOf" srcId="{5D55BD21-CAAF-4412-8924-E744B98E1E53}" destId="{D093E889-C270-4179-9290-A18832C6254E}" srcOrd="0" destOrd="0" presId="urn:microsoft.com/office/officeart/2005/8/layout/hList9"/>
    <dgm:cxn modelId="{8B959268-120E-47B5-B299-15462E9EB838}" type="presParOf" srcId="{5D55BD21-CAAF-4412-8924-E744B98E1E53}" destId="{FA0D8715-66D2-4CAA-81EB-62049BFEDD0D}" srcOrd="1" destOrd="0" presId="urn:microsoft.com/office/officeart/2005/8/layout/hList9"/>
    <dgm:cxn modelId="{9E3B67D6-E639-4F5D-9E77-35EA17CCB15B}" type="presParOf" srcId="{9AD38BD6-CAAA-4E95-A446-8970FB81F4D6}" destId="{AF6DFDEA-67DB-4982-B055-58B5E62C1CAE}" srcOrd="2" destOrd="0" presId="urn:microsoft.com/office/officeart/2005/8/layout/hList9"/>
    <dgm:cxn modelId="{EBD5F4B9-CB3B-493F-9B9D-457D3D0A7B62}" type="presParOf" srcId="{AF6DFDEA-67DB-4982-B055-58B5E62C1CAE}" destId="{89BC54B6-4064-45B2-A682-A0F8B8197071}" srcOrd="0" destOrd="0" presId="urn:microsoft.com/office/officeart/2005/8/layout/hList9"/>
    <dgm:cxn modelId="{91B95B38-293A-4B67-849D-BC68EF920A6A}" type="presParOf" srcId="{AF6DFDEA-67DB-4982-B055-58B5E62C1CAE}" destId="{05A3476E-AE75-468A-8059-99B94B28D74A}" srcOrd="1" destOrd="0" presId="urn:microsoft.com/office/officeart/2005/8/layout/hList9"/>
    <dgm:cxn modelId="{B78E7691-B790-453F-A068-CD4A310A3F92}" type="presParOf" srcId="{7092064B-05ED-4620-B636-2DC6011F2970}" destId="{3A71C04E-B5FD-4F8A-B6B2-0AFF35E8AC79}" srcOrd="2" destOrd="0" presId="urn:microsoft.com/office/officeart/2005/8/layout/hList9"/>
    <dgm:cxn modelId="{BEEC08F6-40A1-47D7-9FEE-63471D755785}" type="presParOf" srcId="{7092064B-05ED-4620-B636-2DC6011F2970}" destId="{06DE7CAE-BF2D-4E26-A47E-AE2B34A27E9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674B3B-6C9B-41D7-A472-84CC9CA0D9D4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499B9A-0F85-4A18-B1C2-D69F30D59D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CBT improves the relevance of training to the workplace.</a:t>
          </a:r>
        </a:p>
        <a:p>
          <a:pPr>
            <a:lnSpc>
              <a:spcPct val="100000"/>
            </a:lnSpc>
          </a:pPr>
          <a:r>
            <a:rPr lang="en-GB" sz="18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Employers can employ people who are already competent.</a:t>
          </a:r>
          <a:endParaRPr lang="en-US" sz="1800" b="0" i="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descr="CBT improves the relevance of training to the workplace.&#10;Employers can employ people who are already competent.&#10;CBT improves the consistency of training outcomes across training organisations using the same competency standards.&#10;CBT keeps learners engaged in the learning.&#10;"/>
        </a:ext>
      </dgm:extLst>
    </dgm:pt>
    <dgm:pt modelId="{7C0D2A52-C89C-4692-97FA-0A0A87FFDD4D}" type="parTrans" cxnId="{3029383A-8AE8-4CED-A95E-B397616DB12D}">
      <dgm:prSet/>
      <dgm:spPr/>
      <dgm:t>
        <a:bodyPr/>
        <a:lstStyle/>
        <a:p>
          <a:endParaRPr lang="en-US"/>
        </a:p>
      </dgm:t>
    </dgm:pt>
    <dgm:pt modelId="{EEAA4732-6F34-499B-8717-4818AE9F2E3E}" type="sibTrans" cxnId="{3029383A-8AE8-4CED-A95E-B397616DB12D}">
      <dgm:prSet/>
      <dgm:spPr/>
      <dgm:t>
        <a:bodyPr/>
        <a:lstStyle/>
        <a:p>
          <a:endParaRPr lang="en-US"/>
        </a:p>
      </dgm:t>
    </dgm:pt>
    <dgm:pt modelId="{0DC46F7F-BEED-46DC-BE9A-C3856F8966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CBT improves the consistency of training outcomes across training organisations using the same competency standards.</a:t>
          </a:r>
          <a:endParaRPr lang="en-US" sz="1800" b="0" i="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descr="CBT improves the relevance of training to the workplace.&#10;Employers can employ people who are already competent.&#10;CBT improves the consistency of training outcomes across training organisations using the same competency standards.&#10;CBT keeps learners engaged in the learning.&#10;"/>
        </a:ext>
      </dgm:extLst>
    </dgm:pt>
    <dgm:pt modelId="{A5F70A36-3243-4CBE-A7C7-905F43754201}" type="parTrans" cxnId="{42C00E08-AE4F-44BF-87AC-3F9EA212EBC2}">
      <dgm:prSet/>
      <dgm:spPr/>
      <dgm:t>
        <a:bodyPr/>
        <a:lstStyle/>
        <a:p>
          <a:endParaRPr lang="en-US"/>
        </a:p>
      </dgm:t>
    </dgm:pt>
    <dgm:pt modelId="{5D466C84-13AD-4DAD-87CD-5DE823672846}" type="sibTrans" cxnId="{42C00E08-AE4F-44BF-87AC-3F9EA212EBC2}">
      <dgm:prSet/>
      <dgm:spPr/>
      <dgm:t>
        <a:bodyPr/>
        <a:lstStyle/>
        <a:p>
          <a:endParaRPr lang="en-US"/>
        </a:p>
      </dgm:t>
    </dgm:pt>
    <dgm:pt modelId="{068CE62C-C0F6-4594-A5D3-E5AF32DADE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CBT keeps learners engaged in the learning.</a:t>
          </a:r>
          <a:endParaRPr lang="en-US" sz="1800" b="0" i="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descr="CBT improves the relevance of training to the workplace.&#10;Employers can employ people who are already competent.&#10;CBT improves the consistency of training outcomes across training organisations using the same competency standards.&#10;CBT keeps learners engaged in the learning.&#10;"/>
        </a:ext>
      </dgm:extLst>
    </dgm:pt>
    <dgm:pt modelId="{04FBD130-566A-42A4-B984-636489A14798}" type="parTrans" cxnId="{2DF3F2A6-7D7A-4BA9-80D4-B66573F2D600}">
      <dgm:prSet/>
      <dgm:spPr/>
      <dgm:t>
        <a:bodyPr/>
        <a:lstStyle/>
        <a:p>
          <a:endParaRPr lang="en-US"/>
        </a:p>
      </dgm:t>
    </dgm:pt>
    <dgm:pt modelId="{79D67A02-169B-41B8-B423-770B18227EFD}" type="sibTrans" cxnId="{2DF3F2A6-7D7A-4BA9-80D4-B66573F2D600}">
      <dgm:prSet/>
      <dgm:spPr/>
      <dgm:t>
        <a:bodyPr/>
        <a:lstStyle/>
        <a:p>
          <a:endParaRPr lang="en-US"/>
        </a:p>
      </dgm:t>
    </dgm:pt>
    <dgm:pt modelId="{1099402F-3140-47FF-AB94-24DB8C98C086}" type="pres">
      <dgm:prSet presAssocID="{77674B3B-6C9B-41D7-A472-84CC9CA0D9D4}" presName="root" presStyleCnt="0">
        <dgm:presLayoutVars>
          <dgm:dir/>
          <dgm:resizeHandles val="exact"/>
        </dgm:presLayoutVars>
      </dgm:prSet>
      <dgm:spPr/>
    </dgm:pt>
    <dgm:pt modelId="{AE075AEB-D562-4C56-A565-7EAE7B82D149}" type="pres">
      <dgm:prSet presAssocID="{9C499B9A-0F85-4A18-B1C2-D69F30D59DE2}" presName="compNode" presStyleCnt="0"/>
      <dgm:spPr/>
    </dgm:pt>
    <dgm:pt modelId="{9AD9BD67-6529-471D-8E0E-3BF49D50EFD4}" type="pres">
      <dgm:prSet presAssocID="{9C499B9A-0F85-4A18-B1C2-D69F30D59DE2}" presName="iconRect" presStyleLbl="node1" presStyleIdx="0" presStyleCnt="3" custScaleX="244445" custScaleY="244444" custLinFactNeighborX="3528" custLinFactNeighborY="-10583"/>
      <dgm:spPr>
        <a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E917D5F-505F-421E-8512-644EF812C99B}" type="pres">
      <dgm:prSet presAssocID="{9C499B9A-0F85-4A18-B1C2-D69F30D59DE2}" presName="spaceRect" presStyleCnt="0"/>
      <dgm:spPr/>
    </dgm:pt>
    <dgm:pt modelId="{FAFFCFE2-50A6-443B-8300-5617BB1B54BD}" type="pres">
      <dgm:prSet presAssocID="{9C499B9A-0F85-4A18-B1C2-D69F30D59DE2}" presName="textRect" presStyleLbl="revTx" presStyleIdx="0" presStyleCnt="3" custScaleX="145277" custScaleY="106654" custLinFactNeighborX="2862" custLinFactNeighborY="6352">
        <dgm:presLayoutVars>
          <dgm:chMax val="1"/>
          <dgm:chPref val="1"/>
        </dgm:presLayoutVars>
      </dgm:prSet>
      <dgm:spPr/>
    </dgm:pt>
    <dgm:pt modelId="{C153F481-E433-4DD6-83BD-32871CFDA327}" type="pres">
      <dgm:prSet presAssocID="{EEAA4732-6F34-499B-8717-4818AE9F2E3E}" presName="sibTrans" presStyleCnt="0"/>
      <dgm:spPr/>
    </dgm:pt>
    <dgm:pt modelId="{EA0478BE-AAC6-4A12-B396-28C57DC3C848}" type="pres">
      <dgm:prSet presAssocID="{0DC46F7F-BEED-46DC-BE9A-C3856F8966F8}" presName="compNode" presStyleCnt="0"/>
      <dgm:spPr/>
    </dgm:pt>
    <dgm:pt modelId="{984DB904-9266-41F6-9DF2-865D0CE2CFEE}" type="pres">
      <dgm:prSet presAssocID="{0DC46F7F-BEED-46DC-BE9A-C3856F8966F8}" presName="iconRect" presStyleLbl="node1" presStyleIdx="1" presStyleCnt="3" custScaleX="244444" custScaleY="244444" custLinFactNeighborX="21792" custLinFactNeighborY="-28222"/>
      <dgm:spPr>
        <a:blipFill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D11B9EA-9FC2-44B0-8292-B6250BC02585}" type="pres">
      <dgm:prSet presAssocID="{0DC46F7F-BEED-46DC-BE9A-C3856F8966F8}" presName="spaceRect" presStyleCnt="0"/>
      <dgm:spPr/>
    </dgm:pt>
    <dgm:pt modelId="{DC7E3AED-2941-4A45-80F8-979E951F9049}" type="pres">
      <dgm:prSet presAssocID="{0DC46F7F-BEED-46DC-BE9A-C3856F8966F8}" presName="textRect" presStyleLbl="revTx" presStyleIdx="1" presStyleCnt="3" custScaleX="144978" custScaleY="110253" custLinFactNeighborX="8377" custLinFactNeighborY="13897">
        <dgm:presLayoutVars>
          <dgm:chMax val="1"/>
          <dgm:chPref val="1"/>
        </dgm:presLayoutVars>
      </dgm:prSet>
      <dgm:spPr/>
    </dgm:pt>
    <dgm:pt modelId="{3454DD61-F6AE-4D09-88D7-11F5FE2F9F91}" type="pres">
      <dgm:prSet presAssocID="{5D466C84-13AD-4DAD-87CD-5DE823672846}" presName="sibTrans" presStyleCnt="0"/>
      <dgm:spPr/>
    </dgm:pt>
    <dgm:pt modelId="{060CD5C6-55D0-4FB9-B9E7-2091344FCB1D}" type="pres">
      <dgm:prSet presAssocID="{068CE62C-C0F6-4594-A5D3-E5AF32DADEC7}" presName="compNode" presStyleCnt="0"/>
      <dgm:spPr/>
    </dgm:pt>
    <dgm:pt modelId="{1BFEFBEA-F9F7-4760-B810-EB845892DBDB}" type="pres">
      <dgm:prSet presAssocID="{068CE62C-C0F6-4594-A5D3-E5AF32DADEC7}" presName="iconRect" presStyleLbl="node1" presStyleIdx="2" presStyleCnt="3" custScaleX="244444" custScaleY="244444" custLinFactNeighborX="27046" custLinFactNeighborY="-14111"/>
      <dgm:spPr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</dgm:pt>
    <dgm:pt modelId="{3E39212F-4FC4-4D9C-A9D2-6C71EA2982BB}" type="pres">
      <dgm:prSet presAssocID="{068CE62C-C0F6-4594-A5D3-E5AF32DADEC7}" presName="spaceRect" presStyleCnt="0"/>
      <dgm:spPr/>
    </dgm:pt>
    <dgm:pt modelId="{FA0CDB43-C2ED-4832-A879-13FC14D64897}" type="pres">
      <dgm:prSet presAssocID="{068CE62C-C0F6-4594-A5D3-E5AF32DADEC7}" presName="textRect" presStyleLbl="revTx" presStyleIdx="2" presStyleCnt="3" custScaleX="164890" custLinFactNeighborX="14740" custLinFactNeighborY="4000">
        <dgm:presLayoutVars>
          <dgm:chMax val="1"/>
          <dgm:chPref val="1"/>
        </dgm:presLayoutVars>
      </dgm:prSet>
      <dgm:spPr/>
    </dgm:pt>
  </dgm:ptLst>
  <dgm:cxnLst>
    <dgm:cxn modelId="{42C00E08-AE4F-44BF-87AC-3F9EA212EBC2}" srcId="{77674B3B-6C9B-41D7-A472-84CC9CA0D9D4}" destId="{0DC46F7F-BEED-46DC-BE9A-C3856F8966F8}" srcOrd="1" destOrd="0" parTransId="{A5F70A36-3243-4CBE-A7C7-905F43754201}" sibTransId="{5D466C84-13AD-4DAD-87CD-5DE823672846}"/>
    <dgm:cxn modelId="{68DD6710-4854-4111-A803-18D221EC35BD}" type="presOf" srcId="{0DC46F7F-BEED-46DC-BE9A-C3856F8966F8}" destId="{DC7E3AED-2941-4A45-80F8-979E951F9049}" srcOrd="0" destOrd="0" presId="urn:microsoft.com/office/officeart/2018/2/layout/IconLabelList"/>
    <dgm:cxn modelId="{3029383A-8AE8-4CED-A95E-B397616DB12D}" srcId="{77674B3B-6C9B-41D7-A472-84CC9CA0D9D4}" destId="{9C499B9A-0F85-4A18-B1C2-D69F30D59DE2}" srcOrd="0" destOrd="0" parTransId="{7C0D2A52-C89C-4692-97FA-0A0A87FFDD4D}" sibTransId="{EEAA4732-6F34-499B-8717-4818AE9F2E3E}"/>
    <dgm:cxn modelId="{2DF3F2A6-7D7A-4BA9-80D4-B66573F2D600}" srcId="{77674B3B-6C9B-41D7-A472-84CC9CA0D9D4}" destId="{068CE62C-C0F6-4594-A5D3-E5AF32DADEC7}" srcOrd="2" destOrd="0" parTransId="{04FBD130-566A-42A4-B984-636489A14798}" sibTransId="{79D67A02-169B-41B8-B423-770B18227EFD}"/>
    <dgm:cxn modelId="{524DDDAB-51B0-47B7-9A60-892882C3294D}" type="presOf" srcId="{9C499B9A-0F85-4A18-B1C2-D69F30D59DE2}" destId="{FAFFCFE2-50A6-443B-8300-5617BB1B54BD}" srcOrd="0" destOrd="0" presId="urn:microsoft.com/office/officeart/2018/2/layout/IconLabelList"/>
    <dgm:cxn modelId="{E2411CBA-D17B-41C8-924C-79BDC8B765E0}" type="presOf" srcId="{77674B3B-6C9B-41D7-A472-84CC9CA0D9D4}" destId="{1099402F-3140-47FF-AB94-24DB8C98C086}" srcOrd="0" destOrd="0" presId="urn:microsoft.com/office/officeart/2018/2/layout/IconLabelList"/>
    <dgm:cxn modelId="{AAE611E6-0D68-469D-A405-8ADB95F4918C}" type="presOf" srcId="{068CE62C-C0F6-4594-A5D3-E5AF32DADEC7}" destId="{FA0CDB43-C2ED-4832-A879-13FC14D64897}" srcOrd="0" destOrd="0" presId="urn:microsoft.com/office/officeart/2018/2/layout/IconLabelList"/>
    <dgm:cxn modelId="{6DE19EDB-D91A-49C2-84CF-50B0E4E68BEB}" type="presParOf" srcId="{1099402F-3140-47FF-AB94-24DB8C98C086}" destId="{AE075AEB-D562-4C56-A565-7EAE7B82D149}" srcOrd="0" destOrd="0" presId="urn:microsoft.com/office/officeart/2018/2/layout/IconLabelList"/>
    <dgm:cxn modelId="{FF9F19F0-D1F4-4089-A029-34064F2C4D94}" type="presParOf" srcId="{AE075AEB-D562-4C56-A565-7EAE7B82D149}" destId="{9AD9BD67-6529-471D-8E0E-3BF49D50EFD4}" srcOrd="0" destOrd="0" presId="urn:microsoft.com/office/officeart/2018/2/layout/IconLabelList"/>
    <dgm:cxn modelId="{66A91506-1535-4325-A408-8DD5D798BA94}" type="presParOf" srcId="{AE075AEB-D562-4C56-A565-7EAE7B82D149}" destId="{4E917D5F-505F-421E-8512-644EF812C99B}" srcOrd="1" destOrd="0" presId="urn:microsoft.com/office/officeart/2018/2/layout/IconLabelList"/>
    <dgm:cxn modelId="{D395DB3F-3318-4B81-BDA3-BF23C562388C}" type="presParOf" srcId="{AE075AEB-D562-4C56-A565-7EAE7B82D149}" destId="{FAFFCFE2-50A6-443B-8300-5617BB1B54BD}" srcOrd="2" destOrd="0" presId="urn:microsoft.com/office/officeart/2018/2/layout/IconLabelList"/>
    <dgm:cxn modelId="{639BD1E8-406A-48F8-A7D4-A17D90859DAE}" type="presParOf" srcId="{1099402F-3140-47FF-AB94-24DB8C98C086}" destId="{C153F481-E433-4DD6-83BD-32871CFDA327}" srcOrd="1" destOrd="0" presId="urn:microsoft.com/office/officeart/2018/2/layout/IconLabelList"/>
    <dgm:cxn modelId="{5FFBEB92-70A7-4E4B-B0CE-EE1EEC562D84}" type="presParOf" srcId="{1099402F-3140-47FF-AB94-24DB8C98C086}" destId="{EA0478BE-AAC6-4A12-B396-28C57DC3C848}" srcOrd="2" destOrd="0" presId="urn:microsoft.com/office/officeart/2018/2/layout/IconLabelList"/>
    <dgm:cxn modelId="{A72D0B75-1299-4531-A552-23F128E7826E}" type="presParOf" srcId="{EA0478BE-AAC6-4A12-B396-28C57DC3C848}" destId="{984DB904-9266-41F6-9DF2-865D0CE2CFEE}" srcOrd="0" destOrd="0" presId="urn:microsoft.com/office/officeart/2018/2/layout/IconLabelList"/>
    <dgm:cxn modelId="{2A168B6A-D947-46CC-8580-C4530D8F7C14}" type="presParOf" srcId="{EA0478BE-AAC6-4A12-B396-28C57DC3C848}" destId="{1D11B9EA-9FC2-44B0-8292-B6250BC02585}" srcOrd="1" destOrd="0" presId="urn:microsoft.com/office/officeart/2018/2/layout/IconLabelList"/>
    <dgm:cxn modelId="{507665B3-38F5-4829-993E-8FE2E4CAC28A}" type="presParOf" srcId="{EA0478BE-AAC6-4A12-B396-28C57DC3C848}" destId="{DC7E3AED-2941-4A45-80F8-979E951F9049}" srcOrd="2" destOrd="0" presId="urn:microsoft.com/office/officeart/2018/2/layout/IconLabelList"/>
    <dgm:cxn modelId="{1831F9FD-0362-4C5D-BDCE-6DE2DE178639}" type="presParOf" srcId="{1099402F-3140-47FF-AB94-24DB8C98C086}" destId="{3454DD61-F6AE-4D09-88D7-11F5FE2F9F91}" srcOrd="3" destOrd="0" presId="urn:microsoft.com/office/officeart/2018/2/layout/IconLabelList"/>
    <dgm:cxn modelId="{FFA67631-28D5-4C15-91AB-910006EDB370}" type="presParOf" srcId="{1099402F-3140-47FF-AB94-24DB8C98C086}" destId="{060CD5C6-55D0-4FB9-B9E7-2091344FCB1D}" srcOrd="4" destOrd="0" presId="urn:microsoft.com/office/officeart/2018/2/layout/IconLabelList"/>
    <dgm:cxn modelId="{8E3A7248-EBFE-46FF-BFA8-B4A6F988175D}" type="presParOf" srcId="{060CD5C6-55D0-4FB9-B9E7-2091344FCB1D}" destId="{1BFEFBEA-F9F7-4760-B810-EB845892DBDB}" srcOrd="0" destOrd="0" presId="urn:microsoft.com/office/officeart/2018/2/layout/IconLabelList"/>
    <dgm:cxn modelId="{764DF8CD-8007-4DDB-A44C-C353CF01538D}" type="presParOf" srcId="{060CD5C6-55D0-4FB9-B9E7-2091344FCB1D}" destId="{3E39212F-4FC4-4D9C-A9D2-6C71EA2982BB}" srcOrd="1" destOrd="0" presId="urn:microsoft.com/office/officeart/2018/2/layout/IconLabelList"/>
    <dgm:cxn modelId="{69D7E3B2-8EEA-4E0B-BC2B-8E6A284525E8}" type="presParOf" srcId="{060CD5C6-55D0-4FB9-B9E7-2091344FCB1D}" destId="{FA0CDB43-C2ED-4832-A879-13FC14D6489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DE8694-9831-4DD4-945C-C3AE0D992AB7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C6236D-8EF7-4EDA-B932-084718CC89D4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GB" sz="2000" b="0" i="0" baseline="0" dirty="0"/>
            <a:t>CBT focuses on what a person can do, not how they learned how to do it</a:t>
          </a:r>
          <a:endParaRPr lang="en-US" sz="2000" b="0" dirty="0"/>
        </a:p>
      </dgm:t>
    </dgm:pt>
    <dgm:pt modelId="{4D508EF5-10D6-49AD-BB3D-EED1BA1812D0}" type="parTrans" cxnId="{F9476E03-5EF9-4CFE-9107-A906793BEE9F}">
      <dgm:prSet/>
      <dgm:spPr/>
      <dgm:t>
        <a:bodyPr/>
        <a:lstStyle/>
        <a:p>
          <a:endParaRPr lang="en-US"/>
        </a:p>
      </dgm:t>
    </dgm:pt>
    <dgm:pt modelId="{DDF0FEF3-431B-4DD5-BE6A-EA85E7715E97}" type="sibTrans" cxnId="{F9476E03-5EF9-4CFE-9107-A906793BEE9F}">
      <dgm:prSet/>
      <dgm:spPr/>
      <dgm:t>
        <a:bodyPr/>
        <a:lstStyle/>
        <a:p>
          <a:endParaRPr lang="en-US"/>
        </a:p>
      </dgm:t>
    </dgm:pt>
    <dgm:pt modelId="{9EAA862E-925A-43A4-ABC9-0F3D1CA1D138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800" b="0" i="0" baseline="0" dirty="0"/>
            <a:t>A person earns a statement of attainment or qualification when they demonstrate they can perform specific tasks to a competent standard.</a:t>
          </a:r>
          <a:endParaRPr lang="en-US" sz="1800" dirty="0"/>
        </a:p>
      </dgm:t>
    </dgm:pt>
    <dgm:pt modelId="{776CA149-C923-4D85-80FB-97E2520F42A2}" type="parTrans" cxnId="{66BE2981-8674-49BC-965D-8904C3BCC80B}">
      <dgm:prSet/>
      <dgm:spPr/>
      <dgm:t>
        <a:bodyPr/>
        <a:lstStyle/>
        <a:p>
          <a:endParaRPr lang="en-US"/>
        </a:p>
      </dgm:t>
    </dgm:pt>
    <dgm:pt modelId="{05F1175E-7FEB-4B49-9E06-9EE779FC6182}" type="sibTrans" cxnId="{66BE2981-8674-49BC-965D-8904C3BCC80B}">
      <dgm:prSet/>
      <dgm:spPr/>
      <dgm:t>
        <a:bodyPr/>
        <a:lstStyle/>
        <a:p>
          <a:endParaRPr lang="en-US"/>
        </a:p>
      </dgm:t>
    </dgm:pt>
    <dgm:pt modelId="{72E8D4AB-4392-4D9F-B70A-B7767CC767A9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GB" sz="2000" b="0" i="0" baseline="0" dirty="0"/>
            <a:t>Flexible and personalised</a:t>
          </a:r>
          <a:endParaRPr lang="en-US" sz="2000" b="0" dirty="0"/>
        </a:p>
      </dgm:t>
    </dgm:pt>
    <dgm:pt modelId="{33A9EF58-03B9-4098-A533-D8356B4C8ECB}" type="parTrans" cxnId="{F19958E0-1C76-49D8-88C0-48FD1D289E75}">
      <dgm:prSet/>
      <dgm:spPr/>
      <dgm:t>
        <a:bodyPr/>
        <a:lstStyle/>
        <a:p>
          <a:endParaRPr lang="en-US"/>
        </a:p>
      </dgm:t>
    </dgm:pt>
    <dgm:pt modelId="{F58C3471-62CE-412B-860F-6FB8375A5F0E}" type="sibTrans" cxnId="{F19958E0-1C76-49D8-88C0-48FD1D289E75}">
      <dgm:prSet/>
      <dgm:spPr/>
      <dgm:t>
        <a:bodyPr/>
        <a:lstStyle/>
        <a:p>
          <a:endParaRPr lang="en-US"/>
        </a:p>
      </dgm:t>
    </dgm:pt>
    <dgm:pt modelId="{8D24D4DB-C37D-4108-B0AE-72E200198A4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800" b="0" i="0" baseline="0" dirty="0"/>
            <a:t>CBT is client focused, meaning that training and assessment approaches must be right for the learner and their workplace.</a:t>
          </a:r>
          <a:endParaRPr lang="en-US" sz="1800" dirty="0"/>
        </a:p>
      </dgm:t>
    </dgm:pt>
    <dgm:pt modelId="{9EF4BB97-35B2-42B4-8732-CAAF0EDA5112}" type="parTrans" cxnId="{68EC0258-0A59-4002-9FFC-2E3519E15D34}">
      <dgm:prSet/>
      <dgm:spPr/>
      <dgm:t>
        <a:bodyPr/>
        <a:lstStyle/>
        <a:p>
          <a:endParaRPr lang="en-US"/>
        </a:p>
      </dgm:t>
    </dgm:pt>
    <dgm:pt modelId="{758A2B20-48E0-4A1F-9DE6-981553374EBE}" type="sibTrans" cxnId="{68EC0258-0A59-4002-9FFC-2E3519E15D34}">
      <dgm:prSet/>
      <dgm:spPr/>
      <dgm:t>
        <a:bodyPr/>
        <a:lstStyle/>
        <a:p>
          <a:endParaRPr lang="en-US"/>
        </a:p>
      </dgm:t>
    </dgm:pt>
    <dgm:pt modelId="{B1956011-8C8B-436E-A454-49DD905E4762}" type="pres">
      <dgm:prSet presAssocID="{07DE8694-9831-4DD4-945C-C3AE0D992AB7}" presName="root" presStyleCnt="0">
        <dgm:presLayoutVars>
          <dgm:dir/>
          <dgm:resizeHandles val="exact"/>
        </dgm:presLayoutVars>
      </dgm:prSet>
      <dgm:spPr/>
    </dgm:pt>
    <dgm:pt modelId="{C29A37BE-E1AC-4CFC-B682-B647AFB56643}" type="pres">
      <dgm:prSet presAssocID="{25C6236D-8EF7-4EDA-B932-084718CC89D4}" presName="compNode" presStyleCnt="0"/>
      <dgm:spPr/>
    </dgm:pt>
    <dgm:pt modelId="{0D81566B-7AC1-4B51-8F65-679493F1AD92}" type="pres">
      <dgm:prSet presAssocID="{25C6236D-8EF7-4EDA-B932-084718CC89D4}" presName="iconRect" presStyleLbl="node1" presStyleIdx="0" presStyleCnt="2" custScaleX="107143" custScaleY="107143" custLinFactNeighborX="82525" custLinFactNeighborY="-1890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</dgm:pt>
    <dgm:pt modelId="{C322265E-A53D-4A03-997F-A06660FDFEF5}" type="pres">
      <dgm:prSet presAssocID="{25C6236D-8EF7-4EDA-B932-084718CC89D4}" presName="iconSpace" presStyleCnt="0"/>
      <dgm:spPr/>
    </dgm:pt>
    <dgm:pt modelId="{64E877FF-FEFE-4507-8620-7C90E604F89A}" type="pres">
      <dgm:prSet presAssocID="{25C6236D-8EF7-4EDA-B932-084718CC89D4}" presName="parTx" presStyleLbl="revTx" presStyleIdx="0" presStyleCnt="4" custLinFactNeighborX="-3970" custLinFactNeighborY="-2940">
        <dgm:presLayoutVars>
          <dgm:chMax val="0"/>
          <dgm:chPref val="0"/>
        </dgm:presLayoutVars>
      </dgm:prSet>
      <dgm:spPr/>
    </dgm:pt>
    <dgm:pt modelId="{D2818ECE-EF95-4197-8F8A-7EB97125441A}" type="pres">
      <dgm:prSet presAssocID="{25C6236D-8EF7-4EDA-B932-084718CC89D4}" presName="txSpace" presStyleCnt="0"/>
      <dgm:spPr/>
    </dgm:pt>
    <dgm:pt modelId="{4A3F351C-A5E9-403A-B644-27F2A7EC852D}" type="pres">
      <dgm:prSet presAssocID="{25C6236D-8EF7-4EDA-B932-084718CC89D4}" presName="desTx" presStyleLbl="revTx" presStyleIdx="1" presStyleCnt="4" custLinFactNeighborX="-3965" custLinFactNeighborY="5377">
        <dgm:presLayoutVars/>
      </dgm:prSet>
      <dgm:spPr/>
    </dgm:pt>
    <dgm:pt modelId="{059DDB46-5912-4FB2-BA39-D437B93FD478}" type="pres">
      <dgm:prSet presAssocID="{DDF0FEF3-431B-4DD5-BE6A-EA85E7715E97}" presName="sibTrans" presStyleCnt="0"/>
      <dgm:spPr/>
    </dgm:pt>
    <dgm:pt modelId="{15F81197-4F12-431A-A4AC-6BBFC085DC63}" type="pres">
      <dgm:prSet presAssocID="{72E8D4AB-4392-4D9F-B70A-B7767CC767A9}" presName="compNode" presStyleCnt="0"/>
      <dgm:spPr/>
    </dgm:pt>
    <dgm:pt modelId="{F1D18D26-8C3A-4EA1-9AA6-FFAE9326F7EF}" type="pres">
      <dgm:prSet presAssocID="{72E8D4AB-4392-4D9F-B70A-B7767CC767A9}" presName="iconRect" presStyleLbl="node1" presStyleIdx="1" presStyleCnt="2" custLinFactNeighborX="79376" custLinFactNeighborY="1261"/>
      <dgm:spPr>
        <a:blipFill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</dgm:pt>
    <dgm:pt modelId="{3038C75E-08D8-4837-BFF9-5BE4443BEAEE}" type="pres">
      <dgm:prSet presAssocID="{72E8D4AB-4392-4D9F-B70A-B7767CC767A9}" presName="iconSpace" presStyleCnt="0"/>
      <dgm:spPr/>
    </dgm:pt>
    <dgm:pt modelId="{4508A333-11E8-404C-A262-F97B9C262926}" type="pres">
      <dgm:prSet presAssocID="{72E8D4AB-4392-4D9F-B70A-B7767CC767A9}" presName="parTx" presStyleLbl="revTx" presStyleIdx="2" presStyleCnt="4" custLinFactNeighborX="-4965" custLinFactNeighborY="1470">
        <dgm:presLayoutVars>
          <dgm:chMax val="0"/>
          <dgm:chPref val="0"/>
        </dgm:presLayoutVars>
      </dgm:prSet>
      <dgm:spPr/>
    </dgm:pt>
    <dgm:pt modelId="{30736F24-C9BD-4867-A002-4BE5B93EF242}" type="pres">
      <dgm:prSet presAssocID="{72E8D4AB-4392-4D9F-B70A-B7767CC767A9}" presName="txSpace" presStyleCnt="0"/>
      <dgm:spPr/>
    </dgm:pt>
    <dgm:pt modelId="{A125872E-438A-4F68-8FD8-6315AD430F8D}" type="pres">
      <dgm:prSet presAssocID="{72E8D4AB-4392-4D9F-B70A-B7767CC767A9}" presName="desTx" presStyleLbl="revTx" presStyleIdx="3" presStyleCnt="4" custLinFactNeighborX="-4745" custLinFactNeighborY="7750">
        <dgm:presLayoutVars/>
      </dgm:prSet>
      <dgm:spPr/>
    </dgm:pt>
  </dgm:ptLst>
  <dgm:cxnLst>
    <dgm:cxn modelId="{F9476E03-5EF9-4CFE-9107-A906793BEE9F}" srcId="{07DE8694-9831-4DD4-945C-C3AE0D992AB7}" destId="{25C6236D-8EF7-4EDA-B932-084718CC89D4}" srcOrd="0" destOrd="0" parTransId="{4D508EF5-10D6-49AD-BB3D-EED1BA1812D0}" sibTransId="{DDF0FEF3-431B-4DD5-BE6A-EA85E7715E97}"/>
    <dgm:cxn modelId="{169B3848-FE21-4D2C-B64A-3B4A021ADBDD}" type="presOf" srcId="{07DE8694-9831-4DD4-945C-C3AE0D992AB7}" destId="{B1956011-8C8B-436E-A454-49DD905E4762}" srcOrd="0" destOrd="0" presId="urn:microsoft.com/office/officeart/2018/2/layout/IconLabelDescriptionList"/>
    <dgm:cxn modelId="{701A856E-FBE3-4078-9BA7-F3000C834AAB}" type="presOf" srcId="{72E8D4AB-4392-4D9F-B70A-B7767CC767A9}" destId="{4508A333-11E8-404C-A262-F97B9C262926}" srcOrd="0" destOrd="0" presId="urn:microsoft.com/office/officeart/2018/2/layout/IconLabelDescriptionList"/>
    <dgm:cxn modelId="{68EC0258-0A59-4002-9FFC-2E3519E15D34}" srcId="{72E8D4AB-4392-4D9F-B70A-B7767CC767A9}" destId="{8D24D4DB-C37D-4108-B0AE-72E200198A4C}" srcOrd="0" destOrd="0" parTransId="{9EF4BB97-35B2-42B4-8732-CAAF0EDA5112}" sibTransId="{758A2B20-48E0-4A1F-9DE6-981553374EBE}"/>
    <dgm:cxn modelId="{66BE2981-8674-49BC-965D-8904C3BCC80B}" srcId="{25C6236D-8EF7-4EDA-B932-084718CC89D4}" destId="{9EAA862E-925A-43A4-ABC9-0F3D1CA1D138}" srcOrd="0" destOrd="0" parTransId="{776CA149-C923-4D85-80FB-97E2520F42A2}" sibTransId="{05F1175E-7FEB-4B49-9E06-9EE779FC6182}"/>
    <dgm:cxn modelId="{0A3D8086-DAB8-4010-BF77-AB3E1E3D51B8}" type="presOf" srcId="{9EAA862E-925A-43A4-ABC9-0F3D1CA1D138}" destId="{4A3F351C-A5E9-403A-B644-27F2A7EC852D}" srcOrd="0" destOrd="0" presId="urn:microsoft.com/office/officeart/2018/2/layout/IconLabelDescriptionList"/>
    <dgm:cxn modelId="{5DF3E491-9681-4712-A4B2-2A03E6BCE473}" type="presOf" srcId="{25C6236D-8EF7-4EDA-B932-084718CC89D4}" destId="{64E877FF-FEFE-4507-8620-7C90E604F89A}" srcOrd="0" destOrd="0" presId="urn:microsoft.com/office/officeart/2018/2/layout/IconLabelDescriptionList"/>
    <dgm:cxn modelId="{71046A92-9D1C-44C7-9892-EBC9A9E28865}" type="presOf" srcId="{8D24D4DB-C37D-4108-B0AE-72E200198A4C}" destId="{A125872E-438A-4F68-8FD8-6315AD430F8D}" srcOrd="0" destOrd="0" presId="urn:microsoft.com/office/officeart/2018/2/layout/IconLabelDescriptionList"/>
    <dgm:cxn modelId="{F19958E0-1C76-49D8-88C0-48FD1D289E75}" srcId="{07DE8694-9831-4DD4-945C-C3AE0D992AB7}" destId="{72E8D4AB-4392-4D9F-B70A-B7767CC767A9}" srcOrd="1" destOrd="0" parTransId="{33A9EF58-03B9-4098-A533-D8356B4C8ECB}" sibTransId="{F58C3471-62CE-412B-860F-6FB8375A5F0E}"/>
    <dgm:cxn modelId="{F0270352-E97A-48BA-AA51-6A43688D0B01}" type="presParOf" srcId="{B1956011-8C8B-436E-A454-49DD905E4762}" destId="{C29A37BE-E1AC-4CFC-B682-B647AFB56643}" srcOrd="0" destOrd="0" presId="urn:microsoft.com/office/officeart/2018/2/layout/IconLabelDescriptionList"/>
    <dgm:cxn modelId="{062B9843-CFEF-4801-941E-96C91E6A57F6}" type="presParOf" srcId="{C29A37BE-E1AC-4CFC-B682-B647AFB56643}" destId="{0D81566B-7AC1-4B51-8F65-679493F1AD92}" srcOrd="0" destOrd="0" presId="urn:microsoft.com/office/officeart/2018/2/layout/IconLabelDescriptionList"/>
    <dgm:cxn modelId="{A9000AD5-47D8-43EF-AA85-BA348E499129}" type="presParOf" srcId="{C29A37BE-E1AC-4CFC-B682-B647AFB56643}" destId="{C322265E-A53D-4A03-997F-A06660FDFEF5}" srcOrd="1" destOrd="0" presId="urn:microsoft.com/office/officeart/2018/2/layout/IconLabelDescriptionList"/>
    <dgm:cxn modelId="{868F89E8-7F43-46ED-BFC6-2D2092EA4D06}" type="presParOf" srcId="{C29A37BE-E1AC-4CFC-B682-B647AFB56643}" destId="{64E877FF-FEFE-4507-8620-7C90E604F89A}" srcOrd="2" destOrd="0" presId="urn:microsoft.com/office/officeart/2018/2/layout/IconLabelDescriptionList"/>
    <dgm:cxn modelId="{F20AB9CD-589A-425C-ADC5-C1DE85704F5B}" type="presParOf" srcId="{C29A37BE-E1AC-4CFC-B682-B647AFB56643}" destId="{D2818ECE-EF95-4197-8F8A-7EB97125441A}" srcOrd="3" destOrd="0" presId="urn:microsoft.com/office/officeart/2018/2/layout/IconLabelDescriptionList"/>
    <dgm:cxn modelId="{8DFBA73B-2A42-4296-ABA1-5FAF37E799A0}" type="presParOf" srcId="{C29A37BE-E1AC-4CFC-B682-B647AFB56643}" destId="{4A3F351C-A5E9-403A-B644-27F2A7EC852D}" srcOrd="4" destOrd="0" presId="urn:microsoft.com/office/officeart/2018/2/layout/IconLabelDescriptionList"/>
    <dgm:cxn modelId="{4BF0671A-1FF9-45D8-A050-779D16DEFB46}" type="presParOf" srcId="{B1956011-8C8B-436E-A454-49DD905E4762}" destId="{059DDB46-5912-4FB2-BA39-D437B93FD478}" srcOrd="1" destOrd="0" presId="urn:microsoft.com/office/officeart/2018/2/layout/IconLabelDescriptionList"/>
    <dgm:cxn modelId="{2FCA1005-D659-4242-9F15-8BD8A1E06721}" type="presParOf" srcId="{B1956011-8C8B-436E-A454-49DD905E4762}" destId="{15F81197-4F12-431A-A4AC-6BBFC085DC63}" srcOrd="2" destOrd="0" presId="urn:microsoft.com/office/officeart/2018/2/layout/IconLabelDescriptionList"/>
    <dgm:cxn modelId="{AA820203-DA81-4F54-ADEF-7645EBAF759F}" type="presParOf" srcId="{15F81197-4F12-431A-A4AC-6BBFC085DC63}" destId="{F1D18D26-8C3A-4EA1-9AA6-FFAE9326F7EF}" srcOrd="0" destOrd="0" presId="urn:microsoft.com/office/officeart/2018/2/layout/IconLabelDescriptionList"/>
    <dgm:cxn modelId="{1B6DBCC5-2073-4E61-BA75-9D5654D38D2D}" type="presParOf" srcId="{15F81197-4F12-431A-A4AC-6BBFC085DC63}" destId="{3038C75E-08D8-4837-BFF9-5BE4443BEAEE}" srcOrd="1" destOrd="0" presId="urn:microsoft.com/office/officeart/2018/2/layout/IconLabelDescriptionList"/>
    <dgm:cxn modelId="{2A727558-603A-4518-93C2-0656902BEBA9}" type="presParOf" srcId="{15F81197-4F12-431A-A4AC-6BBFC085DC63}" destId="{4508A333-11E8-404C-A262-F97B9C262926}" srcOrd="2" destOrd="0" presId="urn:microsoft.com/office/officeart/2018/2/layout/IconLabelDescriptionList"/>
    <dgm:cxn modelId="{D0535DAE-2D3B-428E-836F-B272AD55634A}" type="presParOf" srcId="{15F81197-4F12-431A-A4AC-6BBFC085DC63}" destId="{30736F24-C9BD-4867-A002-4BE5B93EF242}" srcOrd="3" destOrd="0" presId="urn:microsoft.com/office/officeart/2018/2/layout/IconLabelDescriptionList"/>
    <dgm:cxn modelId="{77427DDB-9097-454B-B76F-44BBE80F14B1}" type="presParOf" srcId="{15F81197-4F12-431A-A4AC-6BBFC085DC63}" destId="{A125872E-438A-4F68-8FD8-6315AD430F8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F7703A-8FB9-4B9D-A708-1A2E1EEF7834}" type="doc">
      <dgm:prSet loTypeId="urn:microsoft.com/office/officeart/2008/layout/VerticalCircle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7A011-408B-4136-94B3-D553150E3D6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 dirty="0"/>
            <a:t>Progress is not necessarily based on time</a:t>
          </a:r>
          <a:endParaRPr lang="en-US" dirty="0"/>
        </a:p>
      </dgm:t>
    </dgm:pt>
    <dgm:pt modelId="{D54EBD55-4E92-46E9-9ED1-0B9FBCDD4F05}" type="parTrans" cxnId="{9EEF90C7-ACEC-450D-897F-28AAC49B176D}">
      <dgm:prSet/>
      <dgm:spPr/>
      <dgm:t>
        <a:bodyPr/>
        <a:lstStyle/>
        <a:p>
          <a:endParaRPr lang="en-US"/>
        </a:p>
      </dgm:t>
    </dgm:pt>
    <dgm:pt modelId="{ED352427-26C0-4D28-B104-DD1D8725D7B8}" type="sibTrans" cxnId="{9EEF90C7-ACEC-450D-897F-28AAC49B176D}">
      <dgm:prSet/>
      <dgm:spPr/>
      <dgm:t>
        <a:bodyPr/>
        <a:lstStyle/>
        <a:p>
          <a:endParaRPr lang="en-US"/>
        </a:p>
      </dgm:t>
    </dgm:pt>
    <dgm:pt modelId="{F92EC7A4-23C0-4B04-B003-250C14D5925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 dirty="0"/>
            <a:t>A learner either can or cannot yet do the thing that they are learning about</a:t>
          </a:r>
          <a:endParaRPr lang="en-US" dirty="0"/>
        </a:p>
      </dgm:t>
    </dgm:pt>
    <dgm:pt modelId="{FFCFA280-FC87-47B1-8266-80E2F24192CF}" type="parTrans" cxnId="{34D3A66E-1A4F-48DD-A931-1CDC2DCA6163}">
      <dgm:prSet/>
      <dgm:spPr/>
      <dgm:t>
        <a:bodyPr/>
        <a:lstStyle/>
        <a:p>
          <a:endParaRPr lang="en-US"/>
        </a:p>
      </dgm:t>
    </dgm:pt>
    <dgm:pt modelId="{43173150-1E20-4A61-9B56-B3769C151C57}" type="sibTrans" cxnId="{34D3A66E-1A4F-48DD-A931-1CDC2DCA6163}">
      <dgm:prSet/>
      <dgm:spPr/>
      <dgm:t>
        <a:bodyPr/>
        <a:lstStyle/>
        <a:p>
          <a:endParaRPr lang="en-US"/>
        </a:p>
      </dgm:t>
    </dgm:pt>
    <dgm:pt modelId="{1B67F5FE-4DC7-4172-9E00-F78D81C14B5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It is b</a:t>
          </a:r>
          <a:r>
            <a:rPr lang="en-GB" b="0" i="0" baseline="0" dirty="0"/>
            <a:t>ased on the concept that learners can learn transferable skills</a:t>
          </a:r>
          <a:endParaRPr lang="en-US" dirty="0"/>
        </a:p>
      </dgm:t>
    </dgm:pt>
    <dgm:pt modelId="{4236FDA4-B45B-4EB0-B2CC-9636A7939CE6}" type="parTrans" cxnId="{06D5F4A4-AC46-4AE1-8371-12D6EEF3DA78}">
      <dgm:prSet/>
      <dgm:spPr/>
      <dgm:t>
        <a:bodyPr/>
        <a:lstStyle/>
        <a:p>
          <a:endParaRPr lang="en-US"/>
        </a:p>
      </dgm:t>
    </dgm:pt>
    <dgm:pt modelId="{1722DC01-7E38-48DE-B1CD-C8F9576F4371}" type="sibTrans" cxnId="{06D5F4A4-AC46-4AE1-8371-12D6EEF3DA78}">
      <dgm:prSet/>
      <dgm:spPr/>
      <dgm:t>
        <a:bodyPr/>
        <a:lstStyle/>
        <a:p>
          <a:endParaRPr lang="en-US"/>
        </a:p>
      </dgm:t>
    </dgm:pt>
    <dgm:pt modelId="{D274B8DC-2BEA-42FB-AE56-96AAA065E47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 dirty="0"/>
            <a:t>Learners are not expected to perform tasks better than others, or in competition with others</a:t>
          </a:r>
          <a:endParaRPr lang="en-US" dirty="0"/>
        </a:p>
      </dgm:t>
    </dgm:pt>
    <dgm:pt modelId="{390B080B-A75C-4B0D-90B8-4DF4387C36BB}" type="parTrans" cxnId="{32DBA938-57A1-4491-A830-A00CAA9B2CC6}">
      <dgm:prSet/>
      <dgm:spPr/>
      <dgm:t>
        <a:bodyPr/>
        <a:lstStyle/>
        <a:p>
          <a:endParaRPr lang="en-AU"/>
        </a:p>
      </dgm:t>
    </dgm:pt>
    <dgm:pt modelId="{A5AD09B5-8177-4733-B6DD-12545A032D9F}" type="sibTrans" cxnId="{32DBA938-57A1-4491-A830-A00CAA9B2CC6}">
      <dgm:prSet/>
      <dgm:spPr/>
      <dgm:t>
        <a:bodyPr/>
        <a:lstStyle/>
        <a:p>
          <a:endParaRPr lang="en-AU"/>
        </a:p>
      </dgm:t>
    </dgm:pt>
    <dgm:pt modelId="{E9FCD22F-EC90-4673-9018-F703ED1A590B}" type="pres">
      <dgm:prSet presAssocID="{C0F7703A-8FB9-4B9D-A708-1A2E1EEF7834}" presName="Name0" presStyleCnt="0">
        <dgm:presLayoutVars>
          <dgm:dir/>
        </dgm:presLayoutVars>
      </dgm:prSet>
      <dgm:spPr/>
    </dgm:pt>
    <dgm:pt modelId="{7519E8D7-FFD8-44A8-A674-B0EE831F8E19}" type="pres">
      <dgm:prSet presAssocID="{60C7A011-408B-4136-94B3-D553150E3D6F}" presName="noChildren" presStyleCnt="0"/>
      <dgm:spPr/>
    </dgm:pt>
    <dgm:pt modelId="{455CB35E-0D20-4E9F-AE6E-185D37049327}" type="pres">
      <dgm:prSet presAssocID="{60C7A011-408B-4136-94B3-D553150E3D6F}" presName="gap" presStyleCnt="0"/>
      <dgm:spPr/>
    </dgm:pt>
    <dgm:pt modelId="{AE84853A-D58E-4B14-BE18-9AB37275E2CC}" type="pres">
      <dgm:prSet presAssocID="{60C7A011-408B-4136-94B3-D553150E3D6F}" presName="medCircle2" presStyleLbl="vennNode1" presStyleIdx="0" presStyleCnt="4"/>
      <dgm:spPr>
        <a:solidFill>
          <a:schemeClr val="accent2">
            <a:alpha val="50000"/>
          </a:schemeClr>
        </a:solidFill>
      </dgm:spPr>
    </dgm:pt>
    <dgm:pt modelId="{0211947B-E459-4B94-B3CC-C229BE92E77A}" type="pres">
      <dgm:prSet presAssocID="{60C7A011-408B-4136-94B3-D553150E3D6F}" presName="txLvlOnly1" presStyleLbl="revTx" presStyleIdx="0" presStyleCnt="4"/>
      <dgm:spPr/>
    </dgm:pt>
    <dgm:pt modelId="{23C1EEC0-4FE5-4310-9BD9-937C7A8E0B64}" type="pres">
      <dgm:prSet presAssocID="{F92EC7A4-23C0-4B04-B003-250C14D59257}" presName="noChildren" presStyleCnt="0"/>
      <dgm:spPr/>
    </dgm:pt>
    <dgm:pt modelId="{754110AF-4486-4288-AB7A-9E5F4AD95FDD}" type="pres">
      <dgm:prSet presAssocID="{F92EC7A4-23C0-4B04-B003-250C14D59257}" presName="gap" presStyleCnt="0"/>
      <dgm:spPr/>
    </dgm:pt>
    <dgm:pt modelId="{330C0643-E367-4F5B-A2C7-A03E11BF34ED}" type="pres">
      <dgm:prSet presAssocID="{F92EC7A4-23C0-4B04-B003-250C14D59257}" presName="medCircle2" presStyleLbl="vennNode1" presStyleIdx="1" presStyleCnt="4"/>
      <dgm:spPr>
        <a:solidFill>
          <a:schemeClr val="accent3">
            <a:alpha val="50000"/>
          </a:schemeClr>
        </a:solidFill>
      </dgm:spPr>
    </dgm:pt>
    <dgm:pt modelId="{BC16BD29-C9F1-4D8A-8B20-E7E4D823851E}" type="pres">
      <dgm:prSet presAssocID="{F92EC7A4-23C0-4B04-B003-250C14D59257}" presName="txLvlOnly1" presStyleLbl="revTx" presStyleIdx="1" presStyleCnt="4"/>
      <dgm:spPr/>
    </dgm:pt>
    <dgm:pt modelId="{3F669291-955D-42A1-B459-17405F9363C3}" type="pres">
      <dgm:prSet presAssocID="{1B67F5FE-4DC7-4172-9E00-F78D81C14B59}" presName="noChildren" presStyleCnt="0"/>
      <dgm:spPr/>
    </dgm:pt>
    <dgm:pt modelId="{D18DB9F6-21BF-41F4-89DF-066DB83FBC46}" type="pres">
      <dgm:prSet presAssocID="{1B67F5FE-4DC7-4172-9E00-F78D81C14B59}" presName="gap" presStyleCnt="0"/>
      <dgm:spPr/>
    </dgm:pt>
    <dgm:pt modelId="{C052A140-50F3-44E6-B483-2D4B0BAF6152}" type="pres">
      <dgm:prSet presAssocID="{1B67F5FE-4DC7-4172-9E00-F78D81C14B59}" presName="medCircle2" presStyleLbl="vennNode1" presStyleIdx="2" presStyleCnt="4"/>
      <dgm:spPr>
        <a:solidFill>
          <a:schemeClr val="accent6">
            <a:alpha val="50000"/>
          </a:schemeClr>
        </a:solidFill>
      </dgm:spPr>
    </dgm:pt>
    <dgm:pt modelId="{8CC40B29-EA18-4A22-9822-75C1850E5DB0}" type="pres">
      <dgm:prSet presAssocID="{1B67F5FE-4DC7-4172-9E00-F78D81C14B59}" presName="txLvlOnly1" presStyleLbl="revTx" presStyleIdx="2" presStyleCnt="4"/>
      <dgm:spPr/>
    </dgm:pt>
    <dgm:pt modelId="{4DF1E8B8-3CDA-4A04-9D6D-BC7AA4533921}" type="pres">
      <dgm:prSet presAssocID="{D274B8DC-2BEA-42FB-AE56-96AAA065E476}" presName="noChildren" presStyleCnt="0"/>
      <dgm:spPr/>
    </dgm:pt>
    <dgm:pt modelId="{76413EBB-07BF-4DE9-BD80-429B82A16A6D}" type="pres">
      <dgm:prSet presAssocID="{D274B8DC-2BEA-42FB-AE56-96AAA065E476}" presName="gap" presStyleCnt="0"/>
      <dgm:spPr/>
    </dgm:pt>
    <dgm:pt modelId="{EB8D19CD-C276-4D5D-874C-1DC81BE4D58B}" type="pres">
      <dgm:prSet presAssocID="{D274B8DC-2BEA-42FB-AE56-96AAA065E476}" presName="medCircle2" presStyleLbl="vennNode1" presStyleIdx="3" presStyleCnt="4"/>
      <dgm:spPr>
        <a:solidFill>
          <a:schemeClr val="accent1">
            <a:alpha val="50000"/>
          </a:schemeClr>
        </a:solidFill>
      </dgm:spPr>
    </dgm:pt>
    <dgm:pt modelId="{B631B6FD-AFCB-48B4-9562-1AE94B21FBE6}" type="pres">
      <dgm:prSet presAssocID="{D274B8DC-2BEA-42FB-AE56-96AAA065E476}" presName="txLvlOnly1" presStyleLbl="revTx" presStyleIdx="3" presStyleCnt="4"/>
      <dgm:spPr/>
    </dgm:pt>
  </dgm:ptLst>
  <dgm:cxnLst>
    <dgm:cxn modelId="{90132129-8780-43F4-8C70-1F138A540E3C}" type="presOf" srcId="{1B67F5FE-4DC7-4172-9E00-F78D81C14B59}" destId="{8CC40B29-EA18-4A22-9822-75C1850E5DB0}" srcOrd="0" destOrd="0" presId="urn:microsoft.com/office/officeart/2008/layout/VerticalCircleList"/>
    <dgm:cxn modelId="{32DBA938-57A1-4491-A830-A00CAA9B2CC6}" srcId="{C0F7703A-8FB9-4B9D-A708-1A2E1EEF7834}" destId="{D274B8DC-2BEA-42FB-AE56-96AAA065E476}" srcOrd="3" destOrd="0" parTransId="{390B080B-A75C-4B0D-90B8-4DF4387C36BB}" sibTransId="{A5AD09B5-8177-4733-B6DD-12545A032D9F}"/>
    <dgm:cxn modelId="{718A2B4D-2659-416A-9ACF-B937BE28599C}" type="presOf" srcId="{D274B8DC-2BEA-42FB-AE56-96AAA065E476}" destId="{B631B6FD-AFCB-48B4-9562-1AE94B21FBE6}" srcOrd="0" destOrd="0" presId="urn:microsoft.com/office/officeart/2008/layout/VerticalCircleList"/>
    <dgm:cxn modelId="{34D3A66E-1A4F-48DD-A931-1CDC2DCA6163}" srcId="{C0F7703A-8FB9-4B9D-A708-1A2E1EEF7834}" destId="{F92EC7A4-23C0-4B04-B003-250C14D59257}" srcOrd="1" destOrd="0" parTransId="{FFCFA280-FC87-47B1-8266-80E2F24192CF}" sibTransId="{43173150-1E20-4A61-9B56-B3769C151C57}"/>
    <dgm:cxn modelId="{CC45F979-D15B-492A-8AA5-EC40FB9F977C}" type="presOf" srcId="{C0F7703A-8FB9-4B9D-A708-1A2E1EEF7834}" destId="{E9FCD22F-EC90-4673-9018-F703ED1A590B}" srcOrd="0" destOrd="0" presId="urn:microsoft.com/office/officeart/2008/layout/VerticalCircleList"/>
    <dgm:cxn modelId="{06D5F4A4-AC46-4AE1-8371-12D6EEF3DA78}" srcId="{C0F7703A-8FB9-4B9D-A708-1A2E1EEF7834}" destId="{1B67F5FE-4DC7-4172-9E00-F78D81C14B59}" srcOrd="2" destOrd="0" parTransId="{4236FDA4-B45B-4EB0-B2CC-9636A7939CE6}" sibTransId="{1722DC01-7E38-48DE-B1CD-C8F9576F4371}"/>
    <dgm:cxn modelId="{BF56EAC0-7D74-4938-B784-0B1EC129614A}" type="presOf" srcId="{60C7A011-408B-4136-94B3-D553150E3D6F}" destId="{0211947B-E459-4B94-B3CC-C229BE92E77A}" srcOrd="0" destOrd="0" presId="urn:microsoft.com/office/officeart/2008/layout/VerticalCircleList"/>
    <dgm:cxn modelId="{9EEF90C7-ACEC-450D-897F-28AAC49B176D}" srcId="{C0F7703A-8FB9-4B9D-A708-1A2E1EEF7834}" destId="{60C7A011-408B-4136-94B3-D553150E3D6F}" srcOrd="0" destOrd="0" parTransId="{D54EBD55-4E92-46E9-9ED1-0B9FBCDD4F05}" sibTransId="{ED352427-26C0-4D28-B104-DD1D8725D7B8}"/>
    <dgm:cxn modelId="{9267C2E2-1A82-4AD8-983F-0F474E8EB5F1}" type="presOf" srcId="{F92EC7A4-23C0-4B04-B003-250C14D59257}" destId="{BC16BD29-C9F1-4D8A-8B20-E7E4D823851E}" srcOrd="0" destOrd="0" presId="urn:microsoft.com/office/officeart/2008/layout/VerticalCircleList"/>
    <dgm:cxn modelId="{08ECF004-F979-4D42-879B-C21A2D36B4B8}" type="presParOf" srcId="{E9FCD22F-EC90-4673-9018-F703ED1A590B}" destId="{7519E8D7-FFD8-44A8-A674-B0EE831F8E19}" srcOrd="0" destOrd="0" presId="urn:microsoft.com/office/officeart/2008/layout/VerticalCircleList"/>
    <dgm:cxn modelId="{CB13AE4F-00AE-4B4F-9226-F070D58D7AB3}" type="presParOf" srcId="{7519E8D7-FFD8-44A8-A674-B0EE831F8E19}" destId="{455CB35E-0D20-4E9F-AE6E-185D37049327}" srcOrd="0" destOrd="0" presId="urn:microsoft.com/office/officeart/2008/layout/VerticalCircleList"/>
    <dgm:cxn modelId="{4C7A9DE9-5CC6-45D1-8FCB-36EC92F95669}" type="presParOf" srcId="{7519E8D7-FFD8-44A8-A674-B0EE831F8E19}" destId="{AE84853A-D58E-4B14-BE18-9AB37275E2CC}" srcOrd="1" destOrd="0" presId="urn:microsoft.com/office/officeart/2008/layout/VerticalCircleList"/>
    <dgm:cxn modelId="{8D82B404-2303-482F-9ED8-B54B35231640}" type="presParOf" srcId="{7519E8D7-FFD8-44A8-A674-B0EE831F8E19}" destId="{0211947B-E459-4B94-B3CC-C229BE92E77A}" srcOrd="2" destOrd="0" presId="urn:microsoft.com/office/officeart/2008/layout/VerticalCircleList"/>
    <dgm:cxn modelId="{77CCEC18-55F7-4701-AA2F-F28725C24E12}" type="presParOf" srcId="{E9FCD22F-EC90-4673-9018-F703ED1A590B}" destId="{23C1EEC0-4FE5-4310-9BD9-937C7A8E0B64}" srcOrd="1" destOrd="0" presId="urn:microsoft.com/office/officeart/2008/layout/VerticalCircleList"/>
    <dgm:cxn modelId="{2165183D-1E12-4CFF-BC64-611A2031AF04}" type="presParOf" srcId="{23C1EEC0-4FE5-4310-9BD9-937C7A8E0B64}" destId="{754110AF-4486-4288-AB7A-9E5F4AD95FDD}" srcOrd="0" destOrd="0" presId="urn:microsoft.com/office/officeart/2008/layout/VerticalCircleList"/>
    <dgm:cxn modelId="{E77311E1-F723-409E-B184-B509B3563D0A}" type="presParOf" srcId="{23C1EEC0-4FE5-4310-9BD9-937C7A8E0B64}" destId="{330C0643-E367-4F5B-A2C7-A03E11BF34ED}" srcOrd="1" destOrd="0" presId="urn:microsoft.com/office/officeart/2008/layout/VerticalCircleList"/>
    <dgm:cxn modelId="{0BB64A66-F4EA-4667-B835-B2CB2B134FE0}" type="presParOf" srcId="{23C1EEC0-4FE5-4310-9BD9-937C7A8E0B64}" destId="{BC16BD29-C9F1-4D8A-8B20-E7E4D823851E}" srcOrd="2" destOrd="0" presId="urn:microsoft.com/office/officeart/2008/layout/VerticalCircleList"/>
    <dgm:cxn modelId="{DA598138-5A53-4E3F-B138-0F7597B9AD5A}" type="presParOf" srcId="{E9FCD22F-EC90-4673-9018-F703ED1A590B}" destId="{3F669291-955D-42A1-B459-17405F9363C3}" srcOrd="2" destOrd="0" presId="urn:microsoft.com/office/officeart/2008/layout/VerticalCircleList"/>
    <dgm:cxn modelId="{BB367458-83D7-418B-934D-1E9CA264AFB3}" type="presParOf" srcId="{3F669291-955D-42A1-B459-17405F9363C3}" destId="{D18DB9F6-21BF-41F4-89DF-066DB83FBC46}" srcOrd="0" destOrd="0" presId="urn:microsoft.com/office/officeart/2008/layout/VerticalCircleList"/>
    <dgm:cxn modelId="{4A09604C-F734-4E47-BA64-C2A78470D4C2}" type="presParOf" srcId="{3F669291-955D-42A1-B459-17405F9363C3}" destId="{C052A140-50F3-44E6-B483-2D4B0BAF6152}" srcOrd="1" destOrd="0" presId="urn:microsoft.com/office/officeart/2008/layout/VerticalCircleList"/>
    <dgm:cxn modelId="{6BE42096-E2DE-4CE8-9A56-9C02497E905C}" type="presParOf" srcId="{3F669291-955D-42A1-B459-17405F9363C3}" destId="{8CC40B29-EA18-4A22-9822-75C1850E5DB0}" srcOrd="2" destOrd="0" presId="urn:microsoft.com/office/officeart/2008/layout/VerticalCircleList"/>
    <dgm:cxn modelId="{C8DE83F9-C70C-4E9C-A0A3-68D0E4897F1E}" type="presParOf" srcId="{E9FCD22F-EC90-4673-9018-F703ED1A590B}" destId="{4DF1E8B8-3CDA-4A04-9D6D-BC7AA4533921}" srcOrd="3" destOrd="0" presId="urn:microsoft.com/office/officeart/2008/layout/VerticalCircleList"/>
    <dgm:cxn modelId="{A782B683-4D57-4C62-93BA-50E0E0E1602C}" type="presParOf" srcId="{4DF1E8B8-3CDA-4A04-9D6D-BC7AA4533921}" destId="{76413EBB-07BF-4DE9-BD80-429B82A16A6D}" srcOrd="0" destOrd="0" presId="urn:microsoft.com/office/officeart/2008/layout/VerticalCircleList"/>
    <dgm:cxn modelId="{9A5738F9-30A2-4AB5-B36F-9A1063535BE5}" type="presParOf" srcId="{4DF1E8B8-3CDA-4A04-9D6D-BC7AA4533921}" destId="{EB8D19CD-C276-4D5D-874C-1DC81BE4D58B}" srcOrd="1" destOrd="0" presId="urn:microsoft.com/office/officeart/2008/layout/VerticalCircleList"/>
    <dgm:cxn modelId="{3EF6216C-D618-4342-BBB8-C3FB22EA13FE}" type="presParOf" srcId="{4DF1E8B8-3CDA-4A04-9D6D-BC7AA4533921}" destId="{B631B6FD-AFCB-48B4-9562-1AE94B21FBE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EF6672-1338-492D-B675-C90C57D7A6F6}" type="doc">
      <dgm:prSet loTypeId="urn:microsoft.com/office/officeart/2005/8/layout/hList7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8E4C283-17BC-4BBE-9C83-0957CDB3BF5B}">
      <dgm:prSet custT="1"/>
      <dgm:spPr/>
      <dgm:t>
        <a:bodyPr/>
        <a:lstStyle/>
        <a:p>
          <a:r>
            <a:rPr lang="en-GB" sz="1800" b="0" i="0" baseline="0" dirty="0"/>
            <a:t>An ability to effectively and efficiently carry out activities and job functions involving:</a:t>
          </a:r>
          <a:endParaRPr lang="en-US" sz="1800" dirty="0"/>
        </a:p>
      </dgm:t>
    </dgm:pt>
    <dgm:pt modelId="{AB09F930-BBA0-4B69-9CBC-7740E97CC54B}" type="parTrans" cxnId="{68009219-8A28-42A7-B425-31729A9D89D4}">
      <dgm:prSet/>
      <dgm:spPr/>
      <dgm:t>
        <a:bodyPr/>
        <a:lstStyle/>
        <a:p>
          <a:endParaRPr lang="en-US"/>
        </a:p>
      </dgm:t>
    </dgm:pt>
    <dgm:pt modelId="{E840E9C0-E989-4A32-98EA-120BA717D16A}" type="sibTrans" cxnId="{68009219-8A28-42A7-B425-31729A9D89D4}">
      <dgm:prSet/>
      <dgm:spPr/>
      <dgm:t>
        <a:bodyPr/>
        <a:lstStyle/>
        <a:p>
          <a:endParaRPr lang="en-US"/>
        </a:p>
      </dgm:t>
    </dgm:pt>
    <dgm:pt modelId="{1F0D6BEC-253D-4B59-9C61-4D320E49264C}">
      <dgm:prSet custT="1"/>
      <dgm:spPr/>
      <dgm:t>
        <a:bodyPr/>
        <a:lstStyle/>
        <a:p>
          <a:r>
            <a:rPr lang="en-GB" sz="1800" b="0" i="0" baseline="0" dirty="0"/>
            <a:t>A theoretical or practical understanding of a subject, including:</a:t>
          </a:r>
        </a:p>
      </dgm:t>
    </dgm:pt>
    <dgm:pt modelId="{6BFE8F3A-1EA0-4DFE-8EC0-53217B454B9C}" type="parTrans" cxnId="{AED3377D-AD1E-4AAB-B4D0-5B8AAA95E1A9}">
      <dgm:prSet/>
      <dgm:spPr/>
      <dgm:t>
        <a:bodyPr/>
        <a:lstStyle/>
        <a:p>
          <a:endParaRPr lang="en-US"/>
        </a:p>
      </dgm:t>
    </dgm:pt>
    <dgm:pt modelId="{8327EABF-E34F-44FB-A844-0BCC684B02C4}" type="sibTrans" cxnId="{AED3377D-AD1E-4AAB-B4D0-5B8AAA95E1A9}">
      <dgm:prSet/>
      <dgm:spPr/>
      <dgm:t>
        <a:bodyPr/>
        <a:lstStyle/>
        <a:p>
          <a:endParaRPr lang="en-US"/>
        </a:p>
      </dgm:t>
    </dgm:pt>
    <dgm:pt modelId="{2923BDBB-E389-462C-A5FD-E84FF76A6355}">
      <dgm:prSet custT="1"/>
      <dgm:spPr/>
      <dgm:t>
        <a:bodyPr anchor="t"/>
        <a:lstStyle/>
        <a:p>
          <a:r>
            <a:rPr lang="en-GB" sz="1800" b="0" i="0" baseline="0" dirty="0"/>
            <a:t>A person’s approach or state of mind toward a situation, a person or an object </a:t>
          </a:r>
          <a:endParaRPr lang="en-US" sz="1800" dirty="0"/>
        </a:p>
      </dgm:t>
    </dgm:pt>
    <dgm:pt modelId="{CA77450A-7D6D-4E8B-8732-057CA922AD56}" type="parTrans" cxnId="{56F28B39-93F0-4BF8-AB3E-FDB6255B1521}">
      <dgm:prSet/>
      <dgm:spPr/>
      <dgm:t>
        <a:bodyPr/>
        <a:lstStyle/>
        <a:p>
          <a:endParaRPr lang="en-US"/>
        </a:p>
      </dgm:t>
    </dgm:pt>
    <dgm:pt modelId="{A8ACF587-33A2-464B-B362-CB563B62A28B}" type="sibTrans" cxnId="{56F28B39-93F0-4BF8-AB3E-FDB6255B1521}">
      <dgm:prSet/>
      <dgm:spPr/>
      <dgm:t>
        <a:bodyPr/>
        <a:lstStyle/>
        <a:p>
          <a:endParaRPr lang="en-US"/>
        </a:p>
      </dgm:t>
    </dgm:pt>
    <dgm:pt modelId="{964F8273-D6BA-4B4B-B305-F030F8999D52}">
      <dgm:prSet custT="1"/>
      <dgm:spPr/>
      <dgm:t>
        <a:bodyPr/>
        <a:lstStyle/>
        <a:p>
          <a:r>
            <a:rPr lang="en-GB" sz="1600" b="0" i="0" baseline="0" dirty="0"/>
            <a:t>ideas - cognitive skills</a:t>
          </a:r>
          <a:endParaRPr lang="en-US" sz="1600" dirty="0"/>
        </a:p>
      </dgm:t>
    </dgm:pt>
    <dgm:pt modelId="{35C620FE-84E1-49CE-94E5-B919613187EC}" type="parTrans" cxnId="{7FD1E3A5-540F-4D23-A757-41D067F4945B}">
      <dgm:prSet/>
      <dgm:spPr/>
      <dgm:t>
        <a:bodyPr/>
        <a:lstStyle/>
        <a:p>
          <a:endParaRPr lang="en-AU"/>
        </a:p>
      </dgm:t>
    </dgm:pt>
    <dgm:pt modelId="{189C14DD-78F1-4751-80B4-C3A31D2AE40D}" type="sibTrans" cxnId="{7FD1E3A5-540F-4D23-A757-41D067F4945B}">
      <dgm:prSet/>
      <dgm:spPr/>
      <dgm:t>
        <a:bodyPr/>
        <a:lstStyle/>
        <a:p>
          <a:endParaRPr lang="en-AU"/>
        </a:p>
      </dgm:t>
    </dgm:pt>
    <dgm:pt modelId="{85E81706-9EAE-4346-9A59-C3007161A23E}">
      <dgm:prSet custT="1"/>
      <dgm:spPr/>
      <dgm:t>
        <a:bodyPr/>
        <a:lstStyle/>
        <a:p>
          <a:r>
            <a:rPr lang="en-GB" sz="1600" b="0" i="0" baseline="0" dirty="0"/>
            <a:t>things - technical skills</a:t>
          </a:r>
        </a:p>
      </dgm:t>
    </dgm:pt>
    <dgm:pt modelId="{9315DBE9-649F-4DE2-BA6D-7D64EF076C31}" type="parTrans" cxnId="{4D7C6A23-D8AC-4EC5-AF67-3739276B445E}">
      <dgm:prSet/>
      <dgm:spPr/>
      <dgm:t>
        <a:bodyPr/>
        <a:lstStyle/>
        <a:p>
          <a:endParaRPr lang="en-AU"/>
        </a:p>
      </dgm:t>
    </dgm:pt>
    <dgm:pt modelId="{B01B0C8D-A2CE-4345-9989-C2B28F2E1C1C}" type="sibTrans" cxnId="{4D7C6A23-D8AC-4EC5-AF67-3739276B445E}">
      <dgm:prSet/>
      <dgm:spPr/>
      <dgm:t>
        <a:bodyPr/>
        <a:lstStyle/>
        <a:p>
          <a:endParaRPr lang="en-AU"/>
        </a:p>
      </dgm:t>
    </dgm:pt>
    <dgm:pt modelId="{74305AAD-0E3B-4B7A-8EA8-DA38F410085A}">
      <dgm:prSet custT="1"/>
      <dgm:spPr/>
      <dgm:t>
        <a:bodyPr/>
        <a:lstStyle/>
        <a:p>
          <a:r>
            <a:rPr lang="en-GB" sz="1600" b="0" i="0" baseline="0" dirty="0"/>
            <a:t>people - interpersonal skills</a:t>
          </a:r>
          <a:endParaRPr lang="en-US" sz="1600" dirty="0"/>
        </a:p>
      </dgm:t>
    </dgm:pt>
    <dgm:pt modelId="{7C8AD0AA-C67A-4E9D-82DD-9CFF252A5710}" type="parTrans" cxnId="{433F6D7A-9D8C-4889-834E-EB5F096EFF99}">
      <dgm:prSet/>
      <dgm:spPr/>
      <dgm:t>
        <a:bodyPr/>
        <a:lstStyle/>
        <a:p>
          <a:endParaRPr lang="en-AU"/>
        </a:p>
      </dgm:t>
    </dgm:pt>
    <dgm:pt modelId="{B12F6F55-B1F8-42D6-AFE5-F84B9EEAAE64}" type="sibTrans" cxnId="{433F6D7A-9D8C-4889-834E-EB5F096EFF99}">
      <dgm:prSet/>
      <dgm:spPr/>
      <dgm:t>
        <a:bodyPr/>
        <a:lstStyle/>
        <a:p>
          <a:endParaRPr lang="en-AU"/>
        </a:p>
      </dgm:t>
    </dgm:pt>
    <dgm:pt modelId="{EE620295-4DA0-4588-8BFB-CC513A86C860}">
      <dgm:prSet custT="1"/>
      <dgm:spPr/>
      <dgm:t>
        <a:bodyPr/>
        <a:lstStyle/>
        <a:p>
          <a:r>
            <a:rPr lang="en-GB" sz="1600" b="0" i="0" baseline="0" dirty="0"/>
            <a:t>facts</a:t>
          </a:r>
        </a:p>
      </dgm:t>
    </dgm:pt>
    <dgm:pt modelId="{FFEF2179-C259-45A0-940B-6FC5E004F0B6}" type="parTrans" cxnId="{C7491C53-2D62-499C-9C39-056FABF81372}">
      <dgm:prSet/>
      <dgm:spPr/>
      <dgm:t>
        <a:bodyPr/>
        <a:lstStyle/>
        <a:p>
          <a:endParaRPr lang="en-AU"/>
        </a:p>
      </dgm:t>
    </dgm:pt>
    <dgm:pt modelId="{DFC68AD9-4531-4A3A-9D39-95126B02018B}" type="sibTrans" cxnId="{C7491C53-2D62-499C-9C39-056FABF81372}">
      <dgm:prSet/>
      <dgm:spPr/>
      <dgm:t>
        <a:bodyPr/>
        <a:lstStyle/>
        <a:p>
          <a:endParaRPr lang="en-AU"/>
        </a:p>
      </dgm:t>
    </dgm:pt>
    <dgm:pt modelId="{4D2F0D43-9DE7-4809-AA16-5B34F572B4E1}">
      <dgm:prSet custT="1"/>
      <dgm:spPr/>
      <dgm:t>
        <a:bodyPr/>
        <a:lstStyle/>
        <a:p>
          <a:r>
            <a:rPr lang="en-GB" sz="1600" b="0" i="0" baseline="0" dirty="0"/>
            <a:t>information</a:t>
          </a:r>
        </a:p>
      </dgm:t>
    </dgm:pt>
    <dgm:pt modelId="{D11E723D-6757-4249-BC3F-D4B5578CE7F0}" type="parTrans" cxnId="{CB1914C8-0BAA-4D35-8B29-0FD476480B95}">
      <dgm:prSet/>
      <dgm:spPr/>
      <dgm:t>
        <a:bodyPr/>
        <a:lstStyle/>
        <a:p>
          <a:endParaRPr lang="en-AU"/>
        </a:p>
      </dgm:t>
    </dgm:pt>
    <dgm:pt modelId="{CA73D957-5A12-4A38-B5C4-99F8384E2076}" type="sibTrans" cxnId="{CB1914C8-0BAA-4D35-8B29-0FD476480B95}">
      <dgm:prSet/>
      <dgm:spPr/>
      <dgm:t>
        <a:bodyPr/>
        <a:lstStyle/>
        <a:p>
          <a:endParaRPr lang="en-AU"/>
        </a:p>
      </dgm:t>
    </dgm:pt>
    <dgm:pt modelId="{A44EE327-E1B2-40FD-ADE1-D9762755C53E}">
      <dgm:prSet custT="1"/>
      <dgm:spPr/>
      <dgm:t>
        <a:bodyPr/>
        <a:lstStyle/>
        <a:p>
          <a:r>
            <a:rPr lang="en-GB" sz="1600" b="0" i="0" baseline="0" dirty="0"/>
            <a:t>descriptions</a:t>
          </a:r>
        </a:p>
      </dgm:t>
    </dgm:pt>
    <dgm:pt modelId="{F7BC3AED-2F96-4573-A5A1-3F710EED3DEE}" type="parTrans" cxnId="{53CCB199-E6A6-4C9A-B6F4-2C4758ACD7E0}">
      <dgm:prSet/>
      <dgm:spPr/>
      <dgm:t>
        <a:bodyPr/>
        <a:lstStyle/>
        <a:p>
          <a:endParaRPr lang="en-AU"/>
        </a:p>
      </dgm:t>
    </dgm:pt>
    <dgm:pt modelId="{EA5A5451-2A12-4963-828C-50E526AD818D}" type="sibTrans" cxnId="{53CCB199-E6A6-4C9A-B6F4-2C4758ACD7E0}">
      <dgm:prSet/>
      <dgm:spPr/>
      <dgm:t>
        <a:bodyPr/>
        <a:lstStyle/>
        <a:p>
          <a:endParaRPr lang="en-AU"/>
        </a:p>
      </dgm:t>
    </dgm:pt>
    <dgm:pt modelId="{284440DA-022B-4BDD-A418-A6075F149C66}" type="pres">
      <dgm:prSet presAssocID="{07EF6672-1338-492D-B675-C90C57D7A6F6}" presName="Name0" presStyleCnt="0">
        <dgm:presLayoutVars>
          <dgm:dir/>
          <dgm:resizeHandles val="exact"/>
        </dgm:presLayoutVars>
      </dgm:prSet>
      <dgm:spPr/>
    </dgm:pt>
    <dgm:pt modelId="{EA4DD802-AACB-49C1-8338-EF9C411BAEDA}" type="pres">
      <dgm:prSet presAssocID="{07EF6672-1338-492D-B675-C90C57D7A6F6}" presName="fgShape" presStyleLbl="fgShp" presStyleIdx="0" presStyleCnt="1"/>
      <dgm:spPr>
        <a:solidFill>
          <a:schemeClr val="accent3"/>
        </a:solidFill>
      </dgm:spPr>
    </dgm:pt>
    <dgm:pt modelId="{6E4C8675-04BF-4E44-9B12-D1611C75B8BD}" type="pres">
      <dgm:prSet presAssocID="{07EF6672-1338-492D-B675-C90C57D7A6F6}" presName="linComp" presStyleCnt="0"/>
      <dgm:spPr/>
    </dgm:pt>
    <dgm:pt modelId="{C6B2F558-B948-4B5B-9856-FA2A48A669D3}" type="pres">
      <dgm:prSet presAssocID="{58E4C283-17BC-4BBE-9C83-0957CDB3BF5B}" presName="compNode" presStyleCnt="0"/>
      <dgm:spPr/>
    </dgm:pt>
    <dgm:pt modelId="{BDCDE241-A885-489E-BEB5-26C369C313B6}" type="pres">
      <dgm:prSet presAssocID="{58E4C283-17BC-4BBE-9C83-0957CDB3BF5B}" presName="bkgdShape" presStyleLbl="node1" presStyleIdx="0" presStyleCnt="3"/>
      <dgm:spPr/>
    </dgm:pt>
    <dgm:pt modelId="{DE6A347E-C1ED-4B63-8EB3-7BFF2C47AAD7}" type="pres">
      <dgm:prSet presAssocID="{58E4C283-17BC-4BBE-9C83-0957CDB3BF5B}" presName="nodeTx" presStyleLbl="node1" presStyleIdx="0" presStyleCnt="3">
        <dgm:presLayoutVars>
          <dgm:bulletEnabled val="1"/>
        </dgm:presLayoutVars>
      </dgm:prSet>
      <dgm:spPr/>
    </dgm:pt>
    <dgm:pt modelId="{1079CAA7-F494-4368-94F3-2CA6F07F2F22}" type="pres">
      <dgm:prSet presAssocID="{58E4C283-17BC-4BBE-9C83-0957CDB3BF5B}" presName="invisiNode" presStyleLbl="node1" presStyleIdx="0" presStyleCnt="3"/>
      <dgm:spPr/>
    </dgm:pt>
    <dgm:pt modelId="{8A2BB3A5-106C-4349-A878-C979D406D3E9}" type="pres">
      <dgm:prSet presAssocID="{58E4C283-17BC-4BBE-9C83-0957CDB3BF5B}" presName="imagNode" presStyleLbl="fgImgPlace1" presStyleIdx="0" presStyleCnt="3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14102A-21F3-4095-BD43-3F9A53854B66}" type="pres">
      <dgm:prSet presAssocID="{E840E9C0-E989-4A32-98EA-120BA717D16A}" presName="sibTrans" presStyleLbl="sibTrans2D1" presStyleIdx="0" presStyleCnt="0"/>
      <dgm:spPr/>
    </dgm:pt>
    <dgm:pt modelId="{C9E586A7-DFE8-4C68-9B69-E5139171C216}" type="pres">
      <dgm:prSet presAssocID="{1F0D6BEC-253D-4B59-9C61-4D320E49264C}" presName="compNode" presStyleCnt="0"/>
      <dgm:spPr/>
    </dgm:pt>
    <dgm:pt modelId="{87268EEC-4A11-4B90-88F6-391E91785CE0}" type="pres">
      <dgm:prSet presAssocID="{1F0D6BEC-253D-4B59-9C61-4D320E49264C}" presName="bkgdShape" presStyleLbl="node1" presStyleIdx="1" presStyleCnt="3"/>
      <dgm:spPr/>
    </dgm:pt>
    <dgm:pt modelId="{FFE5D6E9-B40C-4F57-82C6-B3DF3ECB20E8}" type="pres">
      <dgm:prSet presAssocID="{1F0D6BEC-253D-4B59-9C61-4D320E49264C}" presName="nodeTx" presStyleLbl="node1" presStyleIdx="1" presStyleCnt="3">
        <dgm:presLayoutVars>
          <dgm:bulletEnabled val="1"/>
        </dgm:presLayoutVars>
      </dgm:prSet>
      <dgm:spPr/>
    </dgm:pt>
    <dgm:pt modelId="{F2236799-7F1F-4E39-A0CF-6A786245948D}" type="pres">
      <dgm:prSet presAssocID="{1F0D6BEC-253D-4B59-9C61-4D320E49264C}" presName="invisiNode" presStyleLbl="node1" presStyleIdx="1" presStyleCnt="3"/>
      <dgm:spPr/>
    </dgm:pt>
    <dgm:pt modelId="{11398353-1247-4D44-B1B7-F4F7EF7EA42B}" type="pres">
      <dgm:prSet presAssocID="{1F0D6BEC-253D-4B59-9C61-4D320E49264C}" presName="imagNode" presStyleLbl="fgImgPlace1" presStyleIdx="1" presStyleCnt="3"/>
      <dgm:spPr>
        <a:blipFill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187870D-5595-4060-A19D-50AFFFFCC8D2}" type="pres">
      <dgm:prSet presAssocID="{8327EABF-E34F-44FB-A844-0BCC684B02C4}" presName="sibTrans" presStyleLbl="sibTrans2D1" presStyleIdx="0" presStyleCnt="0"/>
      <dgm:spPr/>
    </dgm:pt>
    <dgm:pt modelId="{5C8BC5AB-6DC8-4693-B084-1191FD29F510}" type="pres">
      <dgm:prSet presAssocID="{2923BDBB-E389-462C-A5FD-E84FF76A6355}" presName="compNode" presStyleCnt="0"/>
      <dgm:spPr/>
    </dgm:pt>
    <dgm:pt modelId="{C53EE009-14D4-42A6-A220-5E906A4B8E01}" type="pres">
      <dgm:prSet presAssocID="{2923BDBB-E389-462C-A5FD-E84FF76A6355}" presName="bkgdShape" presStyleLbl="node1" presStyleIdx="2" presStyleCnt="3"/>
      <dgm:spPr/>
    </dgm:pt>
    <dgm:pt modelId="{F1F992BA-B93F-4F6B-A883-7774669B8814}" type="pres">
      <dgm:prSet presAssocID="{2923BDBB-E389-462C-A5FD-E84FF76A6355}" presName="nodeTx" presStyleLbl="node1" presStyleIdx="2" presStyleCnt="3">
        <dgm:presLayoutVars>
          <dgm:bulletEnabled val="1"/>
        </dgm:presLayoutVars>
      </dgm:prSet>
      <dgm:spPr/>
    </dgm:pt>
    <dgm:pt modelId="{477C766D-1E91-493A-BFBC-459D16A612EB}" type="pres">
      <dgm:prSet presAssocID="{2923BDBB-E389-462C-A5FD-E84FF76A6355}" presName="invisiNode" presStyleLbl="node1" presStyleIdx="2" presStyleCnt="3"/>
      <dgm:spPr/>
    </dgm:pt>
    <dgm:pt modelId="{07481CA4-E83A-4B94-AD5D-6F5A1D569F4D}" type="pres">
      <dgm:prSet presAssocID="{2923BDBB-E389-462C-A5FD-E84FF76A6355}" presName="imagNode" presStyleLbl="fgImgPlace1" presStyleIdx="2" presStyleCnt="3"/>
      <dgm:spPr>
        <a:blipFill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3055604-EB3A-4EA2-AAD5-AE7B18409A18}" type="presOf" srcId="{2923BDBB-E389-462C-A5FD-E84FF76A6355}" destId="{C53EE009-14D4-42A6-A220-5E906A4B8E01}" srcOrd="0" destOrd="0" presId="urn:microsoft.com/office/officeart/2005/8/layout/hList7"/>
    <dgm:cxn modelId="{68009219-8A28-42A7-B425-31729A9D89D4}" srcId="{07EF6672-1338-492D-B675-C90C57D7A6F6}" destId="{58E4C283-17BC-4BBE-9C83-0957CDB3BF5B}" srcOrd="0" destOrd="0" parTransId="{AB09F930-BBA0-4B69-9CBC-7740E97CC54B}" sibTransId="{E840E9C0-E989-4A32-98EA-120BA717D16A}"/>
    <dgm:cxn modelId="{A42BB521-B5F5-4BBC-8D6B-9096023735A5}" type="presOf" srcId="{EE620295-4DA0-4588-8BFB-CC513A86C860}" destId="{FFE5D6E9-B40C-4F57-82C6-B3DF3ECB20E8}" srcOrd="1" destOrd="1" presId="urn:microsoft.com/office/officeart/2005/8/layout/hList7"/>
    <dgm:cxn modelId="{4D7C6A23-D8AC-4EC5-AF67-3739276B445E}" srcId="{58E4C283-17BC-4BBE-9C83-0957CDB3BF5B}" destId="{85E81706-9EAE-4346-9A59-C3007161A23E}" srcOrd="1" destOrd="0" parTransId="{9315DBE9-649F-4DE2-BA6D-7D64EF076C31}" sibTransId="{B01B0C8D-A2CE-4345-9989-C2B28F2E1C1C}"/>
    <dgm:cxn modelId="{9D2D2132-0316-4A2D-A249-5A6966D2F6A5}" type="presOf" srcId="{4D2F0D43-9DE7-4809-AA16-5B34F572B4E1}" destId="{FFE5D6E9-B40C-4F57-82C6-B3DF3ECB20E8}" srcOrd="1" destOrd="2" presId="urn:microsoft.com/office/officeart/2005/8/layout/hList7"/>
    <dgm:cxn modelId="{56F28B39-93F0-4BF8-AB3E-FDB6255B1521}" srcId="{07EF6672-1338-492D-B675-C90C57D7A6F6}" destId="{2923BDBB-E389-462C-A5FD-E84FF76A6355}" srcOrd="2" destOrd="0" parTransId="{CA77450A-7D6D-4E8B-8732-057CA922AD56}" sibTransId="{A8ACF587-33A2-464B-B362-CB563B62A28B}"/>
    <dgm:cxn modelId="{770C155B-A0A6-460C-8A78-AC31B736429C}" type="presOf" srcId="{07EF6672-1338-492D-B675-C90C57D7A6F6}" destId="{284440DA-022B-4BDD-A418-A6075F149C66}" srcOrd="0" destOrd="0" presId="urn:microsoft.com/office/officeart/2005/8/layout/hList7"/>
    <dgm:cxn modelId="{8A4F295B-C756-4D00-BD64-7E04376C635F}" type="presOf" srcId="{1F0D6BEC-253D-4B59-9C61-4D320E49264C}" destId="{FFE5D6E9-B40C-4F57-82C6-B3DF3ECB20E8}" srcOrd="1" destOrd="0" presId="urn:microsoft.com/office/officeart/2005/8/layout/hList7"/>
    <dgm:cxn modelId="{19273D61-C26B-447D-B0A0-BC2D285B5F0C}" type="presOf" srcId="{1F0D6BEC-253D-4B59-9C61-4D320E49264C}" destId="{87268EEC-4A11-4B90-88F6-391E91785CE0}" srcOrd="0" destOrd="0" presId="urn:microsoft.com/office/officeart/2005/8/layout/hList7"/>
    <dgm:cxn modelId="{3F584464-C790-4654-AFEB-F4C872DAD40F}" type="presOf" srcId="{85E81706-9EAE-4346-9A59-C3007161A23E}" destId="{BDCDE241-A885-489E-BEB5-26C369C313B6}" srcOrd="0" destOrd="2" presId="urn:microsoft.com/office/officeart/2005/8/layout/hList7"/>
    <dgm:cxn modelId="{0711A364-06B4-4F9D-8D36-70197BB870BE}" type="presOf" srcId="{85E81706-9EAE-4346-9A59-C3007161A23E}" destId="{DE6A347E-C1ED-4B63-8EB3-7BFF2C47AAD7}" srcOrd="1" destOrd="2" presId="urn:microsoft.com/office/officeart/2005/8/layout/hList7"/>
    <dgm:cxn modelId="{C7491C53-2D62-499C-9C39-056FABF81372}" srcId="{1F0D6BEC-253D-4B59-9C61-4D320E49264C}" destId="{EE620295-4DA0-4588-8BFB-CC513A86C860}" srcOrd="0" destOrd="0" parTransId="{FFEF2179-C259-45A0-940B-6FC5E004F0B6}" sibTransId="{DFC68AD9-4531-4A3A-9D39-95126B02018B}"/>
    <dgm:cxn modelId="{12B9AC73-4F5F-42BD-9A4A-18936356A459}" type="presOf" srcId="{58E4C283-17BC-4BBE-9C83-0957CDB3BF5B}" destId="{DE6A347E-C1ED-4B63-8EB3-7BFF2C47AAD7}" srcOrd="1" destOrd="0" presId="urn:microsoft.com/office/officeart/2005/8/layout/hList7"/>
    <dgm:cxn modelId="{C717B073-C7CE-4626-B32F-6D6BF3678ACE}" type="presOf" srcId="{A44EE327-E1B2-40FD-ADE1-D9762755C53E}" destId="{FFE5D6E9-B40C-4F57-82C6-B3DF3ECB20E8}" srcOrd="1" destOrd="3" presId="urn:microsoft.com/office/officeart/2005/8/layout/hList7"/>
    <dgm:cxn modelId="{20C19157-233A-4C18-87B2-31C817A41D37}" type="presOf" srcId="{58E4C283-17BC-4BBE-9C83-0957CDB3BF5B}" destId="{BDCDE241-A885-489E-BEB5-26C369C313B6}" srcOrd="0" destOrd="0" presId="urn:microsoft.com/office/officeart/2005/8/layout/hList7"/>
    <dgm:cxn modelId="{6F8E9878-792B-42BD-9957-79C06AD8D712}" type="presOf" srcId="{4D2F0D43-9DE7-4809-AA16-5B34F572B4E1}" destId="{87268EEC-4A11-4B90-88F6-391E91785CE0}" srcOrd="0" destOrd="2" presId="urn:microsoft.com/office/officeart/2005/8/layout/hList7"/>
    <dgm:cxn modelId="{433F6D7A-9D8C-4889-834E-EB5F096EFF99}" srcId="{58E4C283-17BC-4BBE-9C83-0957CDB3BF5B}" destId="{74305AAD-0E3B-4B7A-8EA8-DA38F410085A}" srcOrd="2" destOrd="0" parTransId="{7C8AD0AA-C67A-4E9D-82DD-9CFF252A5710}" sibTransId="{B12F6F55-B1F8-42D6-AFE5-F84B9EEAAE64}"/>
    <dgm:cxn modelId="{AED3377D-AD1E-4AAB-B4D0-5B8AAA95E1A9}" srcId="{07EF6672-1338-492D-B675-C90C57D7A6F6}" destId="{1F0D6BEC-253D-4B59-9C61-4D320E49264C}" srcOrd="1" destOrd="0" parTransId="{6BFE8F3A-1EA0-4DFE-8EC0-53217B454B9C}" sibTransId="{8327EABF-E34F-44FB-A844-0BCC684B02C4}"/>
    <dgm:cxn modelId="{51159C8B-A087-432E-ACAB-E7965610FDD7}" type="presOf" srcId="{964F8273-D6BA-4B4B-B305-F030F8999D52}" destId="{DE6A347E-C1ED-4B63-8EB3-7BFF2C47AAD7}" srcOrd="1" destOrd="1" presId="urn:microsoft.com/office/officeart/2005/8/layout/hList7"/>
    <dgm:cxn modelId="{BB11DA8B-744E-4629-B93E-33C00ED012C2}" type="presOf" srcId="{74305AAD-0E3B-4B7A-8EA8-DA38F410085A}" destId="{BDCDE241-A885-489E-BEB5-26C369C313B6}" srcOrd="0" destOrd="3" presId="urn:microsoft.com/office/officeart/2005/8/layout/hList7"/>
    <dgm:cxn modelId="{D7360091-D19F-482E-A89F-C58D8C3339FD}" type="presOf" srcId="{8327EABF-E34F-44FB-A844-0BCC684B02C4}" destId="{2187870D-5595-4060-A19D-50AFFFFCC8D2}" srcOrd="0" destOrd="0" presId="urn:microsoft.com/office/officeart/2005/8/layout/hList7"/>
    <dgm:cxn modelId="{1B04F492-63B6-4E27-A44A-D2350C0974E1}" type="presOf" srcId="{2923BDBB-E389-462C-A5FD-E84FF76A6355}" destId="{F1F992BA-B93F-4F6B-A883-7774669B8814}" srcOrd="1" destOrd="0" presId="urn:microsoft.com/office/officeart/2005/8/layout/hList7"/>
    <dgm:cxn modelId="{1C1D8193-9346-4827-A262-2A44C649E982}" type="presOf" srcId="{A44EE327-E1B2-40FD-ADE1-D9762755C53E}" destId="{87268EEC-4A11-4B90-88F6-391E91785CE0}" srcOrd="0" destOrd="3" presId="urn:microsoft.com/office/officeart/2005/8/layout/hList7"/>
    <dgm:cxn modelId="{53CCB199-E6A6-4C9A-B6F4-2C4758ACD7E0}" srcId="{1F0D6BEC-253D-4B59-9C61-4D320E49264C}" destId="{A44EE327-E1B2-40FD-ADE1-D9762755C53E}" srcOrd="2" destOrd="0" parTransId="{F7BC3AED-2F96-4573-A5A1-3F710EED3DEE}" sibTransId="{EA5A5451-2A12-4963-828C-50E526AD818D}"/>
    <dgm:cxn modelId="{7FD1E3A5-540F-4D23-A757-41D067F4945B}" srcId="{58E4C283-17BC-4BBE-9C83-0957CDB3BF5B}" destId="{964F8273-D6BA-4B4B-B305-F030F8999D52}" srcOrd="0" destOrd="0" parTransId="{35C620FE-84E1-49CE-94E5-B919613187EC}" sibTransId="{189C14DD-78F1-4751-80B4-C3A31D2AE40D}"/>
    <dgm:cxn modelId="{CB1914C8-0BAA-4D35-8B29-0FD476480B95}" srcId="{1F0D6BEC-253D-4B59-9C61-4D320E49264C}" destId="{4D2F0D43-9DE7-4809-AA16-5B34F572B4E1}" srcOrd="1" destOrd="0" parTransId="{D11E723D-6757-4249-BC3F-D4B5578CE7F0}" sibTransId="{CA73D957-5A12-4A38-B5C4-99F8384E2076}"/>
    <dgm:cxn modelId="{704ED6D5-C8ED-433E-B169-0E3D3222BCB1}" type="presOf" srcId="{E840E9C0-E989-4A32-98EA-120BA717D16A}" destId="{D314102A-21F3-4095-BD43-3F9A53854B66}" srcOrd="0" destOrd="0" presId="urn:microsoft.com/office/officeart/2005/8/layout/hList7"/>
    <dgm:cxn modelId="{ED4465E7-116B-4997-BC6B-931818BED445}" type="presOf" srcId="{964F8273-D6BA-4B4B-B305-F030F8999D52}" destId="{BDCDE241-A885-489E-BEB5-26C369C313B6}" srcOrd="0" destOrd="1" presId="urn:microsoft.com/office/officeart/2005/8/layout/hList7"/>
    <dgm:cxn modelId="{691BEBE9-02D9-47EB-8205-DC1816F25537}" type="presOf" srcId="{74305AAD-0E3B-4B7A-8EA8-DA38F410085A}" destId="{DE6A347E-C1ED-4B63-8EB3-7BFF2C47AAD7}" srcOrd="1" destOrd="3" presId="urn:microsoft.com/office/officeart/2005/8/layout/hList7"/>
    <dgm:cxn modelId="{E6D985FA-05E4-47FA-91C8-9590E582DF49}" type="presOf" srcId="{EE620295-4DA0-4588-8BFB-CC513A86C860}" destId="{87268EEC-4A11-4B90-88F6-391E91785CE0}" srcOrd="0" destOrd="1" presId="urn:microsoft.com/office/officeart/2005/8/layout/hList7"/>
    <dgm:cxn modelId="{70BE4FC2-6EDA-4C03-98EF-E637524D083F}" type="presParOf" srcId="{284440DA-022B-4BDD-A418-A6075F149C66}" destId="{EA4DD802-AACB-49C1-8338-EF9C411BAEDA}" srcOrd="0" destOrd="0" presId="urn:microsoft.com/office/officeart/2005/8/layout/hList7"/>
    <dgm:cxn modelId="{05C1036A-83B6-4B75-B795-AB2D386C8E20}" type="presParOf" srcId="{284440DA-022B-4BDD-A418-A6075F149C66}" destId="{6E4C8675-04BF-4E44-9B12-D1611C75B8BD}" srcOrd="1" destOrd="0" presId="urn:microsoft.com/office/officeart/2005/8/layout/hList7"/>
    <dgm:cxn modelId="{D8B2384F-58BF-46F5-9BF3-63F21E7CADA4}" type="presParOf" srcId="{6E4C8675-04BF-4E44-9B12-D1611C75B8BD}" destId="{C6B2F558-B948-4B5B-9856-FA2A48A669D3}" srcOrd="0" destOrd="0" presId="urn:microsoft.com/office/officeart/2005/8/layout/hList7"/>
    <dgm:cxn modelId="{2FF41324-A1E9-4081-BC33-8CF4160C14D6}" type="presParOf" srcId="{C6B2F558-B948-4B5B-9856-FA2A48A669D3}" destId="{BDCDE241-A885-489E-BEB5-26C369C313B6}" srcOrd="0" destOrd="0" presId="urn:microsoft.com/office/officeart/2005/8/layout/hList7"/>
    <dgm:cxn modelId="{F6377D74-8DE7-4D47-B798-4737AF442947}" type="presParOf" srcId="{C6B2F558-B948-4B5B-9856-FA2A48A669D3}" destId="{DE6A347E-C1ED-4B63-8EB3-7BFF2C47AAD7}" srcOrd="1" destOrd="0" presId="urn:microsoft.com/office/officeart/2005/8/layout/hList7"/>
    <dgm:cxn modelId="{2D4FCD87-9274-48FC-BB56-FEA744B7BBED}" type="presParOf" srcId="{C6B2F558-B948-4B5B-9856-FA2A48A669D3}" destId="{1079CAA7-F494-4368-94F3-2CA6F07F2F22}" srcOrd="2" destOrd="0" presId="urn:microsoft.com/office/officeart/2005/8/layout/hList7"/>
    <dgm:cxn modelId="{5322DFF3-FFC5-43DF-A923-9B749AA7D744}" type="presParOf" srcId="{C6B2F558-B948-4B5B-9856-FA2A48A669D3}" destId="{8A2BB3A5-106C-4349-A878-C979D406D3E9}" srcOrd="3" destOrd="0" presId="urn:microsoft.com/office/officeart/2005/8/layout/hList7"/>
    <dgm:cxn modelId="{6C8FA67D-40BF-44A2-88BA-D586ADF020D5}" type="presParOf" srcId="{6E4C8675-04BF-4E44-9B12-D1611C75B8BD}" destId="{D314102A-21F3-4095-BD43-3F9A53854B66}" srcOrd="1" destOrd="0" presId="urn:microsoft.com/office/officeart/2005/8/layout/hList7"/>
    <dgm:cxn modelId="{C8FC25A1-706D-4131-98D9-F14B2212C2EC}" type="presParOf" srcId="{6E4C8675-04BF-4E44-9B12-D1611C75B8BD}" destId="{C9E586A7-DFE8-4C68-9B69-E5139171C216}" srcOrd="2" destOrd="0" presId="urn:microsoft.com/office/officeart/2005/8/layout/hList7"/>
    <dgm:cxn modelId="{08AD78BF-2B49-4D7F-ACA2-B10CCA92DDB1}" type="presParOf" srcId="{C9E586A7-DFE8-4C68-9B69-E5139171C216}" destId="{87268EEC-4A11-4B90-88F6-391E91785CE0}" srcOrd="0" destOrd="0" presId="urn:microsoft.com/office/officeart/2005/8/layout/hList7"/>
    <dgm:cxn modelId="{3F60E66D-BE5B-43C4-A320-DB81500C5E99}" type="presParOf" srcId="{C9E586A7-DFE8-4C68-9B69-E5139171C216}" destId="{FFE5D6E9-B40C-4F57-82C6-B3DF3ECB20E8}" srcOrd="1" destOrd="0" presId="urn:microsoft.com/office/officeart/2005/8/layout/hList7"/>
    <dgm:cxn modelId="{4987137C-1868-4EC4-87F1-9BB2634BF2D7}" type="presParOf" srcId="{C9E586A7-DFE8-4C68-9B69-E5139171C216}" destId="{F2236799-7F1F-4E39-A0CF-6A786245948D}" srcOrd="2" destOrd="0" presId="urn:microsoft.com/office/officeart/2005/8/layout/hList7"/>
    <dgm:cxn modelId="{DCF64818-CB90-4DBF-BDFD-C25FA9DFF039}" type="presParOf" srcId="{C9E586A7-DFE8-4C68-9B69-E5139171C216}" destId="{11398353-1247-4D44-B1B7-F4F7EF7EA42B}" srcOrd="3" destOrd="0" presId="urn:microsoft.com/office/officeart/2005/8/layout/hList7"/>
    <dgm:cxn modelId="{20C85A34-3C2D-40E1-B24C-96C586F44AE4}" type="presParOf" srcId="{6E4C8675-04BF-4E44-9B12-D1611C75B8BD}" destId="{2187870D-5595-4060-A19D-50AFFFFCC8D2}" srcOrd="3" destOrd="0" presId="urn:microsoft.com/office/officeart/2005/8/layout/hList7"/>
    <dgm:cxn modelId="{3ADA12FE-F1C1-41EF-B764-381AB59EEA65}" type="presParOf" srcId="{6E4C8675-04BF-4E44-9B12-D1611C75B8BD}" destId="{5C8BC5AB-6DC8-4693-B084-1191FD29F510}" srcOrd="4" destOrd="0" presId="urn:microsoft.com/office/officeart/2005/8/layout/hList7"/>
    <dgm:cxn modelId="{4E076584-982D-4E54-862B-AA034731AFFA}" type="presParOf" srcId="{5C8BC5AB-6DC8-4693-B084-1191FD29F510}" destId="{C53EE009-14D4-42A6-A220-5E906A4B8E01}" srcOrd="0" destOrd="0" presId="urn:microsoft.com/office/officeart/2005/8/layout/hList7"/>
    <dgm:cxn modelId="{A24A9593-1CB6-40B3-970A-8F9A4E60CCAA}" type="presParOf" srcId="{5C8BC5AB-6DC8-4693-B084-1191FD29F510}" destId="{F1F992BA-B93F-4F6B-A883-7774669B8814}" srcOrd="1" destOrd="0" presId="urn:microsoft.com/office/officeart/2005/8/layout/hList7"/>
    <dgm:cxn modelId="{921B17F0-046E-4D4B-9D0B-04FDF593D432}" type="presParOf" srcId="{5C8BC5AB-6DC8-4693-B084-1191FD29F510}" destId="{477C766D-1E91-493A-BFBC-459D16A612EB}" srcOrd="2" destOrd="0" presId="urn:microsoft.com/office/officeart/2005/8/layout/hList7"/>
    <dgm:cxn modelId="{5AC6C760-7729-4B86-B514-B65E4E468F15}" type="presParOf" srcId="{5C8BC5AB-6DC8-4693-B084-1191FD29F510}" destId="{07481CA4-E83A-4B94-AD5D-6F5A1D569F4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EF6672-1338-492D-B675-C90C57D7A6F6}" type="doc">
      <dgm:prSet loTypeId="urn:microsoft.com/office/officeart/2005/8/layout/gear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5B502C-73DB-4F25-8355-DCEC3CB25E60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1400" dirty="0"/>
            <a:t>Adjust side mirrors</a:t>
          </a:r>
          <a:endParaRPr lang="en-AU" sz="1400" dirty="0"/>
        </a:p>
      </dgm:t>
    </dgm:pt>
    <dgm:pt modelId="{B082C8F2-9B26-4BEB-907C-747CD6C3470C}" type="parTrans" cxnId="{01FCEFE0-2058-4DC0-B74F-D32419643480}">
      <dgm:prSet/>
      <dgm:spPr/>
      <dgm:t>
        <a:bodyPr/>
        <a:lstStyle/>
        <a:p>
          <a:endParaRPr lang="en-AU"/>
        </a:p>
      </dgm:t>
    </dgm:pt>
    <dgm:pt modelId="{656B396E-DD32-4ED1-BFE3-9411F196F2DE}" type="sibTrans" cxnId="{01FCEFE0-2058-4DC0-B74F-D32419643480}">
      <dgm:prSet/>
      <dgm:spPr/>
      <dgm:t>
        <a:bodyPr/>
        <a:lstStyle/>
        <a:p>
          <a:endParaRPr lang="en-AU"/>
        </a:p>
      </dgm:t>
    </dgm:pt>
    <dgm:pt modelId="{300A968C-622A-4D21-8F45-A711EA41EEAD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1400" dirty="0"/>
            <a:t>Merge in traffic</a:t>
          </a:r>
          <a:endParaRPr lang="en-AU" sz="1400" dirty="0"/>
        </a:p>
      </dgm:t>
    </dgm:pt>
    <dgm:pt modelId="{9B75C108-2BB7-41FB-840D-0BE615CCA73E}" type="parTrans" cxnId="{5A7EE077-51B0-40A0-B790-5470F1E62AA2}">
      <dgm:prSet/>
      <dgm:spPr/>
      <dgm:t>
        <a:bodyPr/>
        <a:lstStyle/>
        <a:p>
          <a:endParaRPr lang="en-AU"/>
        </a:p>
      </dgm:t>
    </dgm:pt>
    <dgm:pt modelId="{F3E45EFE-5390-403B-8BC4-A2650F2E61CA}" type="sibTrans" cxnId="{5A7EE077-51B0-40A0-B790-5470F1E62AA2}">
      <dgm:prSet/>
      <dgm:spPr/>
      <dgm:t>
        <a:bodyPr/>
        <a:lstStyle/>
        <a:p>
          <a:endParaRPr lang="en-AU"/>
        </a:p>
      </dgm:t>
    </dgm:pt>
    <dgm:pt modelId="{67FA41D0-5F9F-4C63-A0E4-3E568B4FE2D2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1400" dirty="0"/>
            <a:t>Keep hands on wheel at the proper position</a:t>
          </a:r>
          <a:endParaRPr lang="en-AU" sz="1400" dirty="0"/>
        </a:p>
      </dgm:t>
    </dgm:pt>
    <dgm:pt modelId="{D75615E2-BB4C-48DE-A8E2-30C58E8C5A3C}" type="parTrans" cxnId="{B855B44F-569A-4D5C-8E69-BFE94F45803A}">
      <dgm:prSet/>
      <dgm:spPr/>
      <dgm:t>
        <a:bodyPr/>
        <a:lstStyle/>
        <a:p>
          <a:endParaRPr lang="en-AU"/>
        </a:p>
      </dgm:t>
    </dgm:pt>
    <dgm:pt modelId="{69C6C2D4-F419-42DF-9DBE-BBBAEBF3F845}" type="sibTrans" cxnId="{B855B44F-569A-4D5C-8E69-BFE94F45803A}">
      <dgm:prSet/>
      <dgm:spPr/>
      <dgm:t>
        <a:bodyPr/>
        <a:lstStyle/>
        <a:p>
          <a:endParaRPr lang="en-AU"/>
        </a:p>
      </dgm:t>
    </dgm:pt>
    <dgm:pt modelId="{369F6CD6-E60A-45AE-8D40-1BDE6563AC34}">
      <dgm:prSet custT="1"/>
      <dgm:spPr>
        <a:solidFill>
          <a:schemeClr val="accent1"/>
        </a:solidFill>
      </dgm:spPr>
      <dgm:t>
        <a:bodyPr/>
        <a:lstStyle/>
        <a:p>
          <a:r>
            <a:rPr lang="en-AU" sz="1800" dirty="0">
              <a:solidFill>
                <a:schemeClr val="tx1"/>
              </a:solidFill>
            </a:rPr>
            <a:t>Skills</a:t>
          </a:r>
          <a:endParaRPr lang="en-US" sz="1800" dirty="0">
            <a:solidFill>
              <a:schemeClr val="tx1"/>
            </a:solidFill>
          </a:endParaRPr>
        </a:p>
      </dgm:t>
    </dgm:pt>
    <dgm:pt modelId="{D82D6343-480A-476F-A138-00641BA79DFC}" type="parTrans" cxnId="{FAC47932-3E4D-44CF-B90C-061E13CC2614}">
      <dgm:prSet/>
      <dgm:spPr/>
      <dgm:t>
        <a:bodyPr/>
        <a:lstStyle/>
        <a:p>
          <a:endParaRPr lang="en-AU"/>
        </a:p>
      </dgm:t>
    </dgm:pt>
    <dgm:pt modelId="{B5011990-5B7F-4013-B79F-8501C65A7633}" type="sibTrans" cxnId="{FAC47932-3E4D-44CF-B90C-061E13CC2614}">
      <dgm:prSet/>
      <dgm:spPr>
        <a:solidFill>
          <a:schemeClr val="accent1"/>
        </a:solidFill>
      </dgm:spPr>
      <dgm:t>
        <a:bodyPr/>
        <a:lstStyle/>
        <a:p>
          <a:endParaRPr lang="en-AU"/>
        </a:p>
      </dgm:t>
    </dgm:pt>
    <dgm:pt modelId="{46383A05-F088-472F-970D-2369D6F65AC5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1400" dirty="0"/>
            <a:t>Drive at roundabouts</a:t>
          </a:r>
          <a:endParaRPr lang="en-AU" sz="1400" dirty="0"/>
        </a:p>
      </dgm:t>
    </dgm:pt>
    <dgm:pt modelId="{4F211D99-A22B-454B-9D49-AEECC9688E8D}" type="parTrans" cxnId="{4A6D2AAA-BDAF-48CD-BED4-6323286921ED}">
      <dgm:prSet/>
      <dgm:spPr/>
      <dgm:t>
        <a:bodyPr/>
        <a:lstStyle/>
        <a:p>
          <a:endParaRPr lang="en-AU"/>
        </a:p>
      </dgm:t>
    </dgm:pt>
    <dgm:pt modelId="{5C91B2CF-B9E7-4359-87B7-20CB45DCDB69}" type="sibTrans" cxnId="{4A6D2AAA-BDAF-48CD-BED4-6323286921ED}">
      <dgm:prSet/>
      <dgm:spPr/>
      <dgm:t>
        <a:bodyPr/>
        <a:lstStyle/>
        <a:p>
          <a:endParaRPr lang="en-AU"/>
        </a:p>
      </dgm:t>
    </dgm:pt>
    <dgm:pt modelId="{AA35CAE9-2CE6-4ADD-B9A4-E9C9AD75C081}">
      <dgm:prSet custT="1"/>
      <dgm:spPr>
        <a:ln>
          <a:solidFill>
            <a:schemeClr val="accent2"/>
          </a:solidFill>
        </a:ln>
      </dgm:spPr>
      <dgm:t>
        <a:bodyPr anchor="ctr"/>
        <a:lstStyle/>
        <a:p>
          <a:r>
            <a:rPr lang="en-GB" sz="1400" dirty="0"/>
            <a:t>When to change gears</a:t>
          </a:r>
          <a:endParaRPr lang="en-AU" sz="1400" dirty="0"/>
        </a:p>
      </dgm:t>
    </dgm:pt>
    <dgm:pt modelId="{5A1B5E12-612C-4225-B581-930C563BFBF5}" type="parTrans" cxnId="{A8B462C0-AE9B-4763-9CD0-5FF88A3B91E1}">
      <dgm:prSet/>
      <dgm:spPr/>
      <dgm:t>
        <a:bodyPr/>
        <a:lstStyle/>
        <a:p>
          <a:endParaRPr lang="en-AU"/>
        </a:p>
      </dgm:t>
    </dgm:pt>
    <dgm:pt modelId="{E9E034B3-B366-44FA-B7C0-FB2DCA26D1BC}" type="sibTrans" cxnId="{A8B462C0-AE9B-4763-9CD0-5FF88A3B91E1}">
      <dgm:prSet/>
      <dgm:spPr/>
      <dgm:t>
        <a:bodyPr/>
        <a:lstStyle/>
        <a:p>
          <a:endParaRPr lang="en-AU"/>
        </a:p>
      </dgm:t>
    </dgm:pt>
    <dgm:pt modelId="{868393E1-FFF9-41F8-9A82-5EC5DE1345E2}">
      <dgm:prSet custT="1"/>
      <dgm:spPr>
        <a:ln>
          <a:solidFill>
            <a:schemeClr val="accent2"/>
          </a:solidFill>
        </a:ln>
      </dgm:spPr>
      <dgm:t>
        <a:bodyPr anchor="ctr"/>
        <a:lstStyle/>
        <a:p>
          <a:r>
            <a:rPr lang="en-AU" sz="1400" dirty="0"/>
            <a:t>How to read a tire pressure gauge</a:t>
          </a:r>
        </a:p>
      </dgm:t>
    </dgm:pt>
    <dgm:pt modelId="{A8242C07-5BCB-4AF9-901C-4E3F5B15DF44}" type="parTrans" cxnId="{C2CF998A-F9C6-492C-8CE6-B9F05929E532}">
      <dgm:prSet/>
      <dgm:spPr/>
      <dgm:t>
        <a:bodyPr/>
        <a:lstStyle/>
        <a:p>
          <a:endParaRPr lang="en-AU"/>
        </a:p>
      </dgm:t>
    </dgm:pt>
    <dgm:pt modelId="{A07A4C05-0A9E-46ED-A2DD-F7C135A351FC}" type="sibTrans" cxnId="{C2CF998A-F9C6-492C-8CE6-B9F05929E532}">
      <dgm:prSet/>
      <dgm:spPr/>
      <dgm:t>
        <a:bodyPr/>
        <a:lstStyle/>
        <a:p>
          <a:endParaRPr lang="en-AU"/>
        </a:p>
      </dgm:t>
    </dgm:pt>
    <dgm:pt modelId="{8B4C29BC-BF01-41D0-9208-929A64DA4CFC}">
      <dgm:prSet custT="1"/>
      <dgm:spPr>
        <a:ln>
          <a:solidFill>
            <a:schemeClr val="accent2"/>
          </a:solidFill>
        </a:ln>
      </dgm:spPr>
      <dgm:t>
        <a:bodyPr anchor="ctr"/>
        <a:lstStyle/>
        <a:p>
          <a:r>
            <a:rPr lang="en-GB" sz="1400" dirty="0"/>
            <a:t>How to check water, oil and brake fluid</a:t>
          </a:r>
          <a:endParaRPr lang="en-AU" sz="1400" dirty="0"/>
        </a:p>
      </dgm:t>
    </dgm:pt>
    <dgm:pt modelId="{4FDC31F2-2D59-496A-A986-6679402F887C}" type="parTrans" cxnId="{B75EE4AA-FB0F-499B-B89C-265E06A9FEE9}">
      <dgm:prSet/>
      <dgm:spPr/>
      <dgm:t>
        <a:bodyPr/>
        <a:lstStyle/>
        <a:p>
          <a:endParaRPr lang="en-AU"/>
        </a:p>
      </dgm:t>
    </dgm:pt>
    <dgm:pt modelId="{ACB0614E-8473-42C9-B884-6BDD563B4337}" type="sibTrans" cxnId="{B75EE4AA-FB0F-499B-B89C-265E06A9FEE9}">
      <dgm:prSet/>
      <dgm:spPr/>
      <dgm:t>
        <a:bodyPr/>
        <a:lstStyle/>
        <a:p>
          <a:endParaRPr lang="en-AU"/>
        </a:p>
      </dgm:t>
    </dgm:pt>
    <dgm:pt modelId="{D50A3982-5E2A-4E85-B2FD-9DDBFF844CF4}">
      <dgm:prSet custT="1"/>
      <dgm:spPr>
        <a:ln>
          <a:solidFill>
            <a:schemeClr val="accent2"/>
          </a:solidFill>
        </a:ln>
      </dgm:spPr>
      <dgm:t>
        <a:bodyPr anchor="ctr"/>
        <a:lstStyle/>
        <a:p>
          <a:r>
            <a:rPr lang="en-GB" sz="1400" dirty="0"/>
            <a:t>When to use turning signal</a:t>
          </a:r>
          <a:endParaRPr lang="en-AU" sz="1400" dirty="0"/>
        </a:p>
      </dgm:t>
    </dgm:pt>
    <dgm:pt modelId="{34D264C3-3A88-467D-ACF7-3D6EC9D80F00}" type="parTrans" cxnId="{EA7C0A9E-09A1-4738-AF2B-2A439AC8F048}">
      <dgm:prSet/>
      <dgm:spPr/>
      <dgm:t>
        <a:bodyPr/>
        <a:lstStyle/>
        <a:p>
          <a:endParaRPr lang="en-AU"/>
        </a:p>
      </dgm:t>
    </dgm:pt>
    <dgm:pt modelId="{199A2947-4C55-4B60-BFBE-289C0BE6EBA2}" type="sibTrans" cxnId="{EA7C0A9E-09A1-4738-AF2B-2A439AC8F048}">
      <dgm:prSet/>
      <dgm:spPr/>
      <dgm:t>
        <a:bodyPr/>
        <a:lstStyle/>
        <a:p>
          <a:endParaRPr lang="en-AU"/>
        </a:p>
      </dgm:t>
    </dgm:pt>
    <dgm:pt modelId="{AB0975DF-0650-48DF-A4F0-F24701943E3E}">
      <dgm:prSet custT="1"/>
      <dgm:spPr/>
      <dgm:t>
        <a:bodyPr anchor="ctr"/>
        <a:lstStyle/>
        <a:p>
          <a:r>
            <a:rPr lang="en-AU" sz="1400" dirty="0"/>
            <a:t>Confidence in driving</a:t>
          </a:r>
        </a:p>
      </dgm:t>
    </dgm:pt>
    <dgm:pt modelId="{6A367EEC-F57A-410D-A537-858B154F4259}" type="parTrans" cxnId="{6262D5B9-676F-4843-8B31-872005F66A9A}">
      <dgm:prSet/>
      <dgm:spPr/>
      <dgm:t>
        <a:bodyPr/>
        <a:lstStyle/>
        <a:p>
          <a:endParaRPr lang="en-AU"/>
        </a:p>
      </dgm:t>
    </dgm:pt>
    <dgm:pt modelId="{3AF9C79D-50AA-40FA-A9B3-1BF242E0921C}" type="sibTrans" cxnId="{6262D5B9-676F-4843-8B31-872005F66A9A}">
      <dgm:prSet/>
      <dgm:spPr/>
      <dgm:t>
        <a:bodyPr/>
        <a:lstStyle/>
        <a:p>
          <a:endParaRPr lang="en-AU"/>
        </a:p>
      </dgm:t>
    </dgm:pt>
    <dgm:pt modelId="{5EF1C656-AE20-4F93-9179-858C4C2C3E71}">
      <dgm:prSet custT="1"/>
      <dgm:spPr/>
      <dgm:t>
        <a:bodyPr anchor="ctr"/>
        <a:lstStyle/>
        <a:p>
          <a:r>
            <a:rPr lang="en-AU" sz="1400" dirty="0"/>
            <a:t>Commitment to safety</a:t>
          </a:r>
        </a:p>
      </dgm:t>
    </dgm:pt>
    <dgm:pt modelId="{2F503BA5-A585-4040-9B60-BD4B415CFB99}" type="parTrans" cxnId="{21A5A10C-EDB3-469E-8522-AE6C20599015}">
      <dgm:prSet/>
      <dgm:spPr/>
      <dgm:t>
        <a:bodyPr/>
        <a:lstStyle/>
        <a:p>
          <a:endParaRPr lang="en-AU"/>
        </a:p>
      </dgm:t>
    </dgm:pt>
    <dgm:pt modelId="{E6BA15B4-68D8-4893-BB64-330442DC97A7}" type="sibTrans" cxnId="{21A5A10C-EDB3-469E-8522-AE6C20599015}">
      <dgm:prSet/>
      <dgm:spPr/>
      <dgm:t>
        <a:bodyPr/>
        <a:lstStyle/>
        <a:p>
          <a:endParaRPr lang="en-AU"/>
        </a:p>
      </dgm:t>
    </dgm:pt>
    <dgm:pt modelId="{941CFEE8-BC15-4A73-8864-9C1B384EC7F4}">
      <dgm:prSet custT="1"/>
      <dgm:spPr/>
      <dgm:t>
        <a:bodyPr anchor="ctr"/>
        <a:lstStyle/>
        <a:p>
          <a:r>
            <a:rPr lang="en-AU" sz="1400" dirty="0"/>
            <a:t>Respect for laws</a:t>
          </a:r>
        </a:p>
      </dgm:t>
    </dgm:pt>
    <dgm:pt modelId="{4BE3CFBB-950A-4ABB-861D-78D088BE53EC}" type="parTrans" cxnId="{348EAFE5-6D4A-4032-8119-F21792E18F41}">
      <dgm:prSet/>
      <dgm:spPr/>
      <dgm:t>
        <a:bodyPr/>
        <a:lstStyle/>
        <a:p>
          <a:endParaRPr lang="en-AU"/>
        </a:p>
      </dgm:t>
    </dgm:pt>
    <dgm:pt modelId="{A975D8DC-B412-4473-8B58-8B296FF4583C}" type="sibTrans" cxnId="{348EAFE5-6D4A-4032-8119-F21792E18F41}">
      <dgm:prSet/>
      <dgm:spPr/>
      <dgm:t>
        <a:bodyPr/>
        <a:lstStyle/>
        <a:p>
          <a:endParaRPr lang="en-AU"/>
        </a:p>
      </dgm:t>
    </dgm:pt>
    <dgm:pt modelId="{627A2220-E012-43B8-AFEC-6C41E1E4C8C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AU" sz="1400" dirty="0"/>
            <a:t>Reverse parking</a:t>
          </a:r>
          <a:endParaRPr lang="en-US" sz="1400" dirty="0"/>
        </a:p>
      </dgm:t>
    </dgm:pt>
    <dgm:pt modelId="{89352684-C191-480F-ADD0-5748F3566F45}" type="parTrans" cxnId="{EC0876C0-8157-4118-A0AD-CB9E48215979}">
      <dgm:prSet/>
      <dgm:spPr/>
      <dgm:t>
        <a:bodyPr/>
        <a:lstStyle/>
        <a:p>
          <a:endParaRPr lang="en-AU"/>
        </a:p>
      </dgm:t>
    </dgm:pt>
    <dgm:pt modelId="{90685C35-FAB1-43FB-85B9-9E7009B3DF18}" type="sibTrans" cxnId="{EC0876C0-8157-4118-A0AD-CB9E48215979}">
      <dgm:prSet/>
      <dgm:spPr/>
      <dgm:t>
        <a:bodyPr/>
        <a:lstStyle/>
        <a:p>
          <a:endParaRPr lang="en-AU"/>
        </a:p>
      </dgm:t>
    </dgm:pt>
    <dgm:pt modelId="{81DB7E3E-B7B3-42F9-90D9-37F696ED0484}">
      <dgm:prSet custT="1"/>
      <dgm:spPr>
        <a:solidFill>
          <a:schemeClr val="accent2"/>
        </a:solidFill>
      </dgm:spPr>
      <dgm:t>
        <a:bodyPr/>
        <a:lstStyle/>
        <a:p>
          <a:r>
            <a:rPr lang="en-AU" sz="1800" dirty="0">
              <a:solidFill>
                <a:schemeClr val="tx1"/>
              </a:solidFill>
            </a:rPr>
            <a:t>Knowledge</a:t>
          </a:r>
        </a:p>
      </dgm:t>
    </dgm:pt>
    <dgm:pt modelId="{508D1DA1-17B7-4FFD-BD13-FF0C15206697}" type="parTrans" cxnId="{17232321-5227-4906-ABC2-FD0B078C7DE7}">
      <dgm:prSet/>
      <dgm:spPr/>
      <dgm:t>
        <a:bodyPr/>
        <a:lstStyle/>
        <a:p>
          <a:endParaRPr lang="en-AU"/>
        </a:p>
      </dgm:t>
    </dgm:pt>
    <dgm:pt modelId="{D8D28ED5-9F61-4752-9961-48A7BD9480B0}" type="sibTrans" cxnId="{17232321-5227-4906-ABC2-FD0B078C7DE7}">
      <dgm:prSet/>
      <dgm:spPr>
        <a:solidFill>
          <a:schemeClr val="accent2"/>
        </a:solidFill>
      </dgm:spPr>
      <dgm:t>
        <a:bodyPr/>
        <a:lstStyle/>
        <a:p>
          <a:endParaRPr lang="en-AU"/>
        </a:p>
      </dgm:t>
    </dgm:pt>
    <dgm:pt modelId="{08535780-3952-47EE-8519-9698882CE8C3}">
      <dgm:prSet custT="1"/>
      <dgm:spPr/>
      <dgm:t>
        <a:bodyPr/>
        <a:lstStyle/>
        <a:p>
          <a:r>
            <a:rPr lang="en-AU" sz="1800" dirty="0">
              <a:solidFill>
                <a:schemeClr val="tx1"/>
              </a:solidFill>
            </a:rPr>
            <a:t>Attitude</a:t>
          </a:r>
        </a:p>
      </dgm:t>
    </dgm:pt>
    <dgm:pt modelId="{1BB0B1E9-C27B-48DB-98CB-CDB6DDC7EC06}" type="parTrans" cxnId="{F6422CE9-DDB7-441D-A573-EB562D57729C}">
      <dgm:prSet/>
      <dgm:spPr/>
      <dgm:t>
        <a:bodyPr/>
        <a:lstStyle/>
        <a:p>
          <a:endParaRPr lang="en-AU"/>
        </a:p>
      </dgm:t>
    </dgm:pt>
    <dgm:pt modelId="{43FD9135-385A-425F-83BC-AD8EBC457CA5}" type="sibTrans" cxnId="{F6422CE9-DDB7-441D-A573-EB562D57729C}">
      <dgm:prSet/>
      <dgm:spPr/>
      <dgm:t>
        <a:bodyPr/>
        <a:lstStyle/>
        <a:p>
          <a:endParaRPr lang="en-AU"/>
        </a:p>
      </dgm:t>
    </dgm:pt>
    <dgm:pt modelId="{6948A033-34A5-42E9-BA60-67BF05C1356D}" type="pres">
      <dgm:prSet presAssocID="{07EF6672-1338-492D-B675-C90C57D7A6F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06C0F75-A94E-44B6-9DE9-EDB3FF2C11D9}" type="pres">
      <dgm:prSet presAssocID="{369F6CD6-E60A-45AE-8D40-1BDE6563AC34}" presName="gear1" presStyleLbl="node1" presStyleIdx="0" presStyleCnt="3" custLinFactNeighborX="4822" custLinFactNeighborY="1484">
        <dgm:presLayoutVars>
          <dgm:chMax val="1"/>
          <dgm:bulletEnabled val="1"/>
        </dgm:presLayoutVars>
      </dgm:prSet>
      <dgm:spPr/>
    </dgm:pt>
    <dgm:pt modelId="{54AFA8EC-5455-415C-8136-3C46C8C173AF}" type="pres">
      <dgm:prSet presAssocID="{369F6CD6-E60A-45AE-8D40-1BDE6563AC34}" presName="gear1srcNode" presStyleLbl="node1" presStyleIdx="0" presStyleCnt="3"/>
      <dgm:spPr/>
    </dgm:pt>
    <dgm:pt modelId="{38230098-351E-4953-8ADD-561A1D70F631}" type="pres">
      <dgm:prSet presAssocID="{369F6CD6-E60A-45AE-8D40-1BDE6563AC34}" presName="gear1dstNode" presStyleLbl="node1" presStyleIdx="0" presStyleCnt="3"/>
      <dgm:spPr/>
    </dgm:pt>
    <dgm:pt modelId="{A09DECC2-EAF6-4F92-B1D2-997881283336}" type="pres">
      <dgm:prSet presAssocID="{369F6CD6-E60A-45AE-8D40-1BDE6563AC34}" presName="gear1ch" presStyleLbl="fgAcc1" presStyleIdx="0" presStyleCnt="3" custScaleX="221012" custScaleY="106832" custLinFactNeighborX="-40620" custLinFactNeighborY="-4225">
        <dgm:presLayoutVars>
          <dgm:chMax val="0"/>
          <dgm:bulletEnabled val="1"/>
        </dgm:presLayoutVars>
      </dgm:prSet>
      <dgm:spPr/>
    </dgm:pt>
    <dgm:pt modelId="{3EC18516-D9FC-4361-ACA7-9948EDC97556}" type="pres">
      <dgm:prSet presAssocID="{81DB7E3E-B7B3-42F9-90D9-37F696ED0484}" presName="gear2" presStyleLbl="node1" presStyleIdx="1" presStyleCnt="3" custScaleX="117110" custScaleY="107058">
        <dgm:presLayoutVars>
          <dgm:chMax val="1"/>
          <dgm:bulletEnabled val="1"/>
        </dgm:presLayoutVars>
      </dgm:prSet>
      <dgm:spPr/>
    </dgm:pt>
    <dgm:pt modelId="{FFCD3FC3-3307-4DFE-815E-74968DA30739}" type="pres">
      <dgm:prSet presAssocID="{81DB7E3E-B7B3-42F9-90D9-37F696ED0484}" presName="gear2srcNode" presStyleLbl="node1" presStyleIdx="1" presStyleCnt="3"/>
      <dgm:spPr/>
    </dgm:pt>
    <dgm:pt modelId="{2951D2F0-E031-481B-A45E-EF60D5B14A42}" type="pres">
      <dgm:prSet presAssocID="{81DB7E3E-B7B3-42F9-90D9-37F696ED0484}" presName="gear2dstNode" presStyleLbl="node1" presStyleIdx="1" presStyleCnt="3"/>
      <dgm:spPr/>
    </dgm:pt>
    <dgm:pt modelId="{3EC75EB8-15E3-49F7-ACFE-317ABEB81FD8}" type="pres">
      <dgm:prSet presAssocID="{81DB7E3E-B7B3-42F9-90D9-37F696ED0484}" presName="gear2ch" presStyleLbl="fgAcc1" presStyleIdx="1" presStyleCnt="3" custScaleX="181968" custScaleY="88956" custLinFactNeighborX="-69721" custLinFactNeighborY="-18417">
        <dgm:presLayoutVars>
          <dgm:chMax val="0"/>
          <dgm:bulletEnabled val="1"/>
        </dgm:presLayoutVars>
      </dgm:prSet>
      <dgm:spPr/>
    </dgm:pt>
    <dgm:pt modelId="{B8A407FB-5D60-4996-8777-F645BD063C4A}" type="pres">
      <dgm:prSet presAssocID="{08535780-3952-47EE-8519-9698882CE8C3}" presName="gear3" presStyleLbl="node1" presStyleIdx="2" presStyleCnt="3" custLinFactNeighborX="1275" custLinFactNeighborY="-2125"/>
      <dgm:spPr/>
    </dgm:pt>
    <dgm:pt modelId="{FEBB46CA-AAA5-4F38-B82A-EDE30D046F87}" type="pres">
      <dgm:prSet presAssocID="{08535780-3952-47EE-8519-9698882CE8C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B1EBA20-39A5-4E86-936C-95B622A3FF0B}" type="pres">
      <dgm:prSet presAssocID="{08535780-3952-47EE-8519-9698882CE8C3}" presName="gear3srcNode" presStyleLbl="node1" presStyleIdx="2" presStyleCnt="3"/>
      <dgm:spPr/>
    </dgm:pt>
    <dgm:pt modelId="{A4B25B15-3F97-4553-8501-9899413C11E2}" type="pres">
      <dgm:prSet presAssocID="{08535780-3952-47EE-8519-9698882CE8C3}" presName="gear3dstNode" presStyleLbl="node1" presStyleIdx="2" presStyleCnt="3"/>
      <dgm:spPr/>
    </dgm:pt>
    <dgm:pt modelId="{C3A661E9-0F03-4199-892F-D6444EE6E373}" type="pres">
      <dgm:prSet presAssocID="{08535780-3952-47EE-8519-9698882CE8C3}" presName="gear3ch" presStyleLbl="fgAcc1" presStyleIdx="2" presStyleCnt="3" custScaleX="122250" custScaleY="83934" custLinFactNeighborX="14507" custLinFactNeighborY="-12090">
        <dgm:presLayoutVars>
          <dgm:chMax val="0"/>
          <dgm:bulletEnabled val="1"/>
        </dgm:presLayoutVars>
      </dgm:prSet>
      <dgm:spPr/>
    </dgm:pt>
    <dgm:pt modelId="{D57B773F-E6A7-4B5B-8581-AA12F9512EF9}" type="pres">
      <dgm:prSet presAssocID="{B5011990-5B7F-4013-B79F-8501C65A7633}" presName="connector1" presStyleLbl="sibTrans2D1" presStyleIdx="0" presStyleCnt="3"/>
      <dgm:spPr/>
    </dgm:pt>
    <dgm:pt modelId="{EB61165D-2A8D-4635-9867-2F6DF4552629}" type="pres">
      <dgm:prSet presAssocID="{D8D28ED5-9F61-4752-9961-48A7BD9480B0}" presName="connector2" presStyleLbl="sibTrans2D1" presStyleIdx="1" presStyleCnt="3"/>
      <dgm:spPr/>
    </dgm:pt>
    <dgm:pt modelId="{D32909AD-C78B-41C5-A106-BD33006D495A}" type="pres">
      <dgm:prSet presAssocID="{43FD9135-385A-425F-83BC-AD8EBC457CA5}" presName="connector3" presStyleLbl="sibTrans2D1" presStyleIdx="2" presStyleCnt="3"/>
      <dgm:spPr/>
    </dgm:pt>
  </dgm:ptLst>
  <dgm:cxnLst>
    <dgm:cxn modelId="{ECDFA00C-57E3-4839-A177-00697EE44D46}" type="presOf" srcId="{300A968C-622A-4D21-8F45-A711EA41EEAD}" destId="{A09DECC2-EAF6-4F92-B1D2-997881283336}" srcOrd="0" destOrd="3" presId="urn:microsoft.com/office/officeart/2005/8/layout/gear1"/>
    <dgm:cxn modelId="{21A5A10C-EDB3-469E-8522-AE6C20599015}" srcId="{08535780-3952-47EE-8519-9698882CE8C3}" destId="{5EF1C656-AE20-4F93-9179-858C4C2C3E71}" srcOrd="1" destOrd="0" parTransId="{2F503BA5-A585-4040-9B60-BD4B415CFB99}" sibTransId="{E6BA15B4-68D8-4893-BB64-330442DC97A7}"/>
    <dgm:cxn modelId="{17232321-5227-4906-ABC2-FD0B078C7DE7}" srcId="{07EF6672-1338-492D-B675-C90C57D7A6F6}" destId="{81DB7E3E-B7B3-42F9-90D9-37F696ED0484}" srcOrd="1" destOrd="0" parTransId="{508D1DA1-17B7-4FFD-BD13-FF0C15206697}" sibTransId="{D8D28ED5-9F61-4752-9961-48A7BD9480B0}"/>
    <dgm:cxn modelId="{9864EA26-E2D2-4B05-83E5-BC2A9F310DAE}" type="presOf" srcId="{8B4C29BC-BF01-41D0-9208-929A64DA4CFC}" destId="{3EC75EB8-15E3-49F7-ACFE-317ABEB81FD8}" srcOrd="0" destOrd="3" presId="urn:microsoft.com/office/officeart/2005/8/layout/gear1"/>
    <dgm:cxn modelId="{1EDF3028-1D80-41F9-A4E8-1FCA713654AE}" type="presOf" srcId="{AB0975DF-0650-48DF-A4F0-F24701943E3E}" destId="{C3A661E9-0F03-4199-892F-D6444EE6E373}" srcOrd="0" destOrd="0" presId="urn:microsoft.com/office/officeart/2005/8/layout/gear1"/>
    <dgm:cxn modelId="{020B8830-2AEB-4B9C-A563-36790FAF3FA8}" type="presOf" srcId="{43FD9135-385A-425F-83BC-AD8EBC457CA5}" destId="{D32909AD-C78B-41C5-A106-BD33006D495A}" srcOrd="0" destOrd="0" presId="urn:microsoft.com/office/officeart/2005/8/layout/gear1"/>
    <dgm:cxn modelId="{FAC47932-3E4D-44CF-B90C-061E13CC2614}" srcId="{07EF6672-1338-492D-B675-C90C57D7A6F6}" destId="{369F6CD6-E60A-45AE-8D40-1BDE6563AC34}" srcOrd="0" destOrd="0" parTransId="{D82D6343-480A-476F-A138-00641BA79DFC}" sibTransId="{B5011990-5B7F-4013-B79F-8501C65A7633}"/>
    <dgm:cxn modelId="{0CD4495F-3848-4F76-A4CA-85C7EF74C7F4}" type="presOf" srcId="{08535780-3952-47EE-8519-9698882CE8C3}" destId="{A4B25B15-3F97-4553-8501-9899413C11E2}" srcOrd="3" destOrd="0" presId="urn:microsoft.com/office/officeart/2005/8/layout/gear1"/>
    <dgm:cxn modelId="{B855B44F-569A-4D5C-8E69-BFE94F45803A}" srcId="{369F6CD6-E60A-45AE-8D40-1BDE6563AC34}" destId="{67FA41D0-5F9F-4C63-A0E4-3E568B4FE2D2}" srcOrd="4" destOrd="0" parTransId="{D75615E2-BB4C-48DE-A8E2-30C58E8C5A3C}" sibTransId="{69C6C2D4-F419-42DF-9DBE-BBBAEBF3F845}"/>
    <dgm:cxn modelId="{4EE5A651-D2C9-419D-9397-52D3943CF198}" type="presOf" srcId="{369F6CD6-E60A-45AE-8D40-1BDE6563AC34}" destId="{406C0F75-A94E-44B6-9DE9-EDB3FF2C11D9}" srcOrd="0" destOrd="0" presId="urn:microsoft.com/office/officeart/2005/8/layout/gear1"/>
    <dgm:cxn modelId="{12B2EA75-5AB6-4277-977B-1D18A3B43340}" type="presOf" srcId="{08535780-3952-47EE-8519-9698882CE8C3}" destId="{3B1EBA20-39A5-4E86-936C-95B622A3FF0B}" srcOrd="2" destOrd="0" presId="urn:microsoft.com/office/officeart/2005/8/layout/gear1"/>
    <dgm:cxn modelId="{0B3C0C76-DC69-4944-B524-B11F79307BE8}" type="presOf" srcId="{81DB7E3E-B7B3-42F9-90D9-37F696ED0484}" destId="{3EC18516-D9FC-4361-ACA7-9948EDC97556}" srcOrd="0" destOrd="0" presId="urn:microsoft.com/office/officeart/2005/8/layout/gear1"/>
    <dgm:cxn modelId="{5A7EE077-51B0-40A0-B790-5470F1E62AA2}" srcId="{369F6CD6-E60A-45AE-8D40-1BDE6563AC34}" destId="{300A968C-622A-4D21-8F45-A711EA41EEAD}" srcOrd="3" destOrd="0" parTransId="{9B75C108-2BB7-41FB-840D-0BE615CCA73E}" sibTransId="{F3E45EFE-5390-403B-8BC4-A2650F2E61CA}"/>
    <dgm:cxn modelId="{9C11B35A-71A9-44D0-A1FF-694E0CF24704}" type="presOf" srcId="{627A2220-E012-43B8-AFEC-6C41E1E4C8C1}" destId="{A09DECC2-EAF6-4F92-B1D2-997881283336}" srcOrd="0" destOrd="0" presId="urn:microsoft.com/office/officeart/2005/8/layout/gear1"/>
    <dgm:cxn modelId="{D090157C-66E6-4864-9E14-961B8F951C6A}" type="presOf" srcId="{369F6CD6-E60A-45AE-8D40-1BDE6563AC34}" destId="{38230098-351E-4953-8ADD-561A1D70F631}" srcOrd="2" destOrd="0" presId="urn:microsoft.com/office/officeart/2005/8/layout/gear1"/>
    <dgm:cxn modelId="{365F5282-B2BC-4482-80A7-1985B87A6AE2}" type="presOf" srcId="{AA35CAE9-2CE6-4ADD-B9A4-E9C9AD75C081}" destId="{3EC75EB8-15E3-49F7-ACFE-317ABEB81FD8}" srcOrd="0" destOrd="0" presId="urn:microsoft.com/office/officeart/2005/8/layout/gear1"/>
    <dgm:cxn modelId="{F704B082-FA55-4503-AC06-AE1969D0D62B}" type="presOf" srcId="{07EF6672-1338-492D-B675-C90C57D7A6F6}" destId="{6948A033-34A5-42E9-BA60-67BF05C1356D}" srcOrd="0" destOrd="0" presId="urn:microsoft.com/office/officeart/2005/8/layout/gear1"/>
    <dgm:cxn modelId="{7A7F1687-74F0-4D5E-BC63-C17D53951E47}" type="presOf" srcId="{B5011990-5B7F-4013-B79F-8501C65A7633}" destId="{D57B773F-E6A7-4B5B-8581-AA12F9512EF9}" srcOrd="0" destOrd="0" presId="urn:microsoft.com/office/officeart/2005/8/layout/gear1"/>
    <dgm:cxn modelId="{C2CF998A-F9C6-492C-8CE6-B9F05929E532}" srcId="{81DB7E3E-B7B3-42F9-90D9-37F696ED0484}" destId="{868393E1-FFF9-41F8-9A82-5EC5DE1345E2}" srcOrd="2" destOrd="0" parTransId="{A8242C07-5BCB-4AF9-901C-4E3F5B15DF44}" sibTransId="{A07A4C05-0A9E-46ED-A2DD-F7C135A351FC}"/>
    <dgm:cxn modelId="{10810390-2441-44B8-BBA7-039CF125748C}" type="presOf" srcId="{67FA41D0-5F9F-4C63-A0E4-3E568B4FE2D2}" destId="{A09DECC2-EAF6-4F92-B1D2-997881283336}" srcOrd="0" destOrd="4" presId="urn:microsoft.com/office/officeart/2005/8/layout/gear1"/>
    <dgm:cxn modelId="{5EFEF390-2242-4D89-BBCE-3037CB787C47}" type="presOf" srcId="{D8D28ED5-9F61-4752-9961-48A7BD9480B0}" destId="{EB61165D-2A8D-4635-9867-2F6DF4552629}" srcOrd="0" destOrd="0" presId="urn:microsoft.com/office/officeart/2005/8/layout/gear1"/>
    <dgm:cxn modelId="{EA7C0A9E-09A1-4738-AF2B-2A439AC8F048}" srcId="{81DB7E3E-B7B3-42F9-90D9-37F696ED0484}" destId="{D50A3982-5E2A-4E85-B2FD-9DDBFF844CF4}" srcOrd="1" destOrd="0" parTransId="{34D264C3-3A88-467D-ACF7-3D6EC9D80F00}" sibTransId="{199A2947-4C55-4B60-BFBE-289C0BE6EBA2}"/>
    <dgm:cxn modelId="{F664AEA2-7233-483E-961C-B0FB7C6C8D50}" type="presOf" srcId="{D50A3982-5E2A-4E85-B2FD-9DDBFF844CF4}" destId="{3EC75EB8-15E3-49F7-ACFE-317ABEB81FD8}" srcOrd="0" destOrd="1" presId="urn:microsoft.com/office/officeart/2005/8/layout/gear1"/>
    <dgm:cxn modelId="{AB7C38A3-0E08-423B-8DF7-1E0168475526}" type="presOf" srcId="{46383A05-F088-472F-970D-2369D6F65AC5}" destId="{A09DECC2-EAF6-4F92-B1D2-997881283336}" srcOrd="0" destOrd="2" presId="urn:microsoft.com/office/officeart/2005/8/layout/gear1"/>
    <dgm:cxn modelId="{3CE977A5-D7C1-4219-A2A9-53F406810595}" type="presOf" srcId="{D85B502C-73DB-4F25-8355-DCEC3CB25E60}" destId="{A09DECC2-EAF6-4F92-B1D2-997881283336}" srcOrd="0" destOrd="1" presId="urn:microsoft.com/office/officeart/2005/8/layout/gear1"/>
    <dgm:cxn modelId="{F8C6B0A9-1635-4818-8510-89F590AF81DF}" type="presOf" srcId="{81DB7E3E-B7B3-42F9-90D9-37F696ED0484}" destId="{FFCD3FC3-3307-4DFE-815E-74968DA30739}" srcOrd="1" destOrd="0" presId="urn:microsoft.com/office/officeart/2005/8/layout/gear1"/>
    <dgm:cxn modelId="{4A6D2AAA-BDAF-48CD-BED4-6323286921ED}" srcId="{369F6CD6-E60A-45AE-8D40-1BDE6563AC34}" destId="{46383A05-F088-472F-970D-2369D6F65AC5}" srcOrd="2" destOrd="0" parTransId="{4F211D99-A22B-454B-9D49-AEECC9688E8D}" sibTransId="{5C91B2CF-B9E7-4359-87B7-20CB45DCDB69}"/>
    <dgm:cxn modelId="{B75EE4AA-FB0F-499B-B89C-265E06A9FEE9}" srcId="{81DB7E3E-B7B3-42F9-90D9-37F696ED0484}" destId="{8B4C29BC-BF01-41D0-9208-929A64DA4CFC}" srcOrd="3" destOrd="0" parTransId="{4FDC31F2-2D59-496A-A986-6679402F887C}" sibTransId="{ACB0614E-8473-42C9-B884-6BDD563B4337}"/>
    <dgm:cxn modelId="{6262D5B9-676F-4843-8B31-872005F66A9A}" srcId="{08535780-3952-47EE-8519-9698882CE8C3}" destId="{AB0975DF-0650-48DF-A4F0-F24701943E3E}" srcOrd="0" destOrd="0" parTransId="{6A367EEC-F57A-410D-A537-858B154F4259}" sibTransId="{3AF9C79D-50AA-40FA-A9B3-1BF242E0921C}"/>
    <dgm:cxn modelId="{A8B462C0-AE9B-4763-9CD0-5FF88A3B91E1}" srcId="{81DB7E3E-B7B3-42F9-90D9-37F696ED0484}" destId="{AA35CAE9-2CE6-4ADD-B9A4-E9C9AD75C081}" srcOrd="0" destOrd="0" parTransId="{5A1B5E12-612C-4225-B581-930C563BFBF5}" sibTransId="{E9E034B3-B366-44FA-B7C0-FB2DCA26D1BC}"/>
    <dgm:cxn modelId="{EC0876C0-8157-4118-A0AD-CB9E48215979}" srcId="{369F6CD6-E60A-45AE-8D40-1BDE6563AC34}" destId="{627A2220-E012-43B8-AFEC-6C41E1E4C8C1}" srcOrd="0" destOrd="0" parTransId="{89352684-C191-480F-ADD0-5748F3566F45}" sibTransId="{90685C35-FAB1-43FB-85B9-9E7009B3DF18}"/>
    <dgm:cxn modelId="{DA81BECA-A6DB-4F53-B8C7-2A9AC971CA5F}" type="presOf" srcId="{08535780-3952-47EE-8519-9698882CE8C3}" destId="{FEBB46CA-AAA5-4F38-B82A-EDE30D046F87}" srcOrd="1" destOrd="0" presId="urn:microsoft.com/office/officeart/2005/8/layout/gear1"/>
    <dgm:cxn modelId="{19B600D1-FD12-4701-8BC5-D39ADF2F46DF}" type="presOf" srcId="{868393E1-FFF9-41F8-9A82-5EC5DE1345E2}" destId="{3EC75EB8-15E3-49F7-ACFE-317ABEB81FD8}" srcOrd="0" destOrd="2" presId="urn:microsoft.com/office/officeart/2005/8/layout/gear1"/>
    <dgm:cxn modelId="{0EC8D2DD-85F4-439D-9F8C-9DE825514D77}" type="presOf" srcId="{08535780-3952-47EE-8519-9698882CE8C3}" destId="{B8A407FB-5D60-4996-8777-F645BD063C4A}" srcOrd="0" destOrd="0" presId="urn:microsoft.com/office/officeart/2005/8/layout/gear1"/>
    <dgm:cxn modelId="{F55257DE-C1C3-4605-94AA-DC1AFCB6CF70}" type="presOf" srcId="{941CFEE8-BC15-4A73-8864-9C1B384EC7F4}" destId="{C3A661E9-0F03-4199-892F-D6444EE6E373}" srcOrd="0" destOrd="2" presId="urn:microsoft.com/office/officeart/2005/8/layout/gear1"/>
    <dgm:cxn modelId="{01FCEFE0-2058-4DC0-B74F-D32419643480}" srcId="{369F6CD6-E60A-45AE-8D40-1BDE6563AC34}" destId="{D85B502C-73DB-4F25-8355-DCEC3CB25E60}" srcOrd="1" destOrd="0" parTransId="{B082C8F2-9B26-4BEB-907C-747CD6C3470C}" sibTransId="{656B396E-DD32-4ED1-BFE3-9411F196F2DE}"/>
    <dgm:cxn modelId="{348EAFE5-6D4A-4032-8119-F21792E18F41}" srcId="{08535780-3952-47EE-8519-9698882CE8C3}" destId="{941CFEE8-BC15-4A73-8864-9C1B384EC7F4}" srcOrd="2" destOrd="0" parTransId="{4BE3CFBB-950A-4ABB-861D-78D088BE53EC}" sibTransId="{A975D8DC-B412-4473-8B58-8B296FF4583C}"/>
    <dgm:cxn modelId="{D8402DE7-6B3F-40F8-95EA-DB7E5F13E56F}" type="presOf" srcId="{369F6CD6-E60A-45AE-8D40-1BDE6563AC34}" destId="{54AFA8EC-5455-415C-8136-3C46C8C173AF}" srcOrd="1" destOrd="0" presId="urn:microsoft.com/office/officeart/2005/8/layout/gear1"/>
    <dgm:cxn modelId="{5A11A2E7-0CF0-4754-BA82-5AE584EEA8BB}" type="presOf" srcId="{81DB7E3E-B7B3-42F9-90D9-37F696ED0484}" destId="{2951D2F0-E031-481B-A45E-EF60D5B14A42}" srcOrd="2" destOrd="0" presId="urn:microsoft.com/office/officeart/2005/8/layout/gear1"/>
    <dgm:cxn modelId="{F6422CE9-DDB7-441D-A573-EB562D57729C}" srcId="{07EF6672-1338-492D-B675-C90C57D7A6F6}" destId="{08535780-3952-47EE-8519-9698882CE8C3}" srcOrd="2" destOrd="0" parTransId="{1BB0B1E9-C27B-48DB-98CB-CDB6DDC7EC06}" sibTransId="{43FD9135-385A-425F-83BC-AD8EBC457CA5}"/>
    <dgm:cxn modelId="{319365FC-42F0-44CC-9907-5922FA291BBA}" type="presOf" srcId="{5EF1C656-AE20-4F93-9179-858C4C2C3E71}" destId="{C3A661E9-0F03-4199-892F-D6444EE6E373}" srcOrd="0" destOrd="1" presId="urn:microsoft.com/office/officeart/2005/8/layout/gear1"/>
    <dgm:cxn modelId="{91EC9B42-50FB-47B5-81E1-26145F94274B}" type="presParOf" srcId="{6948A033-34A5-42E9-BA60-67BF05C1356D}" destId="{406C0F75-A94E-44B6-9DE9-EDB3FF2C11D9}" srcOrd="0" destOrd="0" presId="urn:microsoft.com/office/officeart/2005/8/layout/gear1"/>
    <dgm:cxn modelId="{293B1819-3497-44D8-9603-C4152E1668AF}" type="presParOf" srcId="{6948A033-34A5-42E9-BA60-67BF05C1356D}" destId="{54AFA8EC-5455-415C-8136-3C46C8C173AF}" srcOrd="1" destOrd="0" presId="urn:microsoft.com/office/officeart/2005/8/layout/gear1"/>
    <dgm:cxn modelId="{ADCD2A21-366E-4FD1-AD8A-2AD59514F41F}" type="presParOf" srcId="{6948A033-34A5-42E9-BA60-67BF05C1356D}" destId="{38230098-351E-4953-8ADD-561A1D70F631}" srcOrd="2" destOrd="0" presId="urn:microsoft.com/office/officeart/2005/8/layout/gear1"/>
    <dgm:cxn modelId="{9BCB019D-84EE-480C-878A-43B774218C86}" type="presParOf" srcId="{6948A033-34A5-42E9-BA60-67BF05C1356D}" destId="{A09DECC2-EAF6-4F92-B1D2-997881283336}" srcOrd="3" destOrd="0" presId="urn:microsoft.com/office/officeart/2005/8/layout/gear1"/>
    <dgm:cxn modelId="{97C2AF0D-F386-43C9-8716-F8348B2BA8BC}" type="presParOf" srcId="{6948A033-34A5-42E9-BA60-67BF05C1356D}" destId="{3EC18516-D9FC-4361-ACA7-9948EDC97556}" srcOrd="4" destOrd="0" presId="urn:microsoft.com/office/officeart/2005/8/layout/gear1"/>
    <dgm:cxn modelId="{48836709-2ED1-4D5C-B340-05E348961AF9}" type="presParOf" srcId="{6948A033-34A5-42E9-BA60-67BF05C1356D}" destId="{FFCD3FC3-3307-4DFE-815E-74968DA30739}" srcOrd="5" destOrd="0" presId="urn:microsoft.com/office/officeart/2005/8/layout/gear1"/>
    <dgm:cxn modelId="{C0EB3F92-4826-45C4-8331-E85AC2911019}" type="presParOf" srcId="{6948A033-34A5-42E9-BA60-67BF05C1356D}" destId="{2951D2F0-E031-481B-A45E-EF60D5B14A42}" srcOrd="6" destOrd="0" presId="urn:microsoft.com/office/officeart/2005/8/layout/gear1"/>
    <dgm:cxn modelId="{549B4358-0A72-41C8-97CC-3EE279D02795}" type="presParOf" srcId="{6948A033-34A5-42E9-BA60-67BF05C1356D}" destId="{3EC75EB8-15E3-49F7-ACFE-317ABEB81FD8}" srcOrd="7" destOrd="0" presId="urn:microsoft.com/office/officeart/2005/8/layout/gear1"/>
    <dgm:cxn modelId="{1DA17974-1F01-4D01-B7BE-9788B6B28B0A}" type="presParOf" srcId="{6948A033-34A5-42E9-BA60-67BF05C1356D}" destId="{B8A407FB-5D60-4996-8777-F645BD063C4A}" srcOrd="8" destOrd="0" presId="urn:microsoft.com/office/officeart/2005/8/layout/gear1"/>
    <dgm:cxn modelId="{F0C8EF8C-4C74-4038-8CFA-6F719199AD82}" type="presParOf" srcId="{6948A033-34A5-42E9-BA60-67BF05C1356D}" destId="{FEBB46CA-AAA5-4F38-B82A-EDE30D046F87}" srcOrd="9" destOrd="0" presId="urn:microsoft.com/office/officeart/2005/8/layout/gear1"/>
    <dgm:cxn modelId="{8B9B8EA8-C06C-44F0-8AD4-AD69598C408F}" type="presParOf" srcId="{6948A033-34A5-42E9-BA60-67BF05C1356D}" destId="{3B1EBA20-39A5-4E86-936C-95B622A3FF0B}" srcOrd="10" destOrd="0" presId="urn:microsoft.com/office/officeart/2005/8/layout/gear1"/>
    <dgm:cxn modelId="{76358EC0-6973-4045-87D2-E0FAEF7BC7BE}" type="presParOf" srcId="{6948A033-34A5-42E9-BA60-67BF05C1356D}" destId="{A4B25B15-3F97-4553-8501-9899413C11E2}" srcOrd="11" destOrd="0" presId="urn:microsoft.com/office/officeart/2005/8/layout/gear1"/>
    <dgm:cxn modelId="{756CE2CE-7D1E-4742-AA44-78B447404590}" type="presParOf" srcId="{6948A033-34A5-42E9-BA60-67BF05C1356D}" destId="{C3A661E9-0F03-4199-892F-D6444EE6E373}" srcOrd="12" destOrd="0" presId="urn:microsoft.com/office/officeart/2005/8/layout/gear1"/>
    <dgm:cxn modelId="{DD2471E6-6547-43A4-9A50-AF0F5F14AE39}" type="presParOf" srcId="{6948A033-34A5-42E9-BA60-67BF05C1356D}" destId="{D57B773F-E6A7-4B5B-8581-AA12F9512EF9}" srcOrd="13" destOrd="0" presId="urn:microsoft.com/office/officeart/2005/8/layout/gear1"/>
    <dgm:cxn modelId="{D8BB75FB-B4A0-4DCB-9569-E7FD3582E62E}" type="presParOf" srcId="{6948A033-34A5-42E9-BA60-67BF05C1356D}" destId="{EB61165D-2A8D-4635-9867-2F6DF4552629}" srcOrd="14" destOrd="0" presId="urn:microsoft.com/office/officeart/2005/8/layout/gear1"/>
    <dgm:cxn modelId="{BEAAD65E-77B2-4B29-9BEA-65DFDDFDD6B4}" type="presParOf" srcId="{6948A033-34A5-42E9-BA60-67BF05C1356D}" destId="{D32909AD-C78B-41C5-A106-BD33006D495A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E8BE56-4BAE-4E73-8804-005FE156C8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61B12-9801-49D4-AD94-E617CF0FBC69}">
      <dgm:prSet custT="1"/>
      <dgm:spPr/>
      <dgm:t>
        <a:bodyPr/>
        <a:lstStyle/>
        <a:p>
          <a:r>
            <a:rPr lang="en-AU" sz="2100" dirty="0"/>
            <a:t>We train people to develop their skills and knowledge</a:t>
          </a:r>
          <a:endParaRPr lang="en-US" sz="2100" dirty="0"/>
        </a:p>
      </dgm:t>
    </dgm:pt>
    <dgm:pt modelId="{6828E1DC-C9EE-4EC7-9E58-5C7D1F9025E5}" type="parTrans" cxnId="{78F46630-70B2-4437-9FE8-74A30D17824E}">
      <dgm:prSet/>
      <dgm:spPr/>
      <dgm:t>
        <a:bodyPr/>
        <a:lstStyle/>
        <a:p>
          <a:endParaRPr lang="en-US"/>
        </a:p>
      </dgm:t>
    </dgm:pt>
    <dgm:pt modelId="{EBAE9AA7-28AF-4F84-B293-13E9E17B29BD}" type="sibTrans" cxnId="{78F46630-70B2-4437-9FE8-74A30D17824E}">
      <dgm:prSet/>
      <dgm:spPr/>
      <dgm:t>
        <a:bodyPr/>
        <a:lstStyle/>
        <a:p>
          <a:endParaRPr lang="en-US"/>
        </a:p>
      </dgm:t>
    </dgm:pt>
    <dgm:pt modelId="{037FBF2C-33BB-47F9-8B78-53892F035949}">
      <dgm:prSet custT="1"/>
      <dgm:spPr/>
      <dgm:t>
        <a:bodyPr/>
        <a:lstStyle/>
        <a:p>
          <a:r>
            <a:rPr lang="en-AU" sz="2100" dirty="0"/>
            <a:t>We support learners to build the right attitudes through the way we train them in the required skills and knowledge</a:t>
          </a:r>
          <a:endParaRPr lang="en-US" sz="2100" dirty="0"/>
        </a:p>
      </dgm:t>
    </dgm:pt>
    <dgm:pt modelId="{4C02F682-AC9D-4A08-830A-6DCFC5A89FD1}" type="parTrans" cxnId="{F7519911-F268-4E0B-8550-01BBAC7E3045}">
      <dgm:prSet/>
      <dgm:spPr/>
      <dgm:t>
        <a:bodyPr/>
        <a:lstStyle/>
        <a:p>
          <a:endParaRPr lang="en-US"/>
        </a:p>
      </dgm:t>
    </dgm:pt>
    <dgm:pt modelId="{17AF4779-766C-4D1E-AD3B-AC8B44535024}" type="sibTrans" cxnId="{F7519911-F268-4E0B-8550-01BBAC7E3045}">
      <dgm:prSet/>
      <dgm:spPr/>
      <dgm:t>
        <a:bodyPr/>
        <a:lstStyle/>
        <a:p>
          <a:endParaRPr lang="en-US"/>
        </a:p>
      </dgm:t>
    </dgm:pt>
    <dgm:pt modelId="{87C23B32-1B9D-4A73-A311-27F039CCD1ED}">
      <dgm:prSet custT="1"/>
      <dgm:spPr/>
      <dgm:t>
        <a:bodyPr/>
        <a:lstStyle/>
        <a:p>
          <a:r>
            <a:rPr lang="en-AU" sz="2100" dirty="0"/>
            <a:t>Learners build confidence and commitment to apply knowledge as they perform skills to a consistent standard</a:t>
          </a:r>
          <a:endParaRPr lang="en-US" sz="2100" dirty="0"/>
        </a:p>
      </dgm:t>
    </dgm:pt>
    <dgm:pt modelId="{3EEBBD66-FE77-4D7D-985D-1CE4A3989DC9}" type="parTrans" cxnId="{02364C86-6293-407D-836C-B23D8E5BCBAF}">
      <dgm:prSet/>
      <dgm:spPr/>
      <dgm:t>
        <a:bodyPr/>
        <a:lstStyle/>
        <a:p>
          <a:endParaRPr lang="en-US"/>
        </a:p>
      </dgm:t>
    </dgm:pt>
    <dgm:pt modelId="{E662A279-2883-417C-8FDC-B4CDBE87C169}" type="sibTrans" cxnId="{02364C86-6293-407D-836C-B23D8E5BCBAF}">
      <dgm:prSet/>
      <dgm:spPr/>
      <dgm:t>
        <a:bodyPr/>
        <a:lstStyle/>
        <a:p>
          <a:endParaRPr lang="en-US"/>
        </a:p>
      </dgm:t>
    </dgm:pt>
    <dgm:pt modelId="{14C07265-FE26-4BFE-B2A5-8DC23B2B9708}" type="pres">
      <dgm:prSet presAssocID="{2FE8BE56-4BAE-4E73-8804-005FE156C87A}" presName="linear" presStyleCnt="0">
        <dgm:presLayoutVars>
          <dgm:animLvl val="lvl"/>
          <dgm:resizeHandles val="exact"/>
        </dgm:presLayoutVars>
      </dgm:prSet>
      <dgm:spPr/>
    </dgm:pt>
    <dgm:pt modelId="{E91D1DF0-FF3F-4D82-9ECB-F4C1DA7285EC}" type="pres">
      <dgm:prSet presAssocID="{D9661B12-9801-49D4-AD94-E617CF0FBC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891ADA-E29B-4DDA-AEE7-AE83F475CB91}" type="pres">
      <dgm:prSet presAssocID="{EBAE9AA7-28AF-4F84-B293-13E9E17B29BD}" presName="spacer" presStyleCnt="0"/>
      <dgm:spPr/>
    </dgm:pt>
    <dgm:pt modelId="{B9A8691E-932A-4276-B52C-C27B2B26DC66}" type="pres">
      <dgm:prSet presAssocID="{037FBF2C-33BB-47F9-8B78-53892F0359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8BF2EA-4F20-4B68-AB0B-786A18DD59F6}" type="pres">
      <dgm:prSet presAssocID="{17AF4779-766C-4D1E-AD3B-AC8B44535024}" presName="spacer" presStyleCnt="0"/>
      <dgm:spPr/>
    </dgm:pt>
    <dgm:pt modelId="{3ED18887-5027-4A8B-B274-A000C192E89D}" type="pres">
      <dgm:prSet presAssocID="{87C23B32-1B9D-4A73-A311-27F039CCD1E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519911-F268-4E0B-8550-01BBAC7E3045}" srcId="{2FE8BE56-4BAE-4E73-8804-005FE156C87A}" destId="{037FBF2C-33BB-47F9-8B78-53892F035949}" srcOrd="1" destOrd="0" parTransId="{4C02F682-AC9D-4A08-830A-6DCFC5A89FD1}" sibTransId="{17AF4779-766C-4D1E-AD3B-AC8B44535024}"/>
    <dgm:cxn modelId="{8213242C-12EE-4703-A639-F93CD58D74A6}" type="presOf" srcId="{87C23B32-1B9D-4A73-A311-27F039CCD1ED}" destId="{3ED18887-5027-4A8B-B274-A000C192E89D}" srcOrd="0" destOrd="0" presId="urn:microsoft.com/office/officeart/2005/8/layout/vList2"/>
    <dgm:cxn modelId="{78F46630-70B2-4437-9FE8-74A30D17824E}" srcId="{2FE8BE56-4BAE-4E73-8804-005FE156C87A}" destId="{D9661B12-9801-49D4-AD94-E617CF0FBC69}" srcOrd="0" destOrd="0" parTransId="{6828E1DC-C9EE-4EC7-9E58-5C7D1F9025E5}" sibTransId="{EBAE9AA7-28AF-4F84-B293-13E9E17B29BD}"/>
    <dgm:cxn modelId="{D7DDC167-341B-425D-BD8E-4F335015F4A5}" type="presOf" srcId="{D9661B12-9801-49D4-AD94-E617CF0FBC69}" destId="{E91D1DF0-FF3F-4D82-9ECB-F4C1DA7285EC}" srcOrd="0" destOrd="0" presId="urn:microsoft.com/office/officeart/2005/8/layout/vList2"/>
    <dgm:cxn modelId="{CCC4A84D-BC29-4347-B3CC-1F8B05BB1AC2}" type="presOf" srcId="{2FE8BE56-4BAE-4E73-8804-005FE156C87A}" destId="{14C07265-FE26-4BFE-B2A5-8DC23B2B9708}" srcOrd="0" destOrd="0" presId="urn:microsoft.com/office/officeart/2005/8/layout/vList2"/>
    <dgm:cxn modelId="{02364C86-6293-407D-836C-B23D8E5BCBAF}" srcId="{2FE8BE56-4BAE-4E73-8804-005FE156C87A}" destId="{87C23B32-1B9D-4A73-A311-27F039CCD1ED}" srcOrd="2" destOrd="0" parTransId="{3EEBBD66-FE77-4D7D-985D-1CE4A3989DC9}" sibTransId="{E662A279-2883-417C-8FDC-B4CDBE87C169}"/>
    <dgm:cxn modelId="{11EA94C6-4766-42A5-84AA-1BC52E08ADF9}" type="presOf" srcId="{037FBF2C-33BB-47F9-8B78-53892F035949}" destId="{B9A8691E-932A-4276-B52C-C27B2B26DC66}" srcOrd="0" destOrd="0" presId="urn:microsoft.com/office/officeart/2005/8/layout/vList2"/>
    <dgm:cxn modelId="{094E157F-EDF9-40DA-B59E-F48CB867BEBD}" type="presParOf" srcId="{14C07265-FE26-4BFE-B2A5-8DC23B2B9708}" destId="{E91D1DF0-FF3F-4D82-9ECB-F4C1DA7285EC}" srcOrd="0" destOrd="0" presId="urn:microsoft.com/office/officeart/2005/8/layout/vList2"/>
    <dgm:cxn modelId="{0CB2C74E-A792-4E5C-AD28-CBB2FCC8C138}" type="presParOf" srcId="{14C07265-FE26-4BFE-B2A5-8DC23B2B9708}" destId="{06891ADA-E29B-4DDA-AEE7-AE83F475CB91}" srcOrd="1" destOrd="0" presId="urn:microsoft.com/office/officeart/2005/8/layout/vList2"/>
    <dgm:cxn modelId="{88F10441-F915-4E46-9D58-BEE64644BB84}" type="presParOf" srcId="{14C07265-FE26-4BFE-B2A5-8DC23B2B9708}" destId="{B9A8691E-932A-4276-B52C-C27B2B26DC66}" srcOrd="2" destOrd="0" presId="urn:microsoft.com/office/officeart/2005/8/layout/vList2"/>
    <dgm:cxn modelId="{47C15C39-087A-4DF7-9410-1ECC36EBA2D9}" type="presParOf" srcId="{14C07265-FE26-4BFE-B2A5-8DC23B2B9708}" destId="{908BF2EA-4F20-4B68-AB0B-786A18DD59F6}" srcOrd="3" destOrd="0" presId="urn:microsoft.com/office/officeart/2005/8/layout/vList2"/>
    <dgm:cxn modelId="{98CF995C-5F18-451B-B089-36643F8283C8}" type="presParOf" srcId="{14C07265-FE26-4BFE-B2A5-8DC23B2B9708}" destId="{3ED18887-5027-4A8B-B274-A000C192E8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3199F-FC57-4F6B-A8CF-EF0A8EC9C343}">
      <dsp:nvSpPr>
        <dsp:cNvPr id="0" name=""/>
        <dsp:cNvSpPr/>
      </dsp:nvSpPr>
      <dsp:spPr>
        <a:xfrm>
          <a:off x="0" y="509790"/>
          <a:ext cx="690051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33248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Consultation with industry to design qualifications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The skills learnt are needed by industry </a:t>
          </a:r>
          <a:endParaRPr lang="en-US" sz="1600" kern="1200"/>
        </a:p>
      </dsp:txBody>
      <dsp:txXfrm>
        <a:off x="0" y="509790"/>
        <a:ext cx="6900512" cy="907200"/>
      </dsp:txXfrm>
    </dsp:sp>
    <dsp:sp modelId="{52F5BCE7-4241-4F3F-A860-3D8B6764057E}">
      <dsp:nvSpPr>
        <dsp:cNvPr id="0" name=""/>
        <dsp:cNvSpPr/>
      </dsp:nvSpPr>
      <dsp:spPr>
        <a:xfrm>
          <a:off x="345025" y="273630"/>
          <a:ext cx="483035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Industry engagement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8082" y="296687"/>
        <a:ext cx="4784244" cy="426206"/>
      </dsp:txXfrm>
    </dsp:sp>
    <dsp:sp modelId="{CC277C6C-C256-4A13-A227-C35CC2A3967F}">
      <dsp:nvSpPr>
        <dsp:cNvPr id="0" name=""/>
        <dsp:cNvSpPr/>
      </dsp:nvSpPr>
      <dsp:spPr>
        <a:xfrm>
          <a:off x="0" y="1739550"/>
          <a:ext cx="69005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33248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Learning materials are designed to meet the outcomes industry wants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“No grades and nobody fails”</a:t>
          </a:r>
          <a:endParaRPr lang="en-US" sz="1600" kern="1200"/>
        </a:p>
      </dsp:txBody>
      <dsp:txXfrm>
        <a:off x="0" y="1739550"/>
        <a:ext cx="6900512" cy="1134000"/>
      </dsp:txXfrm>
    </dsp:sp>
    <dsp:sp modelId="{5252AB7A-6B2E-4E97-919B-5D6BEC335EFB}">
      <dsp:nvSpPr>
        <dsp:cNvPr id="0" name=""/>
        <dsp:cNvSpPr/>
      </dsp:nvSpPr>
      <dsp:spPr>
        <a:xfrm>
          <a:off x="345025" y="1503390"/>
          <a:ext cx="4830358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Focused learning outcomes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8082" y="1526447"/>
        <a:ext cx="4784244" cy="426206"/>
      </dsp:txXfrm>
    </dsp:sp>
    <dsp:sp modelId="{DCCD7E87-ACBA-48E5-B2B2-EE833D6A6D38}">
      <dsp:nvSpPr>
        <dsp:cNvPr id="0" name=""/>
        <dsp:cNvSpPr/>
      </dsp:nvSpPr>
      <dsp:spPr>
        <a:xfrm>
          <a:off x="0" y="3196110"/>
          <a:ext cx="6900512" cy="206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33248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Training on or off the job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Uses a variety of learning and assessment methods, such as projects, case studies, portfolios, create documents, complete written activities, research, write answers to questions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Many competencies are learnt and assessed in a hands-on way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Learners’ skills are assessed in a simulated or real workplace</a:t>
          </a:r>
          <a:endParaRPr lang="en-US" sz="1600" kern="1200" dirty="0"/>
        </a:p>
      </dsp:txBody>
      <dsp:txXfrm>
        <a:off x="0" y="3196110"/>
        <a:ext cx="6900512" cy="2066400"/>
      </dsp:txXfrm>
    </dsp:sp>
    <dsp:sp modelId="{5CF48D46-245B-47C5-A7D2-42C89690DDB0}">
      <dsp:nvSpPr>
        <dsp:cNvPr id="0" name=""/>
        <dsp:cNvSpPr/>
      </dsp:nvSpPr>
      <dsp:spPr>
        <a:xfrm>
          <a:off x="345025" y="2959950"/>
          <a:ext cx="4830358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Hands-on and book-based training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8082" y="2983007"/>
        <a:ext cx="4784244" cy="426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FCA82-5F1C-45F2-B0EB-284E50774659}">
      <dsp:nvSpPr>
        <dsp:cNvPr id="0" name=""/>
        <dsp:cNvSpPr/>
      </dsp:nvSpPr>
      <dsp:spPr>
        <a:xfrm>
          <a:off x="0" y="2234182"/>
          <a:ext cx="5038724" cy="2338201"/>
        </a:xfrm>
        <a:prstGeom prst="rect">
          <a:avLst/>
        </a:prstGeom>
        <a:solidFill>
          <a:schemeClr val="accent6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 dirty="0">
              <a:solidFill>
                <a:schemeClr val="tx1"/>
              </a:solidFill>
            </a:rPr>
            <a:t>Active learning is about using activities to teach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2234182"/>
        <a:ext cx="5038724" cy="1262629"/>
      </dsp:txXfrm>
    </dsp:sp>
    <dsp:sp modelId="{23E67490-5CB9-4DE1-922C-5A5C4E2AB739}">
      <dsp:nvSpPr>
        <dsp:cNvPr id="0" name=""/>
        <dsp:cNvSpPr/>
      </dsp:nvSpPr>
      <dsp:spPr>
        <a:xfrm>
          <a:off x="0" y="3472057"/>
          <a:ext cx="2519362" cy="1579355"/>
        </a:xfrm>
        <a:prstGeom prst="rect">
          <a:avLst/>
        </a:prstGeom>
        <a:solidFill>
          <a:schemeClr val="accent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Engage learners in practical tasks</a:t>
          </a:r>
          <a:endParaRPr lang="en-US" sz="1800" kern="1200" dirty="0"/>
        </a:p>
      </dsp:txBody>
      <dsp:txXfrm>
        <a:off x="0" y="3472057"/>
        <a:ext cx="2519362" cy="1579355"/>
      </dsp:txXfrm>
    </dsp:sp>
    <dsp:sp modelId="{9DB606F4-EA67-4B53-BC7F-E6E13DFF9362}">
      <dsp:nvSpPr>
        <dsp:cNvPr id="0" name=""/>
        <dsp:cNvSpPr/>
      </dsp:nvSpPr>
      <dsp:spPr>
        <a:xfrm>
          <a:off x="2519362" y="3472057"/>
          <a:ext cx="2519362" cy="1579355"/>
        </a:xfrm>
        <a:prstGeom prst="rect">
          <a:avLst/>
        </a:prstGeom>
        <a:solidFill>
          <a:schemeClr val="accent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/>
            <a:t>Get them to do, rather than just listening and watching</a:t>
          </a:r>
          <a:endParaRPr lang="en-US" sz="1800" kern="1200" dirty="0"/>
        </a:p>
      </dsp:txBody>
      <dsp:txXfrm>
        <a:off x="2519362" y="3472057"/>
        <a:ext cx="2519362" cy="1579355"/>
      </dsp:txXfrm>
    </dsp:sp>
    <dsp:sp modelId="{F1070DB1-94F6-414A-A22E-ED27CBBBD014}">
      <dsp:nvSpPr>
        <dsp:cNvPr id="0" name=""/>
        <dsp:cNvSpPr/>
      </dsp:nvSpPr>
      <dsp:spPr>
        <a:xfrm rot="10800000">
          <a:off x="0" y="0"/>
          <a:ext cx="5038724" cy="2285576"/>
        </a:xfrm>
        <a:prstGeom prst="upArrowCallout">
          <a:avLst/>
        </a:prstGeom>
        <a:solidFill>
          <a:schemeClr val="accent5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 dirty="0">
              <a:solidFill>
                <a:schemeClr val="tx1"/>
              </a:solidFill>
            </a:rPr>
            <a:t>For competency-based training to succeed, teachers need to use active learning strategies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0" y="0"/>
        <a:ext cx="5038724" cy="14850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0F6CA-2F11-4BA3-8F32-7A996AE43F6A}">
      <dsp:nvSpPr>
        <dsp:cNvPr id="0" name=""/>
        <dsp:cNvSpPr/>
      </dsp:nvSpPr>
      <dsp:spPr>
        <a:xfrm>
          <a:off x="3810717" y="553295"/>
          <a:ext cx="1665346" cy="2769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4123" y="0"/>
              </a:lnTo>
              <a:lnTo>
                <a:pt x="1304123" y="2769697"/>
              </a:lnTo>
              <a:lnTo>
                <a:pt x="1665346" y="2769697"/>
              </a:lnTo>
            </a:path>
          </a:pathLst>
        </a:custGeom>
        <a:noFill/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48A6BBA2-56EB-4680-8DC3-D6C2387975BD}">
      <dsp:nvSpPr>
        <dsp:cNvPr id="0" name=""/>
        <dsp:cNvSpPr/>
      </dsp:nvSpPr>
      <dsp:spPr>
        <a:xfrm>
          <a:off x="3810717" y="553295"/>
          <a:ext cx="1665346" cy="157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4123" y="0"/>
              </a:lnTo>
              <a:lnTo>
                <a:pt x="1304123" y="1573345"/>
              </a:lnTo>
              <a:lnTo>
                <a:pt x="1665346" y="1573345"/>
              </a:lnTo>
            </a:path>
          </a:pathLst>
        </a:custGeom>
        <a:noFill/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1283434F-F6DE-4439-8D62-7852680F73B5}">
      <dsp:nvSpPr>
        <dsp:cNvPr id="0" name=""/>
        <dsp:cNvSpPr/>
      </dsp:nvSpPr>
      <dsp:spPr>
        <a:xfrm>
          <a:off x="3810717" y="553295"/>
          <a:ext cx="1665346" cy="385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4123" y="0"/>
              </a:lnTo>
              <a:lnTo>
                <a:pt x="1304123" y="385917"/>
              </a:lnTo>
              <a:lnTo>
                <a:pt x="1665346" y="385917"/>
              </a:lnTo>
            </a:path>
          </a:pathLst>
        </a:custGeom>
        <a:noFill/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C7E15AB0-A891-409D-BB2F-7DE89E94DC1A}">
      <dsp:nvSpPr>
        <dsp:cNvPr id="0" name=""/>
        <dsp:cNvSpPr/>
      </dsp:nvSpPr>
      <dsp:spPr>
        <a:xfrm>
          <a:off x="0" y="2431"/>
          <a:ext cx="3810717" cy="11017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Assessment is a process of</a:t>
          </a:r>
        </a:p>
      </dsp:txBody>
      <dsp:txXfrm>
        <a:off x="0" y="2431"/>
        <a:ext cx="3810717" cy="1101728"/>
      </dsp:txXfrm>
    </dsp:sp>
    <dsp:sp modelId="{F79B7729-68F9-47D4-A1E7-AE14D6EFB23D}">
      <dsp:nvSpPr>
        <dsp:cNvPr id="0" name=""/>
        <dsp:cNvSpPr/>
      </dsp:nvSpPr>
      <dsp:spPr>
        <a:xfrm>
          <a:off x="5476063" y="388349"/>
          <a:ext cx="4721214" cy="110172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</a:rPr>
            <a:t>Collecting evidence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476063" y="388349"/>
        <a:ext cx="4721214" cy="1101728"/>
      </dsp:txXfrm>
    </dsp:sp>
    <dsp:sp modelId="{FD79B8C7-743A-4F40-9DD7-6796B6F78F48}">
      <dsp:nvSpPr>
        <dsp:cNvPr id="0" name=""/>
        <dsp:cNvSpPr/>
      </dsp:nvSpPr>
      <dsp:spPr>
        <a:xfrm>
          <a:off x="5476063" y="1575777"/>
          <a:ext cx="4721214" cy="110172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</a:rPr>
            <a:t>Confirming that a person can perform tasks to the level stated in the related  standard, which is the standard required in the workplace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476063" y="1575777"/>
        <a:ext cx="4721214" cy="1101728"/>
      </dsp:txXfrm>
    </dsp:sp>
    <dsp:sp modelId="{376C50F3-99C1-4447-961E-ABB2F6EA58BC}">
      <dsp:nvSpPr>
        <dsp:cNvPr id="0" name=""/>
        <dsp:cNvSpPr/>
      </dsp:nvSpPr>
      <dsp:spPr>
        <a:xfrm>
          <a:off x="5476063" y="2772129"/>
          <a:ext cx="4721214" cy="110172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</a:rPr>
            <a:t>Making a judgement about whether a person is competent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476063" y="2772129"/>
        <a:ext cx="4721214" cy="11017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D2883-1C86-4AE9-B145-6E2A569DDC22}">
      <dsp:nvSpPr>
        <dsp:cNvPr id="0" name=""/>
        <dsp:cNvSpPr/>
      </dsp:nvSpPr>
      <dsp:spPr>
        <a:xfrm>
          <a:off x="0" y="981124"/>
          <a:ext cx="3037433" cy="1928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B1D6C-F3B3-4E00-9B7A-EB09041B97CB}">
      <dsp:nvSpPr>
        <dsp:cNvPr id="0" name=""/>
        <dsp:cNvSpPr/>
      </dsp:nvSpPr>
      <dsp:spPr>
        <a:xfrm>
          <a:off x="337492" y="1301742"/>
          <a:ext cx="3037433" cy="1928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Competency is about being able to perform skills to a certain standard</a:t>
          </a:r>
          <a:endParaRPr lang="en-US" sz="2600" kern="1200" dirty="0"/>
        </a:p>
      </dsp:txBody>
      <dsp:txXfrm>
        <a:off x="393984" y="1358234"/>
        <a:ext cx="2924449" cy="1815786"/>
      </dsp:txXfrm>
    </dsp:sp>
    <dsp:sp modelId="{32777603-8856-46DE-8134-D79130F04186}">
      <dsp:nvSpPr>
        <dsp:cNvPr id="0" name=""/>
        <dsp:cNvSpPr/>
      </dsp:nvSpPr>
      <dsp:spPr>
        <a:xfrm>
          <a:off x="3712418" y="981124"/>
          <a:ext cx="3037433" cy="1928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01EA2-7E08-4D7C-B715-E811059E9351}">
      <dsp:nvSpPr>
        <dsp:cNvPr id="0" name=""/>
        <dsp:cNvSpPr/>
      </dsp:nvSpPr>
      <dsp:spPr>
        <a:xfrm>
          <a:off x="4049911" y="1301742"/>
          <a:ext cx="3037433" cy="1928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Performance standards are set by industry</a:t>
          </a:r>
          <a:endParaRPr lang="en-US" sz="2600" kern="1200" dirty="0"/>
        </a:p>
      </dsp:txBody>
      <dsp:txXfrm>
        <a:off x="4106403" y="1358234"/>
        <a:ext cx="2924449" cy="1815786"/>
      </dsp:txXfrm>
    </dsp:sp>
    <dsp:sp modelId="{772D9AB4-4C8D-4211-968B-2EFE9E3D1B7D}">
      <dsp:nvSpPr>
        <dsp:cNvPr id="0" name=""/>
        <dsp:cNvSpPr/>
      </dsp:nvSpPr>
      <dsp:spPr>
        <a:xfrm>
          <a:off x="7424837" y="981124"/>
          <a:ext cx="3037433" cy="1928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B8DF6-7CAC-4F2C-BF5D-300A6EB651F5}">
      <dsp:nvSpPr>
        <dsp:cNvPr id="0" name=""/>
        <dsp:cNvSpPr/>
      </dsp:nvSpPr>
      <dsp:spPr>
        <a:xfrm>
          <a:off x="7762329" y="1301742"/>
          <a:ext cx="3037433" cy="1928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What standards do you use?</a:t>
          </a:r>
          <a:endParaRPr lang="en-US" sz="2600" kern="1200" dirty="0"/>
        </a:p>
      </dsp:txBody>
      <dsp:txXfrm>
        <a:off x="7818821" y="1358234"/>
        <a:ext cx="2924449" cy="18157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7B127-55A1-4C47-B31D-B1ADA09EDECE}">
      <dsp:nvSpPr>
        <dsp:cNvPr id="0" name=""/>
        <dsp:cNvSpPr/>
      </dsp:nvSpPr>
      <dsp:spPr>
        <a:xfrm>
          <a:off x="1794479" y="230589"/>
          <a:ext cx="2134803" cy="222308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3B9EE-6229-4A0C-A309-246708E58204}">
      <dsp:nvSpPr>
        <dsp:cNvPr id="0" name=""/>
        <dsp:cNvSpPr/>
      </dsp:nvSpPr>
      <dsp:spPr>
        <a:xfrm>
          <a:off x="701881" y="2919555"/>
          <a:ext cx="432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 assessor objectively evaluates the learner’s performance against the criteria outlined in the relevant competency standards</a:t>
          </a:r>
          <a:endParaRPr lang="en-US" sz="2100" kern="1200" dirty="0"/>
        </a:p>
      </dsp:txBody>
      <dsp:txXfrm>
        <a:off x="701881" y="2919555"/>
        <a:ext cx="4320000" cy="1125000"/>
      </dsp:txXfrm>
    </dsp:sp>
    <dsp:sp modelId="{236EEA16-3DA7-4848-BC9B-A51167EA5ADB}">
      <dsp:nvSpPr>
        <dsp:cNvPr id="0" name=""/>
        <dsp:cNvSpPr/>
      </dsp:nvSpPr>
      <dsp:spPr>
        <a:xfrm>
          <a:off x="6722084" y="173440"/>
          <a:ext cx="2431594" cy="24516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5C0B6-AC3A-4F69-B24D-838202D8AD24}">
      <dsp:nvSpPr>
        <dsp:cNvPr id="0" name=""/>
        <dsp:cNvSpPr/>
      </dsp:nvSpPr>
      <dsp:spPr>
        <a:xfrm>
          <a:off x="5777881" y="2913197"/>
          <a:ext cx="432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Everyone is trained and assessed against a consistent standard that is nationally recognised</a:t>
          </a:r>
          <a:endParaRPr lang="en-US" sz="2100" kern="1200" dirty="0"/>
        </a:p>
      </dsp:txBody>
      <dsp:txXfrm>
        <a:off x="5777881" y="2913197"/>
        <a:ext cx="4320000" cy="112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2C516-D5FD-4CA3-9D98-C4B6D778217E}">
      <dsp:nvSpPr>
        <dsp:cNvPr id="0" name=""/>
        <dsp:cNvSpPr/>
      </dsp:nvSpPr>
      <dsp:spPr>
        <a:xfrm>
          <a:off x="1763362" y="608256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F92EE-B54E-4BCB-9CD7-F48B42B1B164}">
      <dsp:nvSpPr>
        <dsp:cNvPr id="0" name=""/>
        <dsp:cNvSpPr/>
      </dsp:nvSpPr>
      <dsp:spPr>
        <a:xfrm>
          <a:off x="938812" y="2732188"/>
          <a:ext cx="3161131" cy="1031006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b="0" i="0" kern="1200" baseline="0" dirty="0"/>
            <a:t>Some rules, regulations, and laws specify qualifications for certain kinds of work</a:t>
          </a:r>
          <a:endParaRPr lang="en-US" sz="1800" kern="1200" dirty="0"/>
        </a:p>
      </dsp:txBody>
      <dsp:txXfrm>
        <a:off x="938812" y="2732188"/>
        <a:ext cx="3161131" cy="1031006"/>
      </dsp:txXfrm>
    </dsp:sp>
    <dsp:sp modelId="{26987B79-8E28-45A9-88C8-6CE1FB70BB36}">
      <dsp:nvSpPr>
        <dsp:cNvPr id="0" name=""/>
        <dsp:cNvSpPr/>
      </dsp:nvSpPr>
      <dsp:spPr>
        <a:xfrm>
          <a:off x="360000" y="3239757"/>
          <a:ext cx="4320000" cy="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3E889-C270-4179-9290-A18832C6254E}">
      <dsp:nvSpPr>
        <dsp:cNvPr id="0" name=""/>
        <dsp:cNvSpPr/>
      </dsp:nvSpPr>
      <dsp:spPr>
        <a:xfrm>
          <a:off x="854304" y="690970"/>
          <a:ext cx="3937490" cy="1799389"/>
        </a:xfrm>
        <a:prstGeom prst="rect">
          <a:avLst/>
        </a:prstGeom>
        <a:solidFill>
          <a:schemeClr val="lt1"/>
        </a:solidFill>
        <a:ln w="1079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/>
            <a:t>A person training and assessing in the </a:t>
          </a:r>
          <a:r>
            <a:rPr lang="en-GB" sz="1800" kern="1200" dirty="0"/>
            <a:t>TVET system must have </a:t>
          </a:r>
          <a:r>
            <a:rPr lang="en-GB" sz="1800" b="0" i="0" kern="1200" baseline="0" dirty="0"/>
            <a:t>Certificate IV in Training and Assessment</a:t>
          </a:r>
          <a:endParaRPr lang="en-AU" sz="1800" kern="1200" dirty="0"/>
        </a:p>
      </dsp:txBody>
      <dsp:txXfrm>
        <a:off x="1484302" y="690970"/>
        <a:ext cx="3307491" cy="1799389"/>
      </dsp:txXfrm>
    </dsp:sp>
    <dsp:sp modelId="{89BC54B6-4064-45B2-A682-A0F8B8197071}">
      <dsp:nvSpPr>
        <dsp:cNvPr id="0" name=""/>
        <dsp:cNvSpPr/>
      </dsp:nvSpPr>
      <dsp:spPr>
        <a:xfrm>
          <a:off x="854304" y="2490359"/>
          <a:ext cx="3937490" cy="1799389"/>
        </a:xfrm>
        <a:prstGeom prst="rect">
          <a:avLst/>
        </a:prstGeom>
        <a:solidFill>
          <a:schemeClr val="lt1"/>
        </a:solidFill>
        <a:ln w="1079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 person working as a childcare professional must have Certificate III in Early Childhood Education and Care</a:t>
          </a:r>
          <a:endParaRPr lang="en-US" sz="1800" kern="1200" dirty="0"/>
        </a:p>
      </dsp:txBody>
      <dsp:txXfrm>
        <a:off x="1484302" y="2490359"/>
        <a:ext cx="3307491" cy="1799389"/>
      </dsp:txXfrm>
    </dsp:sp>
    <dsp:sp modelId="{06DE7CAE-BF2D-4E26-A47E-AE2B34A27E90}">
      <dsp:nvSpPr>
        <dsp:cNvPr id="0" name=""/>
        <dsp:cNvSpPr/>
      </dsp:nvSpPr>
      <dsp:spPr>
        <a:xfrm>
          <a:off x="0" y="0"/>
          <a:ext cx="1889044" cy="1214610"/>
        </a:xfrm>
        <a:prstGeom prst="ellipse">
          <a:avLst/>
        </a:prstGeom>
        <a:solidFill>
          <a:schemeClr val="accent3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Examples</a:t>
          </a:r>
        </a:p>
      </dsp:txBody>
      <dsp:txXfrm>
        <a:off x="276644" y="177876"/>
        <a:ext cx="1335756" cy="858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9BD67-6529-471D-8E0E-3BF49D50EFD4}">
      <dsp:nvSpPr>
        <dsp:cNvPr id="0" name=""/>
        <dsp:cNvSpPr/>
      </dsp:nvSpPr>
      <dsp:spPr>
        <a:xfrm>
          <a:off x="1465652" y="172490"/>
          <a:ext cx="1916195" cy="191618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FCFE2-50A6-443B-8300-5617BB1B54BD}">
      <dsp:nvSpPr>
        <dsp:cNvPr id="0" name=""/>
        <dsp:cNvSpPr/>
      </dsp:nvSpPr>
      <dsp:spPr>
        <a:xfrm>
          <a:off x="1180593" y="2187540"/>
          <a:ext cx="2530713" cy="1880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CBT improves the relevance of training to the workplace.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Employers can employ people who are already competent.</a:t>
          </a:r>
          <a:endParaRPr lang="en-US" sz="1800" b="0" i="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+mn-cs"/>
          </a:endParaRPr>
        </a:p>
      </dsp:txBody>
      <dsp:txXfrm>
        <a:off x="1180593" y="2187540"/>
        <a:ext cx="2530713" cy="1880653"/>
      </dsp:txXfrm>
    </dsp:sp>
    <dsp:sp modelId="{984DB904-9266-41F6-9DF2-865D0CE2CFEE}">
      <dsp:nvSpPr>
        <dsp:cNvPr id="0" name=""/>
        <dsp:cNvSpPr/>
      </dsp:nvSpPr>
      <dsp:spPr>
        <a:xfrm>
          <a:off x="4441785" y="7534"/>
          <a:ext cx="1916187" cy="1916187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E3AED-2941-4A45-80F8-979E951F9049}">
      <dsp:nvSpPr>
        <dsp:cNvPr id="0" name=""/>
        <dsp:cNvSpPr/>
      </dsp:nvSpPr>
      <dsp:spPr>
        <a:xfrm>
          <a:off x="4112227" y="2244829"/>
          <a:ext cx="2525505" cy="1966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CBT improves the consistency of training outcomes across training organisations using the same competency standards.</a:t>
          </a:r>
          <a:endParaRPr lang="en-US" sz="1800" b="0" i="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+mn-cs"/>
          </a:endParaRPr>
        </a:p>
      </dsp:txBody>
      <dsp:txXfrm>
        <a:off x="4112227" y="2244829"/>
        <a:ext cx="2525505" cy="1966808"/>
      </dsp:txXfrm>
    </dsp:sp>
    <dsp:sp modelId="{1BFEFBEA-F9F7-4760-B810-EB845892DBDB}">
      <dsp:nvSpPr>
        <dsp:cNvPr id="0" name=""/>
        <dsp:cNvSpPr/>
      </dsp:nvSpPr>
      <dsp:spPr>
        <a:xfrm>
          <a:off x="7486758" y="201631"/>
          <a:ext cx="1916187" cy="1916187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CDB43-C2ED-4832-A879-13FC14D64897}">
      <dsp:nvSpPr>
        <dsp:cNvPr id="0" name=""/>
        <dsp:cNvSpPr/>
      </dsp:nvSpPr>
      <dsp:spPr>
        <a:xfrm>
          <a:off x="7053424" y="2186841"/>
          <a:ext cx="2872370" cy="1783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CBT keeps learners engaged in the learning.</a:t>
          </a:r>
          <a:endParaRPr lang="en-US" sz="1800" b="0" i="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+mn-cs"/>
          </a:endParaRPr>
        </a:p>
      </dsp:txBody>
      <dsp:txXfrm>
        <a:off x="7053424" y="2186841"/>
        <a:ext cx="2872370" cy="17839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1566B-7AC1-4B51-8F65-679493F1AD92}">
      <dsp:nvSpPr>
        <dsp:cNvPr id="0" name=""/>
        <dsp:cNvSpPr/>
      </dsp:nvSpPr>
      <dsp:spPr>
        <a:xfrm>
          <a:off x="1385289" y="471885"/>
          <a:ext cx="1620002" cy="162000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877FF-FEFE-4507-8620-7C90E604F89A}">
      <dsp:nvSpPr>
        <dsp:cNvPr id="0" name=""/>
        <dsp:cNvSpPr/>
      </dsp:nvSpPr>
      <dsp:spPr>
        <a:xfrm>
          <a:off x="20009" y="219557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b="0" i="0" kern="1200" baseline="0" dirty="0"/>
            <a:t>CBT focuses on what a person can do, not how they learned how to do it</a:t>
          </a:r>
          <a:endParaRPr lang="en-US" sz="2000" b="0" kern="1200" dirty="0"/>
        </a:p>
      </dsp:txBody>
      <dsp:txXfrm>
        <a:off x="20009" y="2195574"/>
        <a:ext cx="4320000" cy="648000"/>
      </dsp:txXfrm>
    </dsp:sp>
    <dsp:sp modelId="{4A3F351C-A5E9-403A-B644-27F2A7EC852D}">
      <dsp:nvSpPr>
        <dsp:cNvPr id="0" name=""/>
        <dsp:cNvSpPr/>
      </dsp:nvSpPr>
      <dsp:spPr>
        <a:xfrm>
          <a:off x="20225" y="2988995"/>
          <a:ext cx="4320000" cy="106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/>
            <a:t>A person earns a statement of attainment or qualification when they demonstrate they can perform specific tasks to a competent standard.</a:t>
          </a:r>
          <a:endParaRPr lang="en-US" sz="1800" kern="1200" dirty="0"/>
        </a:p>
      </dsp:txBody>
      <dsp:txXfrm>
        <a:off x="20225" y="2988995"/>
        <a:ext cx="4320000" cy="1068560"/>
      </dsp:txXfrm>
    </dsp:sp>
    <dsp:sp modelId="{F1D18D26-8C3A-4EA1-9AA6-FFAE9326F7EF}">
      <dsp:nvSpPr>
        <dsp:cNvPr id="0" name=""/>
        <dsp:cNvSpPr/>
      </dsp:nvSpPr>
      <dsp:spPr>
        <a:xfrm>
          <a:off x="6467678" y="546529"/>
          <a:ext cx="1512000" cy="1512000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08A333-11E8-404C-A262-F97B9C262926}">
      <dsp:nvSpPr>
        <dsp:cNvPr id="0" name=""/>
        <dsp:cNvSpPr/>
      </dsp:nvSpPr>
      <dsp:spPr>
        <a:xfrm>
          <a:off x="5053025" y="219715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b="0" i="0" kern="1200" baseline="0" dirty="0"/>
            <a:t>Flexible and personalised</a:t>
          </a:r>
          <a:endParaRPr lang="en-US" sz="2000" b="0" kern="1200" dirty="0"/>
        </a:p>
      </dsp:txBody>
      <dsp:txXfrm>
        <a:off x="5053025" y="2197151"/>
        <a:ext cx="4320000" cy="648000"/>
      </dsp:txXfrm>
    </dsp:sp>
    <dsp:sp modelId="{A125872E-438A-4F68-8FD8-6315AD430F8D}">
      <dsp:nvSpPr>
        <dsp:cNvPr id="0" name=""/>
        <dsp:cNvSpPr/>
      </dsp:nvSpPr>
      <dsp:spPr>
        <a:xfrm>
          <a:off x="5062529" y="2987351"/>
          <a:ext cx="4320000" cy="106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/>
            <a:t>CBT is client focused, meaning that training and assessment approaches must be right for the learner and their workplace.</a:t>
          </a:r>
          <a:endParaRPr lang="en-US" sz="1800" kern="1200" dirty="0"/>
        </a:p>
      </dsp:txBody>
      <dsp:txXfrm>
        <a:off x="5062529" y="2987351"/>
        <a:ext cx="4320000" cy="1068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4853A-D58E-4B14-BE18-9AB37275E2CC}">
      <dsp:nvSpPr>
        <dsp:cNvPr id="0" name=""/>
        <dsp:cNvSpPr/>
      </dsp:nvSpPr>
      <dsp:spPr>
        <a:xfrm>
          <a:off x="1728908" y="1217"/>
          <a:ext cx="1124531" cy="1124531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11947B-E459-4B94-B3CC-C229BE92E77A}">
      <dsp:nvSpPr>
        <dsp:cNvPr id="0" name=""/>
        <dsp:cNvSpPr/>
      </dsp:nvSpPr>
      <dsp:spPr>
        <a:xfrm>
          <a:off x="2291174" y="1217"/>
          <a:ext cx="5999789" cy="112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 dirty="0"/>
            <a:t>Progress is not necessarily based on time</a:t>
          </a:r>
          <a:endParaRPr lang="en-US" sz="2400" kern="1200" dirty="0"/>
        </a:p>
      </dsp:txBody>
      <dsp:txXfrm>
        <a:off x="2291174" y="1217"/>
        <a:ext cx="5999789" cy="1124531"/>
      </dsp:txXfrm>
    </dsp:sp>
    <dsp:sp modelId="{330C0643-E367-4F5B-A2C7-A03E11BF34ED}">
      <dsp:nvSpPr>
        <dsp:cNvPr id="0" name=""/>
        <dsp:cNvSpPr/>
      </dsp:nvSpPr>
      <dsp:spPr>
        <a:xfrm>
          <a:off x="1728908" y="1125749"/>
          <a:ext cx="1124531" cy="1124531"/>
        </a:xfrm>
        <a:prstGeom prst="ellipse">
          <a:avLst/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16BD29-C9F1-4D8A-8B20-E7E4D823851E}">
      <dsp:nvSpPr>
        <dsp:cNvPr id="0" name=""/>
        <dsp:cNvSpPr/>
      </dsp:nvSpPr>
      <dsp:spPr>
        <a:xfrm>
          <a:off x="2291174" y="1125749"/>
          <a:ext cx="5999789" cy="112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 dirty="0"/>
            <a:t>A learner either can or cannot yet do the thing that they are learning about</a:t>
          </a:r>
          <a:endParaRPr lang="en-US" sz="2400" kern="1200" dirty="0"/>
        </a:p>
      </dsp:txBody>
      <dsp:txXfrm>
        <a:off x="2291174" y="1125749"/>
        <a:ext cx="5999789" cy="1124531"/>
      </dsp:txXfrm>
    </dsp:sp>
    <dsp:sp modelId="{C052A140-50F3-44E6-B483-2D4B0BAF6152}">
      <dsp:nvSpPr>
        <dsp:cNvPr id="0" name=""/>
        <dsp:cNvSpPr/>
      </dsp:nvSpPr>
      <dsp:spPr>
        <a:xfrm>
          <a:off x="1728908" y="2250281"/>
          <a:ext cx="1124531" cy="1124531"/>
        </a:xfrm>
        <a:prstGeom prst="ellipse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C40B29-EA18-4A22-9822-75C1850E5DB0}">
      <dsp:nvSpPr>
        <dsp:cNvPr id="0" name=""/>
        <dsp:cNvSpPr/>
      </dsp:nvSpPr>
      <dsp:spPr>
        <a:xfrm>
          <a:off x="2291174" y="2250281"/>
          <a:ext cx="5999789" cy="112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It is b</a:t>
          </a:r>
          <a:r>
            <a:rPr lang="en-GB" sz="2400" b="0" i="0" kern="1200" baseline="0" dirty="0"/>
            <a:t>ased on the concept that learners can learn transferable skills</a:t>
          </a:r>
          <a:endParaRPr lang="en-US" sz="2400" kern="1200" dirty="0"/>
        </a:p>
      </dsp:txBody>
      <dsp:txXfrm>
        <a:off x="2291174" y="2250281"/>
        <a:ext cx="5999789" cy="1124531"/>
      </dsp:txXfrm>
    </dsp:sp>
    <dsp:sp modelId="{EB8D19CD-C276-4D5D-874C-1DC81BE4D58B}">
      <dsp:nvSpPr>
        <dsp:cNvPr id="0" name=""/>
        <dsp:cNvSpPr/>
      </dsp:nvSpPr>
      <dsp:spPr>
        <a:xfrm>
          <a:off x="1728908" y="3374812"/>
          <a:ext cx="1124531" cy="1124531"/>
        </a:xfrm>
        <a:prstGeom prst="ellipse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31B6FD-AFCB-48B4-9562-1AE94B21FBE6}">
      <dsp:nvSpPr>
        <dsp:cNvPr id="0" name=""/>
        <dsp:cNvSpPr/>
      </dsp:nvSpPr>
      <dsp:spPr>
        <a:xfrm>
          <a:off x="2291174" y="3374812"/>
          <a:ext cx="5999789" cy="112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 dirty="0"/>
            <a:t>Learners are not expected to perform tasks better than others, or in competition with others</a:t>
          </a:r>
          <a:endParaRPr lang="en-US" sz="2400" kern="1200" dirty="0"/>
        </a:p>
      </dsp:txBody>
      <dsp:txXfrm>
        <a:off x="2291174" y="3374812"/>
        <a:ext cx="5999789" cy="11245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DE241-A885-489E-BEB5-26C369C313B6}">
      <dsp:nvSpPr>
        <dsp:cNvPr id="0" name=""/>
        <dsp:cNvSpPr/>
      </dsp:nvSpPr>
      <dsp:spPr>
        <a:xfrm>
          <a:off x="1976" y="0"/>
          <a:ext cx="3075374" cy="46175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/>
            <a:t>An ability to effectively and efficiently carry out activities and job functions involving: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baseline="0" dirty="0"/>
            <a:t>ideas - cognitive skills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baseline="0" dirty="0"/>
            <a:t>things - technical skills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baseline="0" dirty="0"/>
            <a:t>people - interpersonal skills</a:t>
          </a:r>
          <a:endParaRPr lang="en-US" sz="1600" kern="1200" dirty="0"/>
        </a:p>
      </dsp:txBody>
      <dsp:txXfrm>
        <a:off x="1976" y="1847025"/>
        <a:ext cx="3075374" cy="1847025"/>
      </dsp:txXfrm>
    </dsp:sp>
    <dsp:sp modelId="{8A2BB3A5-106C-4349-A878-C979D406D3E9}">
      <dsp:nvSpPr>
        <dsp:cNvPr id="0" name=""/>
        <dsp:cNvSpPr/>
      </dsp:nvSpPr>
      <dsp:spPr>
        <a:xfrm>
          <a:off x="770839" y="277053"/>
          <a:ext cx="1537648" cy="1537648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714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268EEC-4A11-4B90-88F6-391E91785CE0}">
      <dsp:nvSpPr>
        <dsp:cNvPr id="0" name=""/>
        <dsp:cNvSpPr/>
      </dsp:nvSpPr>
      <dsp:spPr>
        <a:xfrm>
          <a:off x="3169612" y="0"/>
          <a:ext cx="3075374" cy="46175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/>
            <a:t>A theoretical or practical understanding of a subject, including: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baseline="0" dirty="0"/>
            <a:t>facts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baseline="0" dirty="0"/>
            <a:t>information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kern="1200" baseline="0" dirty="0"/>
            <a:t>descriptions</a:t>
          </a:r>
        </a:p>
      </dsp:txBody>
      <dsp:txXfrm>
        <a:off x="3169612" y="1847025"/>
        <a:ext cx="3075374" cy="1847025"/>
      </dsp:txXfrm>
    </dsp:sp>
    <dsp:sp modelId="{11398353-1247-4D44-B1B7-F4F7EF7EA42B}">
      <dsp:nvSpPr>
        <dsp:cNvPr id="0" name=""/>
        <dsp:cNvSpPr/>
      </dsp:nvSpPr>
      <dsp:spPr>
        <a:xfrm>
          <a:off x="3938475" y="277053"/>
          <a:ext cx="1537648" cy="1537648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714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3EE009-14D4-42A6-A220-5E906A4B8E01}">
      <dsp:nvSpPr>
        <dsp:cNvPr id="0" name=""/>
        <dsp:cNvSpPr/>
      </dsp:nvSpPr>
      <dsp:spPr>
        <a:xfrm>
          <a:off x="6337248" y="0"/>
          <a:ext cx="3075374" cy="46175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/>
            <a:t>A person’s approach or state of mind toward a situation, a person or an object </a:t>
          </a:r>
          <a:endParaRPr lang="en-US" sz="1800" kern="1200" dirty="0"/>
        </a:p>
      </dsp:txBody>
      <dsp:txXfrm>
        <a:off x="6337248" y="1847025"/>
        <a:ext cx="3075374" cy="1847025"/>
      </dsp:txXfrm>
    </dsp:sp>
    <dsp:sp modelId="{07481CA4-E83A-4B94-AD5D-6F5A1D569F4D}">
      <dsp:nvSpPr>
        <dsp:cNvPr id="0" name=""/>
        <dsp:cNvSpPr/>
      </dsp:nvSpPr>
      <dsp:spPr>
        <a:xfrm>
          <a:off x="7106111" y="277053"/>
          <a:ext cx="1537648" cy="1537648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714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4DD802-AACB-49C1-8338-EF9C411BAEDA}">
      <dsp:nvSpPr>
        <dsp:cNvPr id="0" name=""/>
        <dsp:cNvSpPr/>
      </dsp:nvSpPr>
      <dsp:spPr>
        <a:xfrm>
          <a:off x="376583" y="3694050"/>
          <a:ext cx="8661432" cy="692634"/>
        </a:xfrm>
        <a:prstGeom prst="leftRightArrow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C0F75-A94E-44B6-9DE9-EDB3FF2C11D9}">
      <dsp:nvSpPr>
        <dsp:cNvPr id="0" name=""/>
        <dsp:cNvSpPr/>
      </dsp:nvSpPr>
      <dsp:spPr>
        <a:xfrm>
          <a:off x="5009071" y="2292039"/>
          <a:ext cx="2801381" cy="2801381"/>
        </a:xfrm>
        <a:prstGeom prst="gear9">
          <a:avLst/>
        </a:prstGeom>
        <a:solidFill>
          <a:schemeClr val="accent1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</a:rPr>
            <a:t>Skills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572273" y="2948249"/>
        <a:ext cx="1674977" cy="1439968"/>
      </dsp:txXfrm>
    </dsp:sp>
    <dsp:sp modelId="{A09DECC2-EAF6-4F92-B1D2-997881283336}">
      <dsp:nvSpPr>
        <dsp:cNvPr id="0" name=""/>
        <dsp:cNvSpPr/>
      </dsp:nvSpPr>
      <dsp:spPr>
        <a:xfrm>
          <a:off x="2714679" y="3923803"/>
          <a:ext cx="3939975" cy="114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Reverse parking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Adjust side mirrors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Drive at roundabouts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Merge in traffic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Keep hands on wheel at the proper position</a:t>
          </a:r>
          <a:endParaRPr lang="en-AU" sz="1400" kern="1200" dirty="0"/>
        </a:p>
      </dsp:txBody>
      <dsp:txXfrm>
        <a:off x="2748147" y="3957271"/>
        <a:ext cx="3873039" cy="1075758"/>
      </dsp:txXfrm>
    </dsp:sp>
    <dsp:sp modelId="{3EC18516-D9FC-4361-ACA7-9948EDC97556}">
      <dsp:nvSpPr>
        <dsp:cNvPr id="0" name=""/>
        <dsp:cNvSpPr/>
      </dsp:nvSpPr>
      <dsp:spPr>
        <a:xfrm>
          <a:off x="3069797" y="1539726"/>
          <a:ext cx="2385962" cy="2181165"/>
        </a:xfrm>
        <a:prstGeom prst="gear6">
          <a:avLst/>
        </a:prstGeom>
        <a:solidFill>
          <a:schemeClr val="accent2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</a:rPr>
            <a:t>Knowledge</a:t>
          </a:r>
        </a:p>
      </dsp:txBody>
      <dsp:txXfrm>
        <a:off x="3648681" y="2092160"/>
        <a:ext cx="1228194" cy="1076297"/>
      </dsp:txXfrm>
    </dsp:sp>
    <dsp:sp modelId="{3EC75EB8-15E3-49F7-ACFE-317ABEB81FD8}">
      <dsp:nvSpPr>
        <dsp:cNvPr id="0" name=""/>
        <dsp:cNvSpPr/>
      </dsp:nvSpPr>
      <dsp:spPr>
        <a:xfrm>
          <a:off x="608414" y="2797987"/>
          <a:ext cx="3243938" cy="95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When to change gears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When to use turning signal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How to read a tire pressure gauge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How to check water, oil and brake fluid</a:t>
          </a:r>
          <a:endParaRPr lang="en-AU" sz="1400" kern="1200" dirty="0"/>
        </a:p>
      </dsp:txBody>
      <dsp:txXfrm>
        <a:off x="636282" y="2825855"/>
        <a:ext cx="3188202" cy="895753"/>
      </dsp:txXfrm>
    </dsp:sp>
    <dsp:sp modelId="{B8A407FB-5D60-4996-8777-F645BD063C4A}">
      <dsp:nvSpPr>
        <dsp:cNvPr id="0" name=""/>
        <dsp:cNvSpPr/>
      </dsp:nvSpPr>
      <dsp:spPr>
        <a:xfrm rot="20700000">
          <a:off x="4416400" y="206049"/>
          <a:ext cx="1996205" cy="199620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</a:rPr>
            <a:t>Attitude</a:t>
          </a:r>
        </a:p>
      </dsp:txBody>
      <dsp:txXfrm rot="-20700000">
        <a:off x="4854226" y="643875"/>
        <a:ext cx="1120552" cy="1120552"/>
      </dsp:txXfrm>
    </dsp:sp>
    <dsp:sp modelId="{C3A661E9-0F03-4199-892F-D6444EE6E373}">
      <dsp:nvSpPr>
        <dsp:cNvPr id="0" name=""/>
        <dsp:cNvSpPr/>
      </dsp:nvSpPr>
      <dsp:spPr>
        <a:xfrm>
          <a:off x="5952964" y="600481"/>
          <a:ext cx="2179347" cy="897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Confidence in driving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Commitment to safety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Respect for laws</a:t>
          </a:r>
        </a:p>
      </dsp:txBody>
      <dsp:txXfrm>
        <a:off x="5979259" y="626776"/>
        <a:ext cx="2126757" cy="845183"/>
      </dsp:txXfrm>
    </dsp:sp>
    <dsp:sp modelId="{D57B773F-E6A7-4B5B-8581-AA12F9512EF9}">
      <dsp:nvSpPr>
        <dsp:cNvPr id="0" name=""/>
        <dsp:cNvSpPr/>
      </dsp:nvSpPr>
      <dsp:spPr>
        <a:xfrm>
          <a:off x="4668578" y="1845338"/>
          <a:ext cx="3585768" cy="3585768"/>
        </a:xfrm>
        <a:prstGeom prst="circularArrow">
          <a:avLst>
            <a:gd name="adj1" fmla="val 4687"/>
            <a:gd name="adj2" fmla="val 299029"/>
            <a:gd name="adj3" fmla="val 2534136"/>
            <a:gd name="adj4" fmla="val 15823095"/>
            <a:gd name="adj5" fmla="val 5469"/>
          </a:avLst>
        </a:prstGeom>
        <a:solidFill>
          <a:schemeClr val="accent1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61165D-2A8D-4635-9867-2F6DF4552629}">
      <dsp:nvSpPr>
        <dsp:cNvPr id="0" name=""/>
        <dsp:cNvSpPr/>
      </dsp:nvSpPr>
      <dsp:spPr>
        <a:xfrm>
          <a:off x="2883280" y="1156974"/>
          <a:ext cx="2605284" cy="260528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2909AD-C78B-41C5-A106-BD33006D495A}">
      <dsp:nvSpPr>
        <dsp:cNvPr id="0" name=""/>
        <dsp:cNvSpPr/>
      </dsp:nvSpPr>
      <dsp:spPr>
        <a:xfrm>
          <a:off x="3923485" y="-235053"/>
          <a:ext cx="2809021" cy="28090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D1DF0-FF3F-4D82-9ECB-F4C1DA7285EC}">
      <dsp:nvSpPr>
        <dsp:cNvPr id="0" name=""/>
        <dsp:cNvSpPr/>
      </dsp:nvSpPr>
      <dsp:spPr>
        <a:xfrm>
          <a:off x="0" y="515693"/>
          <a:ext cx="504031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We train people to develop their skills and knowledge</a:t>
          </a:r>
          <a:endParaRPr lang="en-US" sz="2100" kern="1200" dirty="0"/>
        </a:p>
      </dsp:txBody>
      <dsp:txXfrm>
        <a:off x="59399" y="575092"/>
        <a:ext cx="4921514" cy="1098002"/>
      </dsp:txXfrm>
    </dsp:sp>
    <dsp:sp modelId="{B9A8691E-932A-4276-B52C-C27B2B26DC66}">
      <dsp:nvSpPr>
        <dsp:cNvPr id="0" name=""/>
        <dsp:cNvSpPr/>
      </dsp:nvSpPr>
      <dsp:spPr>
        <a:xfrm>
          <a:off x="0" y="1919694"/>
          <a:ext cx="504031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We support learners to build the right attitudes through the way we train them in the required skills and knowledge</a:t>
          </a:r>
          <a:endParaRPr lang="en-US" sz="2100" kern="1200" dirty="0"/>
        </a:p>
      </dsp:txBody>
      <dsp:txXfrm>
        <a:off x="59399" y="1979093"/>
        <a:ext cx="4921514" cy="1098002"/>
      </dsp:txXfrm>
    </dsp:sp>
    <dsp:sp modelId="{3ED18887-5027-4A8B-B274-A000C192E89D}">
      <dsp:nvSpPr>
        <dsp:cNvPr id="0" name=""/>
        <dsp:cNvSpPr/>
      </dsp:nvSpPr>
      <dsp:spPr>
        <a:xfrm>
          <a:off x="0" y="3323694"/>
          <a:ext cx="504031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Learners build confidence and commitment to apply knowledge as they perform skills to a consistent standard</a:t>
          </a:r>
          <a:endParaRPr lang="en-US" sz="2100" kern="1200" dirty="0"/>
        </a:p>
      </dsp:txBody>
      <dsp:txXfrm>
        <a:off x="59399" y="3383093"/>
        <a:ext cx="492151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0DA48-6C42-43D6-94B3-BCE3C166B6A8}" type="datetimeFigureOut">
              <a:rPr lang="en-AU" smtClean="0"/>
              <a:t>25/08/2024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08195-B033-471F-8EF1-9BC2FBABC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71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8195-B033-471F-8EF1-9BC2FBABC64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97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8195-B033-471F-8EF1-9BC2FBABC64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97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</a:extLst>
          </p:cNvPr>
          <p:cNvSpPr/>
          <p:nvPr userDrawn="1"/>
        </p:nvSpPr>
        <p:spPr>
          <a:xfrm>
            <a:off x="0" y="0"/>
            <a:ext cx="1219023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5" y="133234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195540" y="189699"/>
            <a:ext cx="5691004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600" b="0" dirty="0">
                <a:solidFill>
                  <a:schemeClr val="tx1"/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600" b="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647198"/>
            <a:ext cx="10581126" cy="950913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A3A5B9-EC79-8870-845B-E4EBECC9A9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3429" y="4817111"/>
            <a:ext cx="11223371" cy="1872000"/>
            <a:chOff x="2043947" y="4871940"/>
            <a:chExt cx="8633359" cy="1440000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24530A15-0DB8-48E0-C4EF-E2C64E452BF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923730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A6C1692-2916-F598-7540-F5F82F5611C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7796238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B3C5406-BB00-2F14-245F-1F6E268D743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6355169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158C990-9B3C-FA07-B916-ACF4640B507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921795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BFABC7C-BC01-B78A-03CA-F6F17DD53E1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348072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AB0A91E-B709-3B96-77BF-63288318445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2043947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9F48-E534-4CF5-2538-1CA934378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088198"/>
            <a:ext cx="12192000" cy="234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5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88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660C9A-13C4-0ECA-8AB3-6CE50EF8BF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5" name="Picture 4" descr="A blue and black logo&#10;&#10;Description automatically generated">
              <a:extLst>
                <a:ext uri="{FF2B5EF4-FFF2-40B4-BE49-F238E27FC236}">
                  <a16:creationId xmlns:a16="http://schemas.microsoft.com/office/drawing/2014/main" id="{03B91300-9E4E-5645-EC50-4B24DD7E7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1" name="Picture 20" descr="A blue and black logo&#10;&#10;Description automatically generated">
              <a:extLst>
                <a:ext uri="{FF2B5EF4-FFF2-40B4-BE49-F238E27FC236}">
                  <a16:creationId xmlns:a16="http://schemas.microsoft.com/office/drawing/2014/main" id="{DE720B61-EBED-0EA1-05B2-5252768CF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1456886C-3F54-D715-7843-E74EE5A6E2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C6805046-EA70-2A03-05E2-5D1A65092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9FCE85BA-94B7-841A-29DF-6589D2116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ABD66203-3120-9A50-BFB2-D07E327AC6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3133D7E7-FE91-9BD0-6C8E-BAC8E41C0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C75F8137-B51F-E8FD-D095-E7C6671B0C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A957DA6D-AFAF-0BCB-1244-15E8414BA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98DEDC3D-9316-D372-9786-EFF1962225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A3C60C84-3657-2024-FED4-7F50F4C940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49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95B522-321D-7DE1-5626-2CC2C3A1088A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0B38ACF5-B142-5E6F-500B-0B7DD3F615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B937B286-AE9D-A8BE-1ADF-508B20DC9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E8D8B8F1-4632-5217-FAD8-E4B2A6804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11" name="Picture 10" descr="A blue and black logo&#10;&#10;Description automatically generated">
              <a:extLst>
                <a:ext uri="{FF2B5EF4-FFF2-40B4-BE49-F238E27FC236}">
                  <a16:creationId xmlns:a16="http://schemas.microsoft.com/office/drawing/2014/main" id="{2DFFD7A4-B2F4-DDC9-87AD-2F24A911E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25A1E68E-E385-88CF-C7AE-00CC86E35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73F9CECA-5424-8CE2-5D75-47BF941F1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42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8A0064-40D0-1EB0-7475-16A79EE8DF7B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5" name="Picture 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1979A2-7FFD-4369-1480-181AE91BA5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A862CAAB-8E49-6DE8-5F5D-8DF93DCC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7" name="Picture 6" descr="A blue and black logo&#10;&#10;Description automatically generated">
              <a:extLst>
                <a:ext uri="{FF2B5EF4-FFF2-40B4-BE49-F238E27FC236}">
                  <a16:creationId xmlns:a16="http://schemas.microsoft.com/office/drawing/2014/main" id="{3F9FE90D-0F7D-7089-9E64-243260C031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D7B7C819-1400-CB96-036B-43AB14157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8FD64CCC-9B12-C349-740B-7ADCC2355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71EAC353-991A-8C76-5A9B-F4E110499C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7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8BC32D-D8FC-C9FB-03FB-D1122E4472E1}"/>
              </a:ext>
            </a:extLst>
          </p:cNvPr>
          <p:cNvGrpSpPr/>
          <p:nvPr userDrawn="1"/>
        </p:nvGrpSpPr>
        <p:grpSpPr>
          <a:xfrm>
            <a:off x="37701" y="5569262"/>
            <a:ext cx="12152695" cy="1188000"/>
            <a:chOff x="37701" y="5569262"/>
            <a:chExt cx="12152695" cy="1188000"/>
          </a:xfrm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3DCF2BE2-BCC1-8AAA-CEC3-45FB582209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9BF30CD-192C-2B26-C18B-9DC7AD937B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5" name="Picture 4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30E7DA83-6E14-1789-EEDC-DD42A3535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82D568-70FC-C460-D0B7-3D661D504E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07B7CD-D0F1-B246-ABF8-3513150A7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5FECA35F-24DD-A4E4-5901-0E87406127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99B8C82C-8637-5D60-B734-71450F21F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76651AF-CF14-97DC-6048-669F64440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4902207-53B5-F11C-B1D1-BC29B9F3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99FC3D0B-3385-34FB-371E-E81DA5A6E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DBF4D0C8-EF31-88F9-2690-64678B6CAA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3F0C559A-FB7F-9D83-9905-26ED596E755E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2189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FEDB84-8E0B-9168-E680-921BB0D3D262}"/>
              </a:ext>
            </a:extLst>
          </p:cNvPr>
          <p:cNvGrpSpPr/>
          <p:nvPr userDrawn="1"/>
        </p:nvGrpSpPr>
        <p:grpSpPr>
          <a:xfrm>
            <a:off x="37701" y="5569262"/>
            <a:ext cx="12152695" cy="1188000"/>
            <a:chOff x="37701" y="5569262"/>
            <a:chExt cx="12152695" cy="1188000"/>
          </a:xfrm>
        </p:grpSpPr>
        <p:pic>
          <p:nvPicPr>
            <p:cNvPr id="13" name="Picture 1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9D5F9214-9C7D-F11C-7BDA-01F6BF673E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286823C3-62E5-860C-E2D9-4F0D2844A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A40D5911-674C-C97D-3A60-04CC2CEF4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DE5E621-2448-3BF6-BAAE-18871B860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04B5D95D-B1F4-B284-E80C-F2A8788E8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F28F32D-3D6E-CAC4-8696-CB8E489FA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654398C8-945A-6E69-1570-AB86703417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5889948-9A79-AC3C-788D-8AC8A7818B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D516EDB-A2B2-2694-A6AA-C77023FFF7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75330CF6-D74F-E1FF-8C8C-A66FC4355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1" name="Picture 30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4A2B2008-4C59-1F9D-B6D5-F020015EC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191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022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9113EE-97C8-2967-34C6-789ECC9DAAF2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51ABE7C3-5909-0B19-C973-9448307E75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5" name="Picture 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044B900-8221-249D-6973-928B054297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2" name="Picture 11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B3A6F9FB-B490-A101-1B44-7527B795A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444940C-3F95-1F97-FE34-BF966C3D2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4" name="Picture 13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51A3DE9-3045-3970-3009-C79F99EB9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0C1D290A-B881-64C2-BE94-EBEBB85CAD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6801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8F285C-849D-AEF5-25D5-4448818BDF43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-2761654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B0402C06-DDF2-1E41-939B-8ADA143296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8CA65FD-71FF-D44E-48B4-011CB015D9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6" name="Picture 5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251BAAE4-F8FC-9DF0-B8A5-64E708C011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93823D0-39CB-5F9B-9336-5189A48D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8" name="Picture 7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AA80D56-A10D-E9C2-1061-CF15F0DBA4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9" name="Picture 8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677EF4AB-65EF-411D-016B-FDB8EA205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9166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840577-FFE3-31DC-711F-765CC1DBE331}"/>
              </a:ext>
            </a:extLst>
          </p:cNvPr>
          <p:cNvGrpSpPr/>
          <p:nvPr userDrawn="1"/>
        </p:nvGrpSpPr>
        <p:grpSpPr>
          <a:xfrm>
            <a:off x="39305" y="5670436"/>
            <a:ext cx="12152695" cy="1188000"/>
            <a:chOff x="37701" y="5569262"/>
            <a:chExt cx="12152695" cy="1188000"/>
          </a:xfrm>
        </p:grpSpPr>
        <p:pic>
          <p:nvPicPr>
            <p:cNvPr id="8" name="Picture 7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F566800-FB4C-50E2-57F3-0D9F0F803B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2F95D95-BB83-4D6F-482C-91C9FB22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72C84DA1-E824-8363-B32E-154B6DE94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B90785-3DE7-1B17-D24D-662D516001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B9B59F11-B821-0658-0A27-A74511A132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C0AA0DA-B3B1-476A-2CB7-768E494E1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D0454370-7109-8E8B-CB97-7A41323D2A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B482A99-3DA9-FC2E-89F1-BC6F4202B6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20DFF78-7CE3-5B65-5B54-83AFF243B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157BA1EB-B1A5-539B-8FCC-9D92F04B7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F145AD2A-8E73-6412-9FFF-72A514097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51175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23FA5-D3D1-9495-0302-5E0E248A8D5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5" name="Picture 4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9B9F5F3-44CB-928A-332F-E839FFA292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D4CA51D-87D8-286F-E459-B223B0E8F9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6" name="Picture 15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0F37FC7D-CE45-F043-4DC6-AA9D03B21C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1B7F274-030C-8987-A19E-38E7FB5F4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8" name="Picture 17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B1BAD0D3-1C98-C736-3081-0833B19CD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9" name="Picture 18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862DEC9A-58B9-43BC-A508-DF0337556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4027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3E11A-A81F-C2BE-2C4F-4E641DAF3510}"/>
              </a:ext>
            </a:extLst>
          </p:cNvPr>
          <p:cNvGrpSpPr/>
          <p:nvPr userDrawn="1"/>
        </p:nvGrpSpPr>
        <p:grpSpPr>
          <a:xfrm>
            <a:off x="39305" y="5670436"/>
            <a:ext cx="12152695" cy="1188000"/>
            <a:chOff x="37701" y="5569262"/>
            <a:chExt cx="12152695" cy="1188000"/>
          </a:xfrm>
        </p:grpSpPr>
        <p:pic>
          <p:nvPicPr>
            <p:cNvPr id="8" name="Picture 7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08BC8670-C257-3780-D35C-7B2BC98B3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8DEB32A-B89A-9D4E-B09B-A96FAC195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EB9BE524-F94C-F26E-F0AB-066EE06FCD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602D86E-4ED4-CC29-909C-84D5357007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41C0E4-D299-785D-70D7-F003FBF6D8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78C7F01-7A13-AD97-3ED7-5CD10A9B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B8CFFFBD-A454-6AC2-0B76-E3F9EF0667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DB1066-C795-52DE-D35B-F1579C59C1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82CEEA8-94FA-64A3-A480-4920A44346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442BB2E-A8EC-D2F7-AB43-8A2C832C93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FFD9678F-4D7C-D86B-5C18-A8ADFDE086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6116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82" y="1936228"/>
            <a:ext cx="6587356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12" name="Picture 11" descr="A blue turtle in a diamond shape&#10;&#10;Description automatically generated">
            <a:extLst>
              <a:ext uri="{FF2B5EF4-FFF2-40B4-BE49-F238E27FC236}">
                <a16:creationId xmlns:a16="http://schemas.microsoft.com/office/drawing/2014/main" id="{BC616370-D2D9-B02C-22F4-5922DBADB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852745" y="1582244"/>
            <a:ext cx="1609837" cy="1548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" name="Picture 12" descr="A blue turtle in a diamond shape&#10;&#10;Description automatically generated">
            <a:extLst>
              <a:ext uri="{FF2B5EF4-FFF2-40B4-BE49-F238E27FC236}">
                <a16:creationId xmlns:a16="http://schemas.microsoft.com/office/drawing/2014/main" id="{756C2086-90D5-25B9-AD98-C5D9346B5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883634" y="3819242"/>
            <a:ext cx="1609838" cy="1548000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7" name="Picture 6" descr="A blue turtle in a diamond shape&#10;&#10;Description automatically generated">
            <a:extLst>
              <a:ext uri="{FF2B5EF4-FFF2-40B4-BE49-F238E27FC236}">
                <a16:creationId xmlns:a16="http://schemas.microsoft.com/office/drawing/2014/main" id="{BBD4FCC4-46D8-45BB-94C3-CADF17BF9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485244" y="2663955"/>
            <a:ext cx="1609838" cy="15480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0" name="Picture 9" descr="A blue turtle in a diamond shape&#10;&#10;Description automatically generated">
            <a:extLst>
              <a:ext uri="{FF2B5EF4-FFF2-40B4-BE49-F238E27FC236}">
                <a16:creationId xmlns:a16="http://schemas.microsoft.com/office/drawing/2014/main" id="{86B3018F-1559-E8E5-7F91-312AF8D5E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8424">
            <a:off x="445187" y="403025"/>
            <a:ext cx="1609838" cy="154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" name="Picture 14" descr="A blue turtle in a diamond shape&#10;&#10;Description automatically generated">
            <a:extLst>
              <a:ext uri="{FF2B5EF4-FFF2-40B4-BE49-F238E27FC236}">
                <a16:creationId xmlns:a16="http://schemas.microsoft.com/office/drawing/2014/main" id="{1774C23B-1989-9C0C-B09D-191F613F3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529901" y="4955804"/>
            <a:ext cx="1609838" cy="15480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7" name="Picture 16" descr="A blue turtle in a diamond shape&#10;&#10;Description automatically generated">
            <a:extLst>
              <a:ext uri="{FF2B5EF4-FFF2-40B4-BE49-F238E27FC236}">
                <a16:creationId xmlns:a16="http://schemas.microsoft.com/office/drawing/2014/main" id="{BDFB8FC4-978C-6A56-AF0B-4A7F41012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0137045" y="2635874"/>
            <a:ext cx="1609837" cy="1548000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538532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FA533D-E74B-A5F1-6A34-3C64E5364D50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20" name="Picture 19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9FF9A17-48B0-6BE6-A01E-29D3AE291C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1" name="Picture 2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89B85A4-C808-E1FD-5A7A-6C6414F495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2" name="Picture 21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3D492DFC-1041-AB07-629A-FA19A783B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1AB274A-09E1-B4D9-0E4F-04EAB1FFDC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4" name="Picture 23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5298FC39-3AAD-549D-3CE7-A5DAE4328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5" name="Picture 24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26F46F99-DBC4-A654-9B05-544724D4F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68748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FA9518-D4B4-8A20-E461-673496BC331D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12" name="Picture 11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CF5DDC7D-7821-8091-9C74-CA12357B6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3" name="Picture 1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8BA890D6-2E5B-3341-E940-8C4BDBD43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D6A68009-2B39-374D-418D-0AB6D96E19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B9779D1-EFCA-8EB1-823B-0D705A7A2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E82423FD-EA6F-814C-144D-28EA9BF08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32AD346F-9011-7ABF-F5EA-44831228F4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07816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0C559A-FB7F-9D83-9905-26ED596E755E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ED3D3A-9C7C-70FE-182C-2DFB61638F5B}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04E3DAC-0960-A621-D140-F0E10CD570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4791614-8810-E60C-743B-59F4B0DF2D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CAA2C23-81FA-41DF-DA69-62A7AB4B9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F8C6F7B-E61D-5B91-A306-14893B5D8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1278D51-39C7-B399-67AC-FEB2320DE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22C5E5E-4DC6-426E-C932-FB1A99C87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0936E57-A427-ADD8-AB1C-3ACA5F432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7965005-B7B6-B004-3911-0A8D8539C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448CA49-330B-499B-31E9-DD03FE856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667C131-AA5E-2A85-5B7A-C2BBC08D4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73F8A07-A9A2-DFF2-DD34-0BA60429D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079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BC7557-61B8-E0AF-1CF4-71020CBCCB97}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" name="Picture 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25EC430-BB0C-C3D3-C864-C9DBA0A18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" name="Picture 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538C618-87A4-48E4-70B6-94F4C8B8B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4" name="Picture 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829737F-4836-432E-8968-3B601F7E7B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2AD86DA-F688-C3D5-1AFB-FE788F5F4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13C0B0-D0A8-F05D-B2D9-F7E64C6D64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5ABB6FE-0E20-01E9-E479-DE4C7164B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5AF840F-E2A8-4FDE-6184-9E9EB77FA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C8CB5F7-8464-128E-DC34-38E8C9AF6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51CD7E1-B827-7CF2-76A8-85E5D0C2C0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76DF011-A22B-3567-14E0-2A03615802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5B87635-1C0A-7FA3-F198-CA7EB00F1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03164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8BD730-F9EF-4354-3449-2C5A6E0C483F}"/>
              </a:ext>
            </a:extLst>
          </p:cNvPr>
          <p:cNvGrpSpPr/>
          <p:nvPr userDrawn="1"/>
        </p:nvGrpSpPr>
        <p:grpSpPr>
          <a:xfrm rot="5400000">
            <a:off x="8165807" y="2835000"/>
            <a:ext cx="6660386" cy="1188000"/>
            <a:chOff x="5505003" y="4063679"/>
            <a:chExt cx="6660386" cy="1188000"/>
          </a:xfrm>
        </p:grpSpPr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3C5A693-415D-D311-8094-EE13B8649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3D0770C-4008-47DF-038C-7BBCAEF363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B4BEFDE-24FF-C8FE-858D-6748DD84A5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060F087-CF26-03A4-59BC-AC232A592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CEE6731-4CD9-4F38-67AD-8F32C7CADC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06BA797-861E-1BF5-F47A-A2E1B69281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24998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9C02A1-89C5-033F-0100-4637B8959D40}"/>
              </a:ext>
            </a:extLst>
          </p:cNvPr>
          <p:cNvGrpSpPr/>
          <p:nvPr userDrawn="1"/>
        </p:nvGrpSpPr>
        <p:grpSpPr>
          <a:xfrm rot="5400000">
            <a:off x="-2736193" y="2835000"/>
            <a:ext cx="6660386" cy="1188000"/>
            <a:chOff x="5505003" y="4063679"/>
            <a:chExt cx="6660386" cy="1188000"/>
          </a:xfrm>
        </p:grpSpPr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057447-4229-9558-2288-B58CE65A10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0DBC772-8AAD-E35C-D917-164FF3E34E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1D90260-BBDF-3237-EDA5-D7442B052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505A2F3-8E21-2EE5-8E6C-B8EC8EEBC6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4C79EDF-7071-1FC1-B841-04146C3DC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F93DD19-3F5D-EC5F-5B63-3FFFB0243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349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26066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D54896-5E6E-E0D2-4D70-FA3EC279A85D}"/>
              </a:ext>
            </a:extLst>
          </p:cNvPr>
          <p:cNvGrpSpPr/>
          <p:nvPr userDrawn="1"/>
        </p:nvGrpSpPr>
        <p:grpSpPr>
          <a:xfrm rot="5400000">
            <a:off x="8165807" y="2835000"/>
            <a:ext cx="6660386" cy="1188000"/>
            <a:chOff x="5505003" y="4063679"/>
            <a:chExt cx="6660386" cy="11880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62F1FA3-37BE-C0B8-3882-30D162100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CCCC6B5-6C21-1AFA-C534-D2FFB7CE89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A715BAC-2720-5BA9-40EB-B15787FE40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6C12FA0-8170-7BC0-848E-D4B66EAE7C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173F683-1B2D-B648-1BB6-07E118772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51A13D8-EE42-B2DD-E897-21D1FFB8C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7420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4EE3CE-2504-CC0F-9BD4-C85E878334E2}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5D3636-44D6-2ADF-1E80-03606F16AA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94AA04-2765-25F5-E556-13CCEF9BD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C81EC0B-5220-2630-43B1-99DF1F46C5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FF0CC29-7186-DC22-6E8A-A4836E186F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D47FC4C-6CEF-4790-E962-6D46236A7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98C07EF-52CD-6ED5-42ED-BAF155CFA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52E3E2F-6F73-39A3-93BC-2C94A91DA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090B4F-4FB0-635C-5074-8DDEB50A3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A6CA346-58DF-A433-F966-12474CE02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0F815BD-8D2C-7EC6-E20F-BB86CCC7E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D4C0F07-37EA-8ACE-9616-A833A43867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51737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9EC874-C29E-E947-9DEF-B68D129EF11C}"/>
              </a:ext>
            </a:extLst>
          </p:cNvPr>
          <p:cNvGrpSpPr/>
          <p:nvPr userDrawn="1"/>
        </p:nvGrpSpPr>
        <p:grpSpPr>
          <a:xfrm rot="5400000">
            <a:off x="8195951" y="2835000"/>
            <a:ext cx="6660386" cy="1188000"/>
            <a:chOff x="5505003" y="4063679"/>
            <a:chExt cx="6660386" cy="1188000"/>
          </a:xfrm>
        </p:grpSpPr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325C5FA-1336-499D-F546-DA53C0B34F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3AA0305-FE04-E5A9-91C8-9E7218B2F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B24EEFD-D2BC-2C4D-1693-E1327A2938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7AF7793-E5ED-9D82-551D-3A372D8D2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6DEAB6C-6026-CA6B-F839-6C51CAA0EF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0C450EB-1D46-9C41-8CD2-F2BCCC5898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3952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280495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8FDD54-2BF5-2D1E-CACA-36A87B062B1E}"/>
              </a:ext>
            </a:extLst>
          </p:cNvPr>
          <p:cNvGrpSpPr/>
          <p:nvPr userDrawn="1"/>
        </p:nvGrpSpPr>
        <p:grpSpPr>
          <a:xfrm>
            <a:off x="158476" y="4718600"/>
            <a:ext cx="11869714" cy="1980000"/>
            <a:chOff x="158476" y="4718600"/>
            <a:chExt cx="11869714" cy="1980000"/>
          </a:xfrm>
        </p:grpSpPr>
        <p:pic>
          <p:nvPicPr>
            <p:cNvPr id="34" name="Picture 33" descr="A black and gold logo&#10;&#10;Description automatically generated">
              <a:extLst>
                <a:ext uri="{FF2B5EF4-FFF2-40B4-BE49-F238E27FC236}">
                  <a16:creationId xmlns:a16="http://schemas.microsoft.com/office/drawing/2014/main" id="{FBBC1F31-11F6-8BCF-4B60-3794932A51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76" y="4718600"/>
              <a:ext cx="1982512" cy="1980000"/>
            </a:xfrm>
            <a:prstGeom prst="rect">
              <a:avLst/>
            </a:prstGeom>
          </p:spPr>
        </p:pic>
        <p:pic>
          <p:nvPicPr>
            <p:cNvPr id="35" name="Picture 34" descr="A red and black design&#10;&#10;Description automatically generated">
              <a:extLst>
                <a:ext uri="{FF2B5EF4-FFF2-40B4-BE49-F238E27FC236}">
                  <a16:creationId xmlns:a16="http://schemas.microsoft.com/office/drawing/2014/main" id="{3E7B7B80-FAD1-4895-F298-7FE39E5B65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322" y="4718600"/>
              <a:ext cx="1975006" cy="1980000"/>
            </a:xfrm>
            <a:prstGeom prst="rect">
              <a:avLst/>
            </a:prstGeom>
          </p:spPr>
        </p:pic>
        <p:pic>
          <p:nvPicPr>
            <p:cNvPr id="36" name="Picture 35" descr="A green and black logo&#10;&#10;Description automatically generated">
              <a:extLst>
                <a:ext uri="{FF2B5EF4-FFF2-40B4-BE49-F238E27FC236}">
                  <a16:creationId xmlns:a16="http://schemas.microsoft.com/office/drawing/2014/main" id="{637C7523-880B-1516-9FFB-1A1F3942E4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662" y="4718600"/>
              <a:ext cx="1982512" cy="1980000"/>
            </a:xfrm>
            <a:prstGeom prst="rect">
              <a:avLst/>
            </a:prstGeom>
          </p:spPr>
        </p:pic>
        <p:pic>
          <p:nvPicPr>
            <p:cNvPr id="37" name="Picture 36" descr="A yellow and black design&#10;&#10;Description automatically generated">
              <a:extLst>
                <a:ext uri="{FF2B5EF4-FFF2-40B4-BE49-F238E27FC236}">
                  <a16:creationId xmlns:a16="http://schemas.microsoft.com/office/drawing/2014/main" id="{F1290AF6-6067-8595-3F38-1179FEEDD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508" y="4718600"/>
              <a:ext cx="1975006" cy="1980000"/>
            </a:xfrm>
            <a:prstGeom prst="rect">
              <a:avLst/>
            </a:prstGeom>
          </p:spPr>
        </p:pic>
        <p:pic>
          <p:nvPicPr>
            <p:cNvPr id="38" name="Picture 37" descr="A blue and black logo&#10;&#10;Description automatically generated">
              <a:extLst>
                <a:ext uri="{FF2B5EF4-FFF2-40B4-BE49-F238E27FC236}">
                  <a16:creationId xmlns:a16="http://schemas.microsoft.com/office/drawing/2014/main" id="{8A8664BD-6BBC-2E66-6808-82CD44801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848" y="4718600"/>
              <a:ext cx="1982514" cy="1980000"/>
            </a:xfrm>
            <a:prstGeom prst="rect">
              <a:avLst/>
            </a:prstGeom>
          </p:spPr>
        </p:pic>
        <p:pic>
          <p:nvPicPr>
            <p:cNvPr id="39" name="Picture 38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CC1F4E4F-D7AA-8C28-A715-8505277E49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184" y="4718600"/>
              <a:ext cx="1975006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047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164CD6-B69A-220F-D19E-0730F90BBDF1}"/>
              </a:ext>
            </a:extLst>
          </p:cNvPr>
          <p:cNvGrpSpPr/>
          <p:nvPr userDrawn="1"/>
        </p:nvGrpSpPr>
        <p:grpSpPr>
          <a:xfrm rot="5400000">
            <a:off x="8246191" y="2835000"/>
            <a:ext cx="6660386" cy="1188000"/>
            <a:chOff x="5505003" y="4063679"/>
            <a:chExt cx="6660386" cy="1188000"/>
          </a:xfrm>
        </p:grpSpPr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CD123C7-AA6D-B83F-0812-1C95516E2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B9C7E67-323D-5DD6-8EF9-7F160D864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32C2A95-886D-2FFF-DD58-8411BC0203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A0EC85E-352A-D758-9395-2091989FE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1" name="Picture 3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4F0BB10-CDA4-03C7-1D92-396E423E0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2" name="Picture 3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402727-0FEA-9AAD-3646-32F520B1D8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61825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0C559A-FB7F-9D83-9905-26ED596E755E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F72583-A2C7-5073-EFCE-52A1537A346A}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3" name="Picture 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07EED47E-C85E-99A0-44F7-93E63BA44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8B9AD6C-9284-3050-5067-1311740665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5" name="Picture 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911EBA6-C520-046F-58E8-642A50F91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6" name="Picture 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B38DB8A3-1B74-B890-1C6D-CB42B4F83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2FFEA08-B020-7738-D6B6-4B91105CD5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268D663-6A9F-064A-8D9A-894AAF4F3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9" name="Picture 8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D6705C20-8374-D1DB-9F76-F1184B258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BCA5DAE-B2CF-07D8-ABE8-56625AC6A7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11" name="Picture 1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9676D8D-517B-A661-939F-F1B7CCF1ED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86F919F2-914B-0404-2555-0F9A6BA53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3" name="Picture 1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6939B0C-1C43-1191-A9F8-6DC1038D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732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3721A9-5A68-0CEC-2CFE-81AB9095D62D}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7" name="Picture 6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B622E93-4B82-5807-D9EA-3123E8560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11" name="Picture 1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D6896E0C-A0A0-1CB4-D35E-418E2DDE7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3" name="Picture 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4FB232FF-5599-F59F-068D-E60E5C405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12" name="Picture 11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AF41B67-A075-F1B4-E4D0-7DCCE6E9F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14" name="Picture 1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4F62753-EF27-C5D4-1BF1-4F6486573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17" name="Picture 1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D48F7FD2-0EF3-BFD0-6FF5-064DAAF8D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5" name="Picture 2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A59904CC-471C-9708-245C-9F67554CA5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1999334-A125-6CF1-A645-64900533D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34" name="Picture 3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90F7178-7239-A3CA-C3A4-E74FF92C4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35" name="Picture 3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512DCBE-8044-1625-0D0D-C6FFC7612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6" name="Picture 3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D8FC576-EDCD-CAEE-E942-2C332EF0F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19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3721A9-5A68-0CEC-2CFE-81AB9095D62D}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25" name="Picture 2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A59904CC-471C-9708-245C-9F67554CA5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1999334-A125-6CF1-A645-64900533D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34" name="Picture 3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90F7178-7239-A3CA-C3A4-E74FF92C4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35" name="Picture 3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512DCBE-8044-1625-0D0D-C6FFC7612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6" name="Picture 3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D8FC576-EDCD-CAEE-E942-2C332EF0F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592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672CC9-A32F-7059-CC7D-C5FC87565616}"/>
              </a:ext>
            </a:extLst>
          </p:cNvPr>
          <p:cNvGrpSpPr/>
          <p:nvPr userDrawn="1"/>
        </p:nvGrpSpPr>
        <p:grpSpPr>
          <a:xfrm rot="16200000">
            <a:off x="-2095201" y="3324046"/>
            <a:ext cx="5555655" cy="1218288"/>
            <a:chOff x="6605345" y="5523287"/>
            <a:chExt cx="5555655" cy="1218288"/>
          </a:xfrm>
        </p:grpSpPr>
        <p:pic>
          <p:nvPicPr>
            <p:cNvPr id="3" name="Picture 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6D4A491-4892-5DBD-ED07-280212852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088C488-3167-30D1-0860-726806334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6" name="Picture 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64BA9C8D-1B45-D9CD-5A7F-426982E9E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1002029-EFA8-C685-F308-A43D9AE6C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836FB27-157E-D91F-F3F8-43AC44FF55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4318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8AD065-133B-DB34-AC6A-4BB9BE552043}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20" name="Picture 19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90AF440B-7F25-A56A-B9D8-F47EED4B3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21" name="Picture 2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390BC2B-DE7E-1D7A-D47C-D3A6EC2EC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22" name="Picture 2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B4F375E-48D1-4B22-2DF8-9014E5DBB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23" name="Picture 2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6047676-5BAC-FD58-B729-20418F35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24" name="Picture 2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918560A-331F-2C26-8D98-D744E09FD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25" name="Picture 2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DC2F9DA-E25A-39EC-E8CA-262ED4E521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6" name="Picture 2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45A1AC88-9CEB-F612-F942-FCDB04F48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28E5E72-4F1A-36B7-D813-713186C454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28" name="Picture 2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B240FA0-C3CA-C8DC-6975-34E04D498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29" name="Picture 2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FDF7B10-79B8-BE9E-F073-DCC39E98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0" name="Picture 2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0377FFA-16AA-964A-CF0D-3223AE5E2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72A24E-8140-AFE6-E6DE-DA1FEF35CC6B}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8" name="Picture 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79464CB9-26F4-70C8-1D2A-8A24EE774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5CEDA48-B89B-95D2-C27F-83F5A938A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10" name="Picture 9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7A01C8D0-56DE-33C5-33E7-F32F6486B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11" name="Picture 1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652BD3E-855C-8446-E7BF-C93EDF89A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2" name="Picture 1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F4D9B57-A2A3-0E6A-D8AB-9684DB6AE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202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1C00B4-AED3-4BA9-959E-3DB24FFF28BB}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F7532076-4156-5964-3A72-9325A4B426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19" name="Picture 1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4FC26B0-00C7-7413-249C-97DC913C5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20" name="Picture 1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4313CF3-EFA6-7552-9878-E4A9AFC6E4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21" name="Picture 2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218A3DC-0B7A-6AF4-4917-8505FECF3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22" name="Picture 2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E94964C-F6E9-36D9-DE28-CBFB5E7F0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23" name="Picture 2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6A5F450-F2EE-9859-D238-40871A035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4" name="Picture 2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805017D-D1E5-C49C-8176-DDF436C6CB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5" name="Picture 2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53F7C63-2336-DAEE-866D-AE5E70ACF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26" name="Picture 2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BA5042CC-024E-B9DC-D0B5-A26292307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36E3AB8-0D04-AD98-6941-9FF6DA8A8D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2C85D706-1BB1-5477-3189-26FC542D1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184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D4581C-4E36-D7D2-1171-E587853AF1DF}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1AA5FBB3-5F3E-152F-2DD6-62F5B60726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4315458-2A10-24DF-6B73-44A2E6CC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8" name="Picture 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1164E37B-1016-0C28-2D2A-574B0E73E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12540AF2-8BB3-30D3-AB15-C485CDE33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C308BAC-6ABB-C0EB-9F25-0D8C23A78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25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DB362-8CE9-F6FC-EA4C-6BE65035AEFD}"/>
              </a:ext>
            </a:extLst>
          </p:cNvPr>
          <p:cNvGrpSpPr/>
          <p:nvPr userDrawn="1"/>
        </p:nvGrpSpPr>
        <p:grpSpPr>
          <a:xfrm rot="16200000">
            <a:off x="8805029" y="2810330"/>
            <a:ext cx="5555655" cy="1218288"/>
            <a:chOff x="6605345" y="5523287"/>
            <a:chExt cx="5555655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8B1CBC7-9B7D-6CED-39A9-51D4559BF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6" name="Picture 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6D80B9B-FD68-525B-5C1B-482AABE4C3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7" name="Picture 6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34C4C56-A2A0-273B-59E3-6D79F9ACC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5FBCF1C-702A-7E01-E1DC-AAB50CFA67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8066B55-3F7F-5241-262F-08207C8C7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1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C1FD84C-E010-9285-3C9B-E8C8FCAF60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41DFFF03-C340-CC6E-1873-D30D9F676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2ABBE659-D994-7A3A-FC88-534EF1C09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5756F55F-0B40-40A4-464C-EFDA39753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29E9E1-A297-D2CD-C788-F3EE34A7A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9978B41C-8D11-6FDE-673E-844C6C1F3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E68E68A0-F88A-702C-6EA5-2CF71D058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F7F0EEAC-4006-AC3B-03E9-541E61A9D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F02FC94-1546-5559-FF37-B023A7B86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EACB4FFA-8167-1D98-56D0-F7577BADA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71B6D575-CEAD-0350-089C-B04318922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515D6917-504E-2803-8309-EEFFAEEBC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68613E4-1AC4-C192-3453-5DA8CF203121}"/>
              </a:ext>
            </a:extLst>
          </p:cNvPr>
          <p:cNvSpPr txBox="1">
            <a:spLocks/>
          </p:cNvSpPr>
          <p:nvPr userDrawn="1"/>
        </p:nvSpPr>
        <p:spPr>
          <a:xfrm>
            <a:off x="2133036" y="1280495"/>
            <a:ext cx="7925927" cy="30770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795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38AAA16-F293-3A8A-5417-99654BA7C763}"/>
              </a:ext>
            </a:extLst>
          </p:cNvPr>
          <p:cNvGrpSpPr/>
          <p:nvPr userDrawn="1"/>
        </p:nvGrpSpPr>
        <p:grpSpPr>
          <a:xfrm>
            <a:off x="271559" y="535508"/>
            <a:ext cx="1440000" cy="5800474"/>
            <a:chOff x="827603" y="1260000"/>
            <a:chExt cx="1440000" cy="5800474"/>
          </a:xfrm>
        </p:grpSpPr>
        <p:pic>
          <p:nvPicPr>
            <p:cNvPr id="5" name="Picture 4" descr="A pink flower with black background&#10;&#10;Description automatically generated">
              <a:extLst>
                <a:ext uri="{FF2B5EF4-FFF2-40B4-BE49-F238E27FC236}">
                  <a16:creationId xmlns:a16="http://schemas.microsoft.com/office/drawing/2014/main" id="{3BA0FA61-F760-30A1-65F3-3ACCF0DF12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2713491"/>
              <a:ext cx="1440000" cy="1440000"/>
            </a:xfrm>
            <a:prstGeom prst="rect">
              <a:avLst/>
            </a:prstGeom>
          </p:spPr>
        </p:pic>
        <p:pic>
          <p:nvPicPr>
            <p:cNvPr id="11" name="Picture 1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0E24D3EF-9C49-72E0-A6CF-5BE24EC91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5620474"/>
              <a:ext cx="1440000" cy="1440000"/>
            </a:xfrm>
            <a:prstGeom prst="rect">
              <a:avLst/>
            </a:prstGeom>
          </p:spPr>
        </p:pic>
        <p:pic>
          <p:nvPicPr>
            <p:cNvPr id="14" name="Picture 13" descr="A blue flower with black background&#10;&#10;Description automatically generated">
              <a:extLst>
                <a:ext uri="{FF2B5EF4-FFF2-40B4-BE49-F238E27FC236}">
                  <a16:creationId xmlns:a16="http://schemas.microsoft.com/office/drawing/2014/main" id="{03A199A6-8D7D-1750-90E5-CD34ECD9A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1260000"/>
              <a:ext cx="1440000" cy="1440000"/>
            </a:xfrm>
            <a:prstGeom prst="rect">
              <a:avLst/>
            </a:prstGeom>
          </p:spPr>
        </p:pic>
        <p:pic>
          <p:nvPicPr>
            <p:cNvPr id="18" name="Picture 17" descr="A yellow flower with four leaves&#10;&#10;Description automatically generated">
              <a:extLst>
                <a:ext uri="{FF2B5EF4-FFF2-40B4-BE49-F238E27FC236}">
                  <a16:creationId xmlns:a16="http://schemas.microsoft.com/office/drawing/2014/main" id="{AA3C2FA8-0292-B116-AE82-A06AAB2BC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4166982"/>
              <a:ext cx="1440000" cy="1440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8A0530-8EFD-CEDA-9419-80C1B8AF6A7E}"/>
              </a:ext>
            </a:extLst>
          </p:cNvPr>
          <p:cNvGrpSpPr/>
          <p:nvPr userDrawn="1"/>
        </p:nvGrpSpPr>
        <p:grpSpPr>
          <a:xfrm>
            <a:off x="10422095" y="535508"/>
            <a:ext cx="1440000" cy="5800474"/>
            <a:chOff x="827603" y="1260000"/>
            <a:chExt cx="1440000" cy="5800474"/>
          </a:xfrm>
        </p:grpSpPr>
        <p:pic>
          <p:nvPicPr>
            <p:cNvPr id="21" name="Picture 20" descr="A pink flower with black background&#10;&#10;Description automatically generated">
              <a:extLst>
                <a:ext uri="{FF2B5EF4-FFF2-40B4-BE49-F238E27FC236}">
                  <a16:creationId xmlns:a16="http://schemas.microsoft.com/office/drawing/2014/main" id="{92708CF9-5F0E-3F70-8E1D-E303158466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2713491"/>
              <a:ext cx="1440000" cy="1440000"/>
            </a:xfrm>
            <a:prstGeom prst="rect">
              <a:avLst/>
            </a:prstGeom>
          </p:spPr>
        </p:pic>
        <p:pic>
          <p:nvPicPr>
            <p:cNvPr id="22" name="Picture 21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BC285DE-5EAC-470E-B554-36537B104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5620474"/>
              <a:ext cx="1440000" cy="1440000"/>
            </a:xfrm>
            <a:prstGeom prst="rect">
              <a:avLst/>
            </a:prstGeom>
          </p:spPr>
        </p:pic>
        <p:pic>
          <p:nvPicPr>
            <p:cNvPr id="23" name="Picture 22" descr="A blue flower with black background&#10;&#10;Description automatically generated">
              <a:extLst>
                <a:ext uri="{FF2B5EF4-FFF2-40B4-BE49-F238E27FC236}">
                  <a16:creationId xmlns:a16="http://schemas.microsoft.com/office/drawing/2014/main" id="{87BDE5F5-5502-D514-4330-04D8AC733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1260000"/>
              <a:ext cx="1440000" cy="1440000"/>
            </a:xfrm>
            <a:prstGeom prst="rect">
              <a:avLst/>
            </a:prstGeom>
          </p:spPr>
        </p:pic>
        <p:pic>
          <p:nvPicPr>
            <p:cNvPr id="24" name="Picture 23" descr="A yellow flower with four leaves&#10;&#10;Description automatically generated">
              <a:extLst>
                <a:ext uri="{FF2B5EF4-FFF2-40B4-BE49-F238E27FC236}">
                  <a16:creationId xmlns:a16="http://schemas.microsoft.com/office/drawing/2014/main" id="{3A5AD8B0-3A4F-7F5C-3C91-42F4BB2A9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4166982"/>
              <a:ext cx="1440000" cy="1440000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6355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01F0A4-D003-9205-968B-86832B569E0F}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4" name="Picture 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D078AD0-64E0-845D-C062-CB963DA698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78025A8-363F-30C1-80A2-17A15A7369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E9B30C0-01AB-EEDE-AC5A-627C72050A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7F8926-450A-2359-C18B-5473DBDB0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04CF557-3BA0-25BE-76AB-C8A0DBF25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73ADE7-4D6B-9B4F-012C-7844690215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1D8AA5-AD63-BDE7-58A9-D27FD327F2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21" name="Picture 20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0AED4FD-E9E1-8DB4-ACCD-98C6366CF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22" name="Picture 2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4886F1B3-2757-1847-45C5-28385A5F4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23" name="Picture 22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31C082B-A14F-EED9-291F-1F1F34033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24" name="Picture 23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6EDE2F0-A352-EA13-3F43-E60F1453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446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41326-0BCC-4178-8691-5745B8E891C6}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2" name="Picture 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1BF977-CC2C-F2D1-449A-E02E79892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AC777E-5834-9AB7-D5A4-798155284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7F058D-57AD-0CA7-562F-FE040E78C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6" name="Picture 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C784E4B-3ECA-43E8-91EC-1D4A0EDAD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8" name="Picture 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AF84BB3-9E21-8274-B57C-2E11AC752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885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972FFA-7DFB-A1F5-FA9C-047D7D749C28}"/>
              </a:ext>
            </a:extLst>
          </p:cNvPr>
          <p:cNvGrpSpPr/>
          <p:nvPr userDrawn="1"/>
        </p:nvGrpSpPr>
        <p:grpSpPr>
          <a:xfrm rot="5400000">
            <a:off x="-2142042" y="3222041"/>
            <a:ext cx="5500883" cy="1216800"/>
            <a:chOff x="13738" y="5644839"/>
            <a:chExt cx="5500883" cy="1216800"/>
          </a:xfrm>
        </p:grpSpPr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5836B38-D993-B276-A7E3-5EA2862AF7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90EB9F-523F-B129-23EF-BF7D6927F0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B607CE-F190-A22C-B3B6-EB29B40A9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B877385-E1DA-3814-9E6A-FBAC73F11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3" name="Picture 12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E6EA5970-6EB7-015D-8FA9-C556B0F86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097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D7FC57-F6DA-596A-7815-E42B24EB4FE4}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B5723B4-FFEF-2B49-58FB-FF3C491F2E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69702D1-EDB6-A338-505C-C5EAE5EE2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932D0FC-71AC-5DFD-E5C1-79EDC06B0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CEB44C-86D9-1E84-C797-DB8D81B72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0407F6-6CB9-2AD4-5D11-846022C59D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3C9A27-4A97-924A-1E9D-EC29DC5C1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9EB5CB-FA17-030B-2B5E-3A71A82D04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660B50A-B634-228F-809E-B728E357B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30F94078-5F34-FB0D-15B0-D7FC74F31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17" name="Picture 16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268A6872-87C8-8B72-C9D0-CC1F9311F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18" name="Picture 1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1739046-2B58-6528-A0EF-9DC06AA90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998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26C7EE-DBDD-6BD9-9168-C9003F3E71EB}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2EC87E1-730A-BCEC-100D-0939C1412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EB7068-9903-9FD4-E6B9-DDC26BFB2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3EBA6E-C29B-DC48-1637-E2042FAAB5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22" name="Picture 2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18B79AE6-DCBC-5BC3-D498-7967722A06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24" name="Picture 23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ED149BEC-1280-9598-B423-685EC1C09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8670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4F12BF-BE35-3CFE-122B-094F32AD7399}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9D60BD2-B0BD-EB27-84A3-4144575323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8C3390C-3D79-60A1-9D71-B892E945D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FA4AD85-EB5D-11C8-02BC-C7BFDB839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08DA32-A135-5632-1377-19587939F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CCB49A-443A-740D-9736-5E00DFCA44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F767B18-46BE-0C52-3376-ADBF0A3D85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4575EF-A461-3CC6-C4B3-6B1117F6EE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1FB18291-94FA-794B-3380-F069349061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D0D633DE-998F-5D54-AC67-4CAB0D666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17" name="Picture 16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4A7DF30-1D43-CBA8-206A-270276962A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18" name="Picture 1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33D878C-3C44-AB24-419B-12C0E8E65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1462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3D9AD4-58BC-DB70-D1FC-BF27178CE4AF}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01F25AD-8ABF-9C58-6CFE-D1E132177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C474C6D-29C7-08F2-1851-4A95931003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FE916A-1361-201E-A462-4CD7A0165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003E7CDF-092E-C459-B321-6E0101648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47AC1B3-9455-C089-EA38-FFC8C943B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64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2F463C-3B6B-D3AC-30F5-DEBBC4A92110}"/>
              </a:ext>
            </a:extLst>
          </p:cNvPr>
          <p:cNvGrpSpPr/>
          <p:nvPr userDrawn="1"/>
        </p:nvGrpSpPr>
        <p:grpSpPr>
          <a:xfrm rot="5400000">
            <a:off x="8750371" y="2820600"/>
            <a:ext cx="5500883" cy="1216800"/>
            <a:chOff x="13738" y="5644839"/>
            <a:chExt cx="5500883" cy="1216800"/>
          </a:xfrm>
        </p:grpSpPr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069C216-DD69-7065-D7C8-FBA4B4CBA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2BF5CB-61DC-084A-3BDA-E6B85A2AD3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611258-E8FD-D2C6-92DD-FBE080E5A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1EDF392-840A-4CBB-058F-650444E5D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65C4ED6A-F46B-A813-8EF2-2EAE9B993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045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A32FCE-9096-E37B-A6C0-9DFB7EF9CB95}"/>
              </a:ext>
            </a:extLst>
          </p:cNvPr>
          <p:cNvGrpSpPr/>
          <p:nvPr userDrawn="1"/>
        </p:nvGrpSpPr>
        <p:grpSpPr>
          <a:xfrm>
            <a:off x="145356" y="121935"/>
            <a:ext cx="11901285" cy="6614126"/>
            <a:chOff x="145358" y="139347"/>
            <a:chExt cx="11901285" cy="66141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D85895-3025-79AC-DADE-FA8ED15AE3B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8076497" y="2783327"/>
              <a:ext cx="6608291" cy="1332000"/>
              <a:chOff x="938084" y="4219645"/>
              <a:chExt cx="6251085" cy="1260000"/>
            </a:xfrm>
          </p:grpSpPr>
          <p:pic>
            <p:nvPicPr>
              <p:cNvPr id="3" name="Picture 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4D5FFBF9-B785-3FF2-098F-FACC741338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" name="Picture 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15ED48-4C76-DF4E-2664-E4BEB7DC16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6" name="Picture 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5795B64-071F-4D3C-0F7C-6C616AA10F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7" name="Picture 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BF97ACA-FCC1-C2C4-3745-F206BBB1B3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8" name="Picture 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4375F80-49DD-8F32-A5D2-C166193C4D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071212-891D-421D-B312-8C2ECC00F18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-2492788" y="2783327"/>
              <a:ext cx="6608291" cy="1332000"/>
              <a:chOff x="938084" y="4219645"/>
              <a:chExt cx="6251085" cy="1260000"/>
            </a:xfrm>
          </p:grpSpPr>
          <p:pic>
            <p:nvPicPr>
              <p:cNvPr id="10" name="Picture 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847AEB4-6C71-53B4-5C3B-DCC2BC648A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2" name="Picture 1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9ADEF39-F82D-6C84-B4AC-5525E9E465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3" name="Picture 1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5E3E3B16-3688-0F5F-860D-A5D70D5386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5" name="Picture 14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EC374F0-A561-BF62-E354-39F64EA66F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6" name="Picture 1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C10AC1B6-0E7F-0EDE-F26F-476B7E39B1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03A20D-60FE-338B-E6D8-BF889A4DDDC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4" y="5421473"/>
              <a:ext cx="9248955" cy="1332000"/>
              <a:chOff x="2187047" y="4219645"/>
              <a:chExt cx="8749011" cy="1260000"/>
            </a:xfrm>
          </p:grpSpPr>
          <p:pic>
            <p:nvPicPr>
              <p:cNvPr id="26" name="Picture 2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D05DED10-7A41-7474-B23B-EC976A2EBF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7" name="Picture 2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A16DBCD-B383-69DE-912D-4F887577CE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8" name="Picture 2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0C4F8B01-5C99-EE63-F887-D718311AC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9" name="Picture 2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9710512-FD06-ADA9-73D5-84B1A4F847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0" name="Picture 2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97BF81D3-698B-DD14-88DC-A72259CC8D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3" name="Picture 3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87333AC-E07C-ACED-34E2-A3B73B0C4B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4" name="Picture 3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08662F6-9118-F0EB-00EF-76DAB0238D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03744D6-DE57-7FDE-D7E2-7A973E13954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3" y="139347"/>
              <a:ext cx="9248955" cy="1332000"/>
              <a:chOff x="2187047" y="4219645"/>
              <a:chExt cx="8749011" cy="1260000"/>
            </a:xfrm>
          </p:grpSpPr>
          <p:pic>
            <p:nvPicPr>
              <p:cNvPr id="48" name="Picture 4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9BA50F-A363-73CC-49DE-3A4A0495D9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9" name="Picture 4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C1C9BBE-9ED8-60E2-C26C-287EB894E6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0" name="Picture 4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6242F3E-9E42-B638-3B35-2ED0F1A27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1" name="Picture 50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DF152AD-B74D-3342-B678-F173A856BF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2" name="Picture 5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15C7D39-E109-B92F-E2E0-EC24BE52A9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3" name="Picture 5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4286C0B-526B-9779-0308-4DEF912DE6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4" name="Picture 5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3788381-6763-FB61-5E9F-5521320557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386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1FD84C-E010-9285-3C9B-E8C8FCAF60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41DFFF03-C340-CC6E-1873-D30D9F676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2ABBE659-D994-7A3A-FC88-534EF1C09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5756F55F-0B40-40A4-464C-EFDA39753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29E9E1-A297-D2CD-C788-F3EE34A7A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9978B41C-8D11-6FDE-673E-844C6C1F3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E68E68A0-F88A-702C-6EA5-2CF71D058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F7F0EEAC-4006-AC3B-03E9-541E61A9D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F02FC94-1546-5559-FF37-B023A7B86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EACB4FFA-8167-1D98-56D0-F7577BADA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71B6D575-CEAD-0350-089C-B04318922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515D6917-504E-2803-8309-EEFFAEEBC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490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070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DAD1A3-B33C-9C0B-B330-735191AE87F9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02FA912-6879-8C77-94C2-27DEC3199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3B0BD5-A8DB-DD2F-7027-4CA6830BD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A38361A-3073-77A8-F744-E7B43B72A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918EA4A-9D53-07E7-6AE1-C2B83DD7C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D21F24E-905E-A270-E431-DD17E15CD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293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D8570E-2E5A-47F9-DA99-B101AFB19DED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41381" y="2762999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0B26FB32-99F0-8C5A-8AEF-39E7BBFA6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4" name="Picture 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754B79-50AD-9B06-BF6F-8A967A37A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A46D0B1-E2F9-9715-A7DA-71F357D55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B3689B-5194-4DB8-AF26-F19748425B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F38F668-CCFF-D322-372D-11D55F920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451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8BCA8-35BA-7C77-E07F-1D9F9D027A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D1BE3A6-AF63-2419-8E9A-9966B5C35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30BBBE1-0109-BBD1-1698-5415F5CB0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63786F8-5D32-61C8-F6B9-6098E8785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4F7351B-43E7-9ACA-0111-F20FE6D8E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837AE1A-2AC4-9A2B-0959-C3D2FCD5E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207EDFD-DF72-7FFC-D446-CF93CBAC7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4363BE-4D7D-50C9-E40A-11B6A4C9F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5E49967-8F8A-4E97-87B4-0589E2A7B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A24A0CC-B398-E19B-3865-01B8CD1AE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4975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4881738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81738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C15A14-BA4A-DD08-03C5-0C55270504A0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480FC19-9C4F-4B84-9451-8DB2DECAB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CE39365-1EE2-F988-27AA-D666A230EC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E952CFC-0AEC-A1D8-CDA9-7DC4FD9BC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56AF9F3-22A5-79E6-6393-39D73A5F2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8" name="Picture 1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7073F36-2799-DBDC-2DE5-27ACED35B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511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58937-C17C-041C-1E76-E25986135E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725027-868F-3A5B-BA20-1A296CA97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B706ABF-CDA9-832C-3BF2-248ADF372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9A3FCBA-CF67-EBB8-0C3C-FB3AD5F29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5F1347-A264-8BD3-F08B-5E98D3F8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CDE5AD2-CA10-81B4-EB3C-B90975711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2354ED-84B0-BC9F-75F8-A2F6E362F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6C5795F-2303-F536-B65D-8E8001C89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DDE0D0-8C6F-B252-24C4-1ECC5E3B3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83DCDA4-C130-95AA-983E-07033F44E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479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D5E3D-0287-5E88-2A10-17BDDCB7388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2773E0-23F5-5357-FB06-3BCEF4041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C55CC04-41E9-C25A-88C4-28E95B688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EB1C419-2643-74B9-4E69-94E939328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C27887-E31F-1A4E-09FB-649CCFDA0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179B9D2-895D-D429-C931-5C7B78D7A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031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636900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02FE4C-AA98-110C-0BF7-57856EEB56A7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9E34B63-533A-7839-6854-E2A6329C5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FFF54C2-688E-CA1A-E686-35CC375FB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E25CAE-BE56-BC69-26B0-5D2BCFC3FA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E90D9C9-9808-55A8-BA9A-DA2C462A1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4B24BB-5A37-5D64-0376-FD8EF368E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890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900596"/>
            <a:ext cx="7925927" cy="3077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6566E3A-5935-8D4B-9C34-C5201C358702}"/>
              </a:ext>
            </a:extLst>
          </p:cNvPr>
          <p:cNvGrpSpPr/>
          <p:nvPr userDrawn="1"/>
        </p:nvGrpSpPr>
        <p:grpSpPr>
          <a:xfrm>
            <a:off x="429003" y="364452"/>
            <a:ext cx="11333991" cy="6129095"/>
            <a:chOff x="207054" y="347434"/>
            <a:chExt cx="11333991" cy="6129095"/>
          </a:xfrm>
        </p:grpSpPr>
        <p:pic>
          <p:nvPicPr>
            <p:cNvPr id="23" name="Picture 22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BE3A634C-C432-5D04-5D19-D3B6CD8000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23" y="5451297"/>
              <a:ext cx="1004186" cy="1008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ED460592-DE4C-7FCD-5194-88035C8C57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766" y="5451297"/>
              <a:ext cx="1009279" cy="1008000"/>
            </a:xfrm>
            <a:prstGeom prst="rect">
              <a:avLst/>
            </a:prstGeom>
          </p:spPr>
        </p:pic>
        <p:pic>
          <p:nvPicPr>
            <p:cNvPr id="32" name="Picture 31" descr="A green and black logo&#10;&#10;Description automatically generated">
              <a:extLst>
                <a:ext uri="{FF2B5EF4-FFF2-40B4-BE49-F238E27FC236}">
                  <a16:creationId xmlns:a16="http://schemas.microsoft.com/office/drawing/2014/main" id="{3DE3B57B-EE77-4B22-994A-BF10333ABE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187" y="5451297"/>
              <a:ext cx="1009279" cy="1008000"/>
            </a:xfrm>
            <a:prstGeom prst="rect">
              <a:avLst/>
            </a:prstGeom>
          </p:spPr>
        </p:pic>
        <p:pic>
          <p:nvPicPr>
            <p:cNvPr id="36" name="Picture 35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3E6C142C-0957-7FF6-DE4D-045C6C74A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867" y="5468529"/>
              <a:ext cx="1004186" cy="1008000"/>
            </a:xfrm>
            <a:prstGeom prst="rect">
              <a:avLst/>
            </a:prstGeom>
          </p:spPr>
        </p:pic>
        <p:pic>
          <p:nvPicPr>
            <p:cNvPr id="61" name="Picture 60" descr="A blue and black logo&#10;&#10;Description automatically generated">
              <a:extLst>
                <a:ext uri="{FF2B5EF4-FFF2-40B4-BE49-F238E27FC236}">
                  <a16:creationId xmlns:a16="http://schemas.microsoft.com/office/drawing/2014/main" id="{44150B08-DB29-7484-7C74-2E9EADAFC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103" y="5463791"/>
              <a:ext cx="1009279" cy="1008000"/>
            </a:xfrm>
            <a:prstGeom prst="rect">
              <a:avLst/>
            </a:prstGeom>
          </p:spPr>
        </p:pic>
        <p:pic>
          <p:nvPicPr>
            <p:cNvPr id="62" name="Picture 61" descr="A black and gold logo&#10;&#10;Description automatically generated">
              <a:extLst>
                <a:ext uri="{FF2B5EF4-FFF2-40B4-BE49-F238E27FC236}">
                  <a16:creationId xmlns:a16="http://schemas.microsoft.com/office/drawing/2014/main" id="{3BC34062-6BDC-02C1-C178-EC77A1563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037" y="5451297"/>
              <a:ext cx="1009279" cy="1008000"/>
            </a:xfrm>
            <a:prstGeom prst="rect">
              <a:avLst/>
            </a:prstGeom>
          </p:spPr>
        </p:pic>
        <p:pic>
          <p:nvPicPr>
            <p:cNvPr id="63" name="Picture 62" descr="A green and black logo&#10;&#10;Description automatically generated">
              <a:extLst>
                <a:ext uri="{FF2B5EF4-FFF2-40B4-BE49-F238E27FC236}">
                  <a16:creationId xmlns:a16="http://schemas.microsoft.com/office/drawing/2014/main" id="{91ADA823-D5AC-46C2-4E35-A4CA80D2F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757" y="5451297"/>
              <a:ext cx="1009279" cy="1008000"/>
            </a:xfrm>
            <a:prstGeom prst="rect">
              <a:avLst/>
            </a:prstGeom>
          </p:spPr>
        </p:pic>
        <p:pic>
          <p:nvPicPr>
            <p:cNvPr id="64" name="Picture 63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EC3D36FA-3921-1F95-EF96-19BFAD070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486" y="5451297"/>
              <a:ext cx="1004186" cy="1008000"/>
            </a:xfrm>
            <a:prstGeom prst="rect">
              <a:avLst/>
            </a:prstGeom>
          </p:spPr>
        </p:pic>
        <p:pic>
          <p:nvPicPr>
            <p:cNvPr id="65" name="Picture 64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9FE9F85B-2F7B-6A04-A0B1-3120B5110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34" y="5451297"/>
              <a:ext cx="1004186" cy="1008000"/>
            </a:xfrm>
            <a:prstGeom prst="rect">
              <a:avLst/>
            </a:prstGeom>
          </p:spPr>
        </p:pic>
        <p:pic>
          <p:nvPicPr>
            <p:cNvPr id="66" name="Picture 65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63CE292B-958F-6C68-D524-EFDE2DE62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79" y="5465698"/>
              <a:ext cx="1004186" cy="1008000"/>
            </a:xfrm>
            <a:prstGeom prst="rect">
              <a:avLst/>
            </a:prstGeom>
          </p:spPr>
        </p:pic>
        <p:pic>
          <p:nvPicPr>
            <p:cNvPr id="67" name="Picture 66" descr="A black and gold logo&#10;&#10;Description automatically generated">
              <a:extLst>
                <a:ext uri="{FF2B5EF4-FFF2-40B4-BE49-F238E27FC236}">
                  <a16:creationId xmlns:a16="http://schemas.microsoft.com/office/drawing/2014/main" id="{A144E04F-B4ED-706C-B4D1-C208C0630C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82" y="4443936"/>
              <a:ext cx="1009279" cy="1008000"/>
            </a:xfrm>
            <a:prstGeom prst="rect">
              <a:avLst/>
            </a:prstGeom>
          </p:spPr>
        </p:pic>
        <p:pic>
          <p:nvPicPr>
            <p:cNvPr id="68" name="Picture 67" descr="A green and black logo&#10;&#10;Description automatically generated">
              <a:extLst>
                <a:ext uri="{FF2B5EF4-FFF2-40B4-BE49-F238E27FC236}">
                  <a16:creationId xmlns:a16="http://schemas.microsoft.com/office/drawing/2014/main" id="{1197EC6B-BCAF-6C99-CF62-7C5E577F58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82" y="2415441"/>
              <a:ext cx="1009279" cy="1008000"/>
            </a:xfrm>
            <a:prstGeom prst="rect">
              <a:avLst/>
            </a:prstGeom>
          </p:spPr>
        </p:pic>
        <p:pic>
          <p:nvPicPr>
            <p:cNvPr id="69" name="Picture 6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5A0F552E-CDD6-D2EE-D6B9-D35E19B62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4952" y="3437204"/>
              <a:ext cx="1004186" cy="1008000"/>
            </a:xfrm>
            <a:prstGeom prst="rect">
              <a:avLst/>
            </a:prstGeom>
          </p:spPr>
        </p:pic>
        <p:pic>
          <p:nvPicPr>
            <p:cNvPr id="70" name="Picture 6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E36C32FE-7923-5DDF-65A6-0A1377E72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2928" y="1382470"/>
              <a:ext cx="1004186" cy="1008000"/>
            </a:xfrm>
            <a:prstGeom prst="rect">
              <a:avLst/>
            </a:prstGeom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EBD6440-A166-06D7-32FB-EB14483889A9}"/>
                </a:ext>
              </a:extLst>
            </p:cNvPr>
            <p:cNvGrpSpPr/>
            <p:nvPr userDrawn="1"/>
          </p:nvGrpSpPr>
          <p:grpSpPr>
            <a:xfrm>
              <a:off x="1230782" y="353225"/>
              <a:ext cx="10308879" cy="1008001"/>
              <a:chOff x="1230782" y="353225"/>
              <a:chExt cx="10308879" cy="1008001"/>
            </a:xfrm>
          </p:grpSpPr>
          <p:pic>
            <p:nvPicPr>
              <p:cNvPr id="46" name="Picture 45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60C97C9-8319-49BF-7C0E-58EEC4EB3C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01951" y="353225"/>
                <a:ext cx="1004187" cy="1008000"/>
              </a:xfrm>
              <a:prstGeom prst="rect">
                <a:avLst/>
              </a:prstGeom>
            </p:spPr>
          </p:pic>
          <p:pic>
            <p:nvPicPr>
              <p:cNvPr id="59" name="Picture 58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7AE4F4FD-FAF3-DAF6-D288-91DBF0A467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232689" y="353226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2" name="Picture 71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1FCCB6D4-C6AD-F8E4-E41C-C2E5E692D0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500206" y="353226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3" name="Picture 72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3D268B69-D715-8AEE-17C1-C845DBB834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530382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4" name="Picture 73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DA6DA3E7-3DA5-1584-C20E-710D4C17CC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334037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5" name="Picture 74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FBCA4C8B-A5F2-87FF-D627-1F5CED7A83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464935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6" name="Picture 75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5E72762-7EE3-D6B5-AC64-6F22CEB6E2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399486" y="353226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7" name="Picture 76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8ECBB998-CBAF-F1D2-0699-9921B71A58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434757" y="3532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8" name="Picture 77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FFFB740D-A558-EDAA-9FC6-FE1C2CBCBA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369308" y="3532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80" name="Picture 79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78B54CDA-2D58-90B6-3326-23C5F1E496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4774" y="353225"/>
                <a:ext cx="1009279" cy="1008000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B61136C-1334-6F86-946F-AB75A3E3787D}"/>
                </a:ext>
              </a:extLst>
            </p:cNvPr>
            <p:cNvGrpSpPr/>
            <p:nvPr userDrawn="1"/>
          </p:nvGrpSpPr>
          <p:grpSpPr>
            <a:xfrm>
              <a:off x="207054" y="347434"/>
              <a:ext cx="1009279" cy="6129095"/>
              <a:chOff x="207054" y="367530"/>
              <a:chExt cx="1009279" cy="6129095"/>
            </a:xfrm>
          </p:grpSpPr>
          <p:pic>
            <p:nvPicPr>
              <p:cNvPr id="35" name="Picture 34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6F58F851-0708-7EA2-D7E1-088C4FBBEC1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600" y="54886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56" name="Picture 55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D8D3DC08-49E8-91D2-68AB-44DFB701F6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7054" y="2416101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58" name="Picture 5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C592627A-CAE5-FCEF-DD12-A477E01370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7054" y="368170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60" name="Picture 59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A6E5E5F0-D90D-157B-2C76-609ACB9150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9600" y="139213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81" name="Picture 80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95978F8F-94C3-F977-8071-4DA1943BDB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9600" y="3440067"/>
                <a:ext cx="1004187" cy="1008000"/>
              </a:xfrm>
              <a:prstGeom prst="rect">
                <a:avLst/>
              </a:prstGeom>
            </p:spPr>
          </p:pic>
          <p:pic>
            <p:nvPicPr>
              <p:cNvPr id="82" name="Picture 81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669E7428-F7B1-BC83-436F-44E7C362ED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54" y="4463393"/>
                <a:ext cx="1009279" cy="100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8142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7D94E8-04E4-71A6-FA81-B8D4947708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2EE034C-E9DC-EB4F-A40B-2BCBFF31705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3" name="Picture 2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318EFFD4-CD05-559A-CC9D-600B67C474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8" name="Picture 7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645002EB-32A2-AA10-17F3-BC469E4C64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11" name="Picture 1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58D9EF89-8B5F-1485-B142-5172B9D112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14" name="Picture 1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4C272581-D4B9-5D5B-7BBB-E78E9D9DDC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0" name="Picture 19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6B9B985C-B3F3-F11E-20AE-A487D33FD9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2E21ACC1-96F7-A320-8A4D-31868F895D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7374335-3ED9-6A7E-15CC-02F917FD54D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30" name="Picture 29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108F4704-3DAB-6EFD-8C81-D969E3A2C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1" name="Picture 3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1BCAD8FD-9C07-BEEE-D90A-BD6C65D6EB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2" name="Picture 31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A76CBB1-B0C3-DE38-7F16-B65A4D3244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3" name="Picture 32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A0BE604D-2437-6925-9AEF-33EEC543E2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4" name="Picture 33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FF0213FE-AA0A-2DD3-F6B2-1D6B574A47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642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3AA29-C829-D7D3-49AF-D0E9EE1823F5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4A6D2F41-9DFE-78EA-30D6-EDDDDF409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921AA3AC-6674-4638-0B34-F7E0BBF848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6D3848D8-B4CD-6C98-E896-C534A1A2F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59146282-BED2-4C01-77D2-DB4BEC38F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C4F3AED0-0AC3-C47A-231A-A827F28C6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08F15642-ACCA-3200-8F37-C1C2D500B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5305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942655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0B13BB-F2A9-15A6-DAE5-46A74845AD0F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16" name="Picture 15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4DE56CE6-0877-EC3F-EF5A-00D600A447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17" name="Picture 16" descr="A blue and black logo&#10;&#10;Description automatically generated">
              <a:extLst>
                <a:ext uri="{FF2B5EF4-FFF2-40B4-BE49-F238E27FC236}">
                  <a16:creationId xmlns:a16="http://schemas.microsoft.com/office/drawing/2014/main" id="{05DB9DCC-1192-D2DA-69E8-82198D103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20" name="Picture 19" descr="A black and gold logo&#10;&#10;Description automatically generated">
              <a:extLst>
                <a:ext uri="{FF2B5EF4-FFF2-40B4-BE49-F238E27FC236}">
                  <a16:creationId xmlns:a16="http://schemas.microsoft.com/office/drawing/2014/main" id="{495CB7EC-6E8A-947B-6B93-77D0D5ABBF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21" name="Picture 20" descr="A green and black logo&#10;&#10;Description automatically generated">
              <a:extLst>
                <a:ext uri="{FF2B5EF4-FFF2-40B4-BE49-F238E27FC236}">
                  <a16:creationId xmlns:a16="http://schemas.microsoft.com/office/drawing/2014/main" id="{8DC15E9A-411A-BDD4-FEFE-4DFD406AD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22" name="Picture 21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B2C5A20F-65B7-EA17-77D9-07DB7D7BEA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23" name="Picture 22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F0D4BA7F-3C48-3A8F-25CA-17D9308AF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930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10752423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5F7A9-A632-4498-029D-18EF48DB71E9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696664" y="2871000"/>
            <a:ext cx="6709294" cy="1116000"/>
            <a:chOff x="177945" y="5453407"/>
            <a:chExt cx="8224297" cy="1368000"/>
          </a:xfrm>
        </p:grpSpPr>
        <p:pic>
          <p:nvPicPr>
            <p:cNvPr id="3" name="Picture 2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E2AEA1C4-88DD-3C19-3CFC-600A03E51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4" name="Picture 3" descr="A blue and black logo&#10;&#10;Description automatically generated">
              <a:extLst>
                <a:ext uri="{FF2B5EF4-FFF2-40B4-BE49-F238E27FC236}">
                  <a16:creationId xmlns:a16="http://schemas.microsoft.com/office/drawing/2014/main" id="{5A1BDF2D-7A3F-195F-DCB5-A72F7FF9FE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6" name="Picture 5" descr="A black and gold logo&#10;&#10;Description automatically generated">
              <a:extLst>
                <a:ext uri="{FF2B5EF4-FFF2-40B4-BE49-F238E27FC236}">
                  <a16:creationId xmlns:a16="http://schemas.microsoft.com/office/drawing/2014/main" id="{507E5984-2672-44B0-2533-A5D3E594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green and black logo&#10;&#10;Description automatically generated">
              <a:extLst>
                <a:ext uri="{FF2B5EF4-FFF2-40B4-BE49-F238E27FC236}">
                  <a16:creationId xmlns:a16="http://schemas.microsoft.com/office/drawing/2014/main" id="{88A20703-E979-E5A9-8944-07B80FC28C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0519E696-6FAB-8578-A487-EE818DFE69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4" name="Picture 13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6573F6E5-5921-5D36-1556-0ABD25E4F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5895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CC5CB7-4316-0E10-0875-72F0548333E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7C6276-5B54-E2CB-739F-AFCB6BEF209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27" name="Picture 26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EDF49B03-1736-EE9F-2D96-76F1F4CA76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8" name="Picture 27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8C2C746B-9B43-6EF2-F141-51B22A3EB4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9" name="Picture 28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CBA4B9A6-E078-7A44-E6BE-51F945CFE1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0" name="Picture 29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1FF1AB14-4E35-A727-70B9-15BD85A704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1" name="Picture 30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CAC5BDB-E662-2457-DD3E-C61ABCF674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2" name="Picture 31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914637FE-2ECF-BC91-A192-30BBC47EF0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2E2156-28F4-7E7B-50B2-AC4ECE55E64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22" name="Picture 21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E6EFC89F-4BFB-A53F-7209-C87B84DD7E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3" name="Picture 22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E58E1615-A721-55C9-ABDE-EF21680655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4" name="Picture 2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B8BB21B-294D-F49F-5C61-198911161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5" name="Picture 24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52FB1793-7132-7D02-121F-3CE4034A36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EEEA698B-B550-3D52-55DB-0DBCEF647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9088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CBE26-A603-0FE7-30E1-C4414AFC6E76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8" name="Picture 7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EA7A1629-06AF-C2E8-5FBF-C9DA643011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3FA8DC52-951A-CD34-F58C-2A85D90B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10" name="Picture 9" descr="A black and gold logo&#10;&#10;Description automatically generated">
              <a:extLst>
                <a:ext uri="{FF2B5EF4-FFF2-40B4-BE49-F238E27FC236}">
                  <a16:creationId xmlns:a16="http://schemas.microsoft.com/office/drawing/2014/main" id="{41E1EE30-ED59-0491-7124-B33F443AA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11" name="Picture 10" descr="A green and black logo&#10;&#10;Description automatically generated">
              <a:extLst>
                <a:ext uri="{FF2B5EF4-FFF2-40B4-BE49-F238E27FC236}">
                  <a16:creationId xmlns:a16="http://schemas.microsoft.com/office/drawing/2014/main" id="{EE3FD5A6-6ADF-917F-7E32-B0F056235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12" name="Picture 11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8A3426C0-E030-134C-8DD5-E98D37F79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3" name="Picture 12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F53A2CD1-0717-6E88-9C67-7CC79F1AB3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6296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06F43-7615-24CE-C3D6-63BD994D0D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20333A-D318-4EC5-21CB-61257BBA5BB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25" name="Picture 24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39A34CAF-94CC-FBB2-CF25-F71EE8B6CC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660761C7-4190-800B-D00D-AE0DA1B3BB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7" name="Picture 26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E51EAEBB-322D-E1DB-ED6D-510C1AD992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8" name="Picture 2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879267F6-6269-CD86-F1A8-5D7A6087D68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9" name="Picture 28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490A625-AA0D-88C9-4613-2B4590529E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0" name="Picture 29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A618A59C-EDF1-F23B-3454-86AC5D5B19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570AF76-1E15-1F56-AA87-BEA36FD42B4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20" name="Picture 19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1DD550E7-CFCE-8748-3E75-709F2BA54B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1" name="Picture 2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12FA783A-1FE2-F758-8FBC-2E94976704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2" name="Picture 21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4B1C3F02-262E-3B98-AF59-32577FC903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3" name="Picture 22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8B4BF659-5D50-C751-A2F4-2153794AED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4" name="Picture 23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D21AA574-124E-F0AA-C2A0-715198C948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24618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786DB1-8C80-FDA4-1BDB-7D9346F9FCC7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E04C528-8F28-87C8-5188-BF2F1DB56B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7" name="Picture 6" descr="A blue and black logo&#10;&#10;Description automatically generated">
              <a:extLst>
                <a:ext uri="{FF2B5EF4-FFF2-40B4-BE49-F238E27FC236}">
                  <a16:creationId xmlns:a16="http://schemas.microsoft.com/office/drawing/2014/main" id="{2866FBA9-245B-6E69-0EBD-A1C1A9285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black and gold logo&#10;&#10;Description automatically generated">
              <a:extLst>
                <a:ext uri="{FF2B5EF4-FFF2-40B4-BE49-F238E27FC236}">
                  <a16:creationId xmlns:a16="http://schemas.microsoft.com/office/drawing/2014/main" id="{18BF7659-3652-5331-1426-BACC3D8E1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green and black logo&#10;&#10;Description automatically generated">
              <a:extLst>
                <a:ext uri="{FF2B5EF4-FFF2-40B4-BE49-F238E27FC236}">
                  <a16:creationId xmlns:a16="http://schemas.microsoft.com/office/drawing/2014/main" id="{7416ECB2-6C0E-03B9-1780-BC270B763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10" name="Picture 9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1D1B800B-42A4-2D68-2644-D9549BEF1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1" name="Picture 10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DA2976E8-5A4D-32FA-0753-4034DA802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248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E0DBD-AE44-CAF8-E29B-CF8F9C969A2D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354C09E-88BC-5F69-645D-78FBE124B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526D776D-E283-552F-E435-EDF349BC0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black and gold logo&#10;&#10;Description automatically generated">
              <a:extLst>
                <a:ext uri="{FF2B5EF4-FFF2-40B4-BE49-F238E27FC236}">
                  <a16:creationId xmlns:a16="http://schemas.microsoft.com/office/drawing/2014/main" id="{5C561AEE-103E-6811-D8E1-DCE28601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5C4D8BC6-EE66-25B7-23F2-264F5A017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72731576-56D1-9FF0-924C-503AFBEB8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0" name="Picture 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8D5DA44C-F25A-E9B9-5579-CCD97540E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912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0"/>
            <a:ext cx="4900246" cy="1800000"/>
          </a:xfrm>
          <a:prstGeom prst="rect">
            <a:avLst/>
          </a:prstGeom>
        </p:spPr>
        <p:txBody>
          <a:bodyPr anchor="ctr"/>
          <a:lstStyle>
            <a:lvl1pPr marL="0" indent="0"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003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95753" y="1980000"/>
            <a:ext cx="4900246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E0DBD-AE44-CAF8-E29B-CF8F9C969A2D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796647" y="2861475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354C09E-88BC-5F69-645D-78FBE124B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526D776D-E283-552F-E435-EDF349BC0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black and gold logo&#10;&#10;Description automatically generated">
              <a:extLst>
                <a:ext uri="{FF2B5EF4-FFF2-40B4-BE49-F238E27FC236}">
                  <a16:creationId xmlns:a16="http://schemas.microsoft.com/office/drawing/2014/main" id="{5C561AEE-103E-6811-D8E1-DCE28601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5C4D8BC6-EE66-25B7-23F2-264F5A017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72731576-56D1-9FF0-924C-503AFBEB8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0" name="Picture 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8D5DA44C-F25A-E9B9-5579-CCD97540E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9726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1028136" y="900932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469048-A3BE-7295-BB8A-C0A974837D1C}"/>
              </a:ext>
            </a:extLst>
          </p:cNvPr>
          <p:cNvGrpSpPr/>
          <p:nvPr userDrawn="1"/>
        </p:nvGrpSpPr>
        <p:grpSpPr>
          <a:xfrm>
            <a:off x="9759864" y="702784"/>
            <a:ext cx="1404000" cy="5452432"/>
            <a:chOff x="10385819" y="744669"/>
            <a:chExt cx="1404000" cy="5452432"/>
          </a:xfrm>
        </p:grpSpPr>
        <p:pic>
          <p:nvPicPr>
            <p:cNvPr id="27" name="Picture 26" descr="A black star in a pink square&#10;&#10;Description automatically generated">
              <a:extLst>
                <a:ext uri="{FF2B5EF4-FFF2-40B4-BE49-F238E27FC236}">
                  <a16:creationId xmlns:a16="http://schemas.microsoft.com/office/drawing/2014/main" id="{685A8A0C-CF8E-632C-5985-0B7E0A042E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744669"/>
              <a:ext cx="1404000" cy="1404000"/>
            </a:xfrm>
            <a:prstGeom prst="rect">
              <a:avLst/>
            </a:prstGeom>
          </p:spPr>
        </p:pic>
        <p:pic>
          <p:nvPicPr>
            <p:cNvPr id="28" name="Picture 27" descr="A yellow and black sign with a black x&#10;&#10;Description automatically generated">
              <a:extLst>
                <a:ext uri="{FF2B5EF4-FFF2-40B4-BE49-F238E27FC236}">
                  <a16:creationId xmlns:a16="http://schemas.microsoft.com/office/drawing/2014/main" id="{37973BDD-E10F-1709-63F5-EDAC8A77A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4793101"/>
              <a:ext cx="1404000" cy="1404000"/>
            </a:xfrm>
            <a:prstGeom prst="rect">
              <a:avLst/>
            </a:prstGeom>
          </p:spPr>
        </p:pic>
        <p:pic>
          <p:nvPicPr>
            <p:cNvPr id="29" name="Picture 28" descr="A blue square with black cross&#10;&#10;Description automatically generated">
              <a:extLst>
                <a:ext uri="{FF2B5EF4-FFF2-40B4-BE49-F238E27FC236}">
                  <a16:creationId xmlns:a16="http://schemas.microsoft.com/office/drawing/2014/main" id="{8CC813AE-660D-3E75-194B-BDDC3D20E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2768885"/>
              <a:ext cx="1404000" cy="14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353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8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0"/>
            <a:ext cx="8976450" cy="4976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0DA46-BB30-9D34-E3BD-5E649B80B7C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9820" y="0"/>
            <a:ext cx="1171573" cy="6831123"/>
            <a:chOff x="10897226" y="-713557"/>
            <a:chExt cx="1294774" cy="7549482"/>
          </a:xfrm>
        </p:grpSpPr>
        <p:pic>
          <p:nvPicPr>
            <p:cNvPr id="29" name="Picture 2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2474FE70-41FF-BB16-CC9D-39EA444FD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0" name="Picture 2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8E080F39-1AD5-0A77-4E96-D710FCB8DF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31" name="Picture 3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F09C80-014A-E223-C4CB-E4EF66C7A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32" name="Picture 3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D7C86514-6A67-3403-6136-88374CC5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3" name="Picture 3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B67488BA-1C37-A38D-816F-0897F3A81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3" name="Picture 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F6DF3EF-5392-6550-9BBD-7872794E0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89074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3AA29-C829-D7D3-49AF-D0E9EE1823F5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89186" y="2786990"/>
            <a:ext cx="6689983" cy="1116000"/>
            <a:chOff x="-297246" y="5643486"/>
            <a:chExt cx="6689982" cy="1116000"/>
          </a:xfrm>
        </p:grpSpPr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4A6D2F41-9DFE-78EA-30D6-EDDDDF409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921AA3AC-6674-4638-0B34-F7E0BBF848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6D3848D8-B4CD-6C98-E896-C534A1A2F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59146282-BED2-4C01-77D2-DB4BEC38F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C4F3AED0-0AC3-C47A-231A-A827F28C6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08F15642-ACCA-3200-8F37-C1C2D500B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2227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1"/>
            <a:ext cx="10209774" cy="38445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B51AE5-28DB-B34F-6629-3DFFCE22CA3D}"/>
              </a:ext>
            </a:extLst>
          </p:cNvPr>
          <p:cNvGrpSpPr/>
          <p:nvPr userDrawn="1"/>
        </p:nvGrpSpPr>
        <p:grpSpPr>
          <a:xfrm>
            <a:off x="649114" y="5194999"/>
            <a:ext cx="10361593" cy="1564277"/>
            <a:chOff x="732429" y="5194995"/>
            <a:chExt cx="10361593" cy="1564277"/>
          </a:xfrm>
        </p:grpSpPr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C91F89E-7C89-2E9C-556C-295C91F8D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729" y="5194999"/>
              <a:ext cx="1728000" cy="1564273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DEB8F82-7389-686E-0EEA-5469C113A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362" y="5194998"/>
              <a:ext cx="1728000" cy="156427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4" name="Picture 13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27CD182-F17C-EAFF-A1B1-E289D14E3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43" y="5194998"/>
              <a:ext cx="1728000" cy="156427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F7E4F069-389B-B5DB-3906-989A2143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343" y="5194998"/>
              <a:ext cx="1728000" cy="156427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7" name="Picture 16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C4E983D-C726-37CB-6A18-B36F0CEE2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6022" y="5194995"/>
              <a:ext cx="1728000" cy="1564277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8" name="Picture 17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0134902-5792-9F0D-0F68-AE590BF34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29" y="5194999"/>
              <a:ext cx="1728000" cy="156426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3450571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9725258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83692F-BBC1-A54E-B93A-27FF02CC61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48" y="6781"/>
            <a:ext cx="1171573" cy="6831123"/>
            <a:chOff x="10897226" y="-713557"/>
            <a:chExt cx="1294774" cy="7549482"/>
          </a:xfrm>
        </p:grpSpPr>
        <p:pic>
          <p:nvPicPr>
            <p:cNvPr id="9" name="Picture 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42A68A3-38D1-81A4-7058-94F5FE652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0" name="Picture 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07688E0-24FE-AE51-2010-308021E54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1" name="Picture 1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351C64-FD42-FD75-5930-25C1E1D59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CC20A40-EE31-E845-E3D2-088B35980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38E2F929-391E-E073-107A-4AA573E48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962A51CF-3541-F0C8-B0C3-338E894BDE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9928831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908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720000" y="1260000"/>
            <a:ext cx="9360000" cy="4976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10D6-FD78-2FA2-4C3D-E323CE4FF1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4000" y="0"/>
            <a:ext cx="1188000" cy="6816450"/>
            <a:chOff x="10815600" y="452764"/>
            <a:chExt cx="1083935" cy="6219341"/>
          </a:xfrm>
        </p:grpSpPr>
        <p:pic>
          <p:nvPicPr>
            <p:cNvPr id="10" name="Picture 9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BE18C-4AE2-B1AE-E7B7-6F0B67A4F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1" name="Picture 10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6317634-C2E3-26FA-EBF8-CCFC2DF58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2" name="Picture 11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B46D5A3-0649-7B63-9B03-AEBEF6FFC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3" name="Picture 1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1D6EF913-A8D7-0E08-4FD3-1B9A34019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CFDD8ED6-6A89-183A-D99D-4541CD3FD4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6FCDC-CF0C-0504-6751-EF2BE090A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3094956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9725257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DD754-ABA8-D8CA-45EB-87985C13FB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096" y="21454"/>
            <a:ext cx="1188000" cy="6816450"/>
            <a:chOff x="10815600" y="452764"/>
            <a:chExt cx="1083935" cy="6219341"/>
          </a:xfrm>
        </p:grpSpPr>
        <p:pic>
          <p:nvPicPr>
            <p:cNvPr id="3" name="Picture 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7FF05F59-B2BF-606D-60D8-3335A6E96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AB9CD0D-E89D-F139-AF40-576D6CFDC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6" name="Picture 5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D3EEDEB2-19D4-AD2E-6466-FB996FA76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7" name="Picture 6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B677C3-E485-5AA7-64C9-0455ACAA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8" name="Picture 7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917005B-FBE4-0D26-10B5-0FAC5AA9D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032B1A-5312-89D6-44CA-E2B7A2D05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29331000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</a:extLst>
          </p:cNvPr>
          <p:cNvSpPr/>
          <p:nvPr userDrawn="1"/>
        </p:nvSpPr>
        <p:spPr>
          <a:xfrm>
            <a:off x="0" y="0"/>
            <a:ext cx="12190230" cy="9461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62" y="66313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320244" y="189699"/>
            <a:ext cx="5566299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400" b="0" dirty="0">
                <a:solidFill>
                  <a:schemeClr val="tx1"/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400" b="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473375"/>
            <a:ext cx="10581126" cy="9509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A3A5B9-EC79-8870-845B-E4EBECC9A9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7433" y="4817112"/>
            <a:ext cx="10575869" cy="1764000"/>
            <a:chOff x="2043947" y="4871940"/>
            <a:chExt cx="8633359" cy="1440000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24530A15-0DB8-48E0-C4EF-E2C64E452BF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923730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A6C1692-2916-F598-7540-F5F82F5611C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7796238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B3C5406-BB00-2F14-245F-1F6E268D743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6355169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158C990-9B3C-FA07-B916-ACF4640B507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921795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BFABC7C-BC01-B78A-03CA-F6F17DD53E1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348072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AB0A91E-B709-3B96-77BF-63288318445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2043947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9F48-E534-4CF5-2538-1CA934378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46150"/>
            <a:ext cx="12192000" cy="2460625"/>
          </a:xfrm>
        </p:spPr>
        <p:txBody>
          <a:bodyPr anchor="b">
            <a:normAutofit/>
          </a:bodyPr>
          <a:lstStyle>
            <a:lvl1pPr marL="0" indent="0" algn="ctr">
              <a:buNone/>
              <a:defRPr sz="5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7939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C56815-0F6C-4E06-30DD-5C11107028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95999" y="5855212"/>
            <a:ext cx="6094231" cy="1013382"/>
            <a:chOff x="18854" y="5898292"/>
            <a:chExt cx="5615599" cy="936000"/>
          </a:xfrm>
          <a:noFill/>
        </p:grpSpPr>
        <p:pic>
          <p:nvPicPr>
            <p:cNvPr id="15" name="Picture 14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FC847A2-2A82-5C05-EDDF-9D78CB000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63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6" name="Picture 15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FE03473-A099-89A8-3B40-BA1F6FB317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07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7" name="Picture 16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6B5B0DA-5478-C989-6A65-9A0B84D92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2" name="Picture 1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04A4F1E-4EA1-DEC9-E160-7D212BB2C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3" name="Picture 2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D57F4C5-92BE-8C20-571A-5FFA211D41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74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20" name="Picture 19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36D5070-4207-BD04-48FB-9152583764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4" y="5898292"/>
              <a:ext cx="938374" cy="936000"/>
            </a:xfrm>
            <a:prstGeom prst="rect">
              <a:avLst/>
            </a:prstGeom>
            <a:grpFill/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A557FDE-7A63-E215-198F-ECC579FDC8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915" y="5854045"/>
            <a:ext cx="6094231" cy="1013382"/>
            <a:chOff x="18854" y="5898292"/>
            <a:chExt cx="5615599" cy="936000"/>
          </a:xfrm>
          <a:noFill/>
        </p:grpSpPr>
        <p:pic>
          <p:nvPicPr>
            <p:cNvPr id="6" name="Picture 5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1142066-67BC-6AA0-6298-26076916C8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63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7" name="Picture 6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24C64EE-B06C-6355-9BC6-D12FFC595C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07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8" name="Picture 7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11AE593-FE6B-7180-3DA3-48ABE4BE29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9" name="Picture 8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5319CF0-F488-3AA6-E62D-7E12CDA19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0" name="Picture 9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4433CBD-FC9C-F799-A7E5-C093FBAE2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74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1" name="Picture 10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390B7DB-11D5-12FB-EB87-79D1CD2A0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4" y="5898292"/>
              <a:ext cx="938374" cy="936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2340564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8A8A-FB4C-5E8B-786A-8AEEAA0E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EC3B9-CFCD-78E0-617E-0E4DEC154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653CA-E5D5-F957-B4C5-09B90827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040A-8DFB-491E-98C4-086826DFCC7B}" type="datetimeFigureOut">
              <a:rPr lang="en-AU" smtClean="0"/>
              <a:t>25/08/2024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DE35B-A12D-57AA-AC00-E849756E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8C73F-6C10-5456-8B41-DAC05C12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DB1A-1BE3-44D6-9575-F609E75BF0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4357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50400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184564"/>
            <a:ext cx="5040000" cy="368458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4000" y="1260000"/>
            <a:ext cx="50400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84000" y="2184564"/>
            <a:ext cx="5040000" cy="368458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412521-E046-03ED-913A-C26EAF27DF86}"/>
              </a:ext>
            </a:extLst>
          </p:cNvPr>
          <p:cNvGrpSpPr/>
          <p:nvPr userDrawn="1"/>
        </p:nvGrpSpPr>
        <p:grpSpPr>
          <a:xfrm rot="16200000">
            <a:off x="8787247" y="3453244"/>
            <a:ext cx="5777510" cy="1031999"/>
            <a:chOff x="18854" y="5898292"/>
            <a:chExt cx="5615599" cy="936000"/>
          </a:xfrm>
          <a:solidFill>
            <a:schemeClr val="bg2"/>
          </a:solidFill>
        </p:grpSpPr>
        <p:pic>
          <p:nvPicPr>
            <p:cNvPr id="15" name="Picture 14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1D740E5-4139-83A3-1B1F-762188EDF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63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6" name="Picture 15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3D1845B-B692-672A-5E7C-BEAA9E0EBF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07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7" name="Picture 16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FE087A9-B7CF-663E-5D8D-EB6CDEB15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8" name="Picture 17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F4847B4-3193-445A-C66F-761E6349B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9" name="Picture 18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9E2553A-EABA-B591-DCAE-D2E8E38B9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74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20" name="Picture 19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59EBBCC-E95D-3671-6E3B-17AD93371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4" y="5898292"/>
              <a:ext cx="938374" cy="936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536916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E9947B7-5738-3CEF-8D4C-A175C56731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53" y="5783441"/>
            <a:ext cx="12186000" cy="1061287"/>
            <a:chOff x="236353" y="5773913"/>
            <a:chExt cx="12400881" cy="1080000"/>
          </a:xfrm>
          <a:solidFill>
            <a:schemeClr val="accent4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A5A814-E231-9A8F-87DB-FEFE101414A5}"/>
                </a:ext>
              </a:extLst>
            </p:cNvPr>
            <p:cNvGrpSpPr/>
            <p:nvPr userDrawn="1"/>
          </p:nvGrpSpPr>
          <p:grpSpPr>
            <a:xfrm>
              <a:off x="236353" y="5773913"/>
              <a:ext cx="11719295" cy="1080000"/>
              <a:chOff x="19050" y="5773913"/>
              <a:chExt cx="11719295" cy="1080000"/>
            </a:xfrm>
            <a:grpFill/>
          </p:grpSpPr>
          <p:pic>
            <p:nvPicPr>
              <p:cNvPr id="7" name="Picture 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5581175E-EDE0-13C9-3446-4067FE9F18A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" y="5773913"/>
                <a:ext cx="5520435" cy="1080000"/>
              </a:xfrm>
              <a:prstGeom prst="rect">
                <a:avLst/>
              </a:prstGeom>
              <a:grpFill/>
            </p:spPr>
          </p:pic>
          <p:pic>
            <p:nvPicPr>
              <p:cNvPr id="8" name="Picture 7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3FC127AF-6F81-24D5-2EBD-4F39889833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9485" y="5773913"/>
                <a:ext cx="5520435" cy="1080000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D8FFF16D-B7AB-0880-5E02-19DB6EDC540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71" r="75410"/>
              <a:stretch/>
            </p:blipFill>
            <p:spPr>
              <a:xfrm>
                <a:off x="11047233" y="5773913"/>
                <a:ext cx="691112" cy="1080000"/>
              </a:xfrm>
              <a:prstGeom prst="rect">
                <a:avLst/>
              </a:prstGeom>
              <a:grpFill/>
            </p:spPr>
          </p:pic>
        </p:grpSp>
        <p:pic>
          <p:nvPicPr>
            <p:cNvPr id="13" name="Picture 1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CEDDC28-E4F0-EEBF-BBC0-7D3349482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1" r="75410"/>
            <a:stretch/>
          </p:blipFill>
          <p:spPr>
            <a:xfrm>
              <a:off x="11946122" y="5773913"/>
              <a:ext cx="691112" cy="1080000"/>
            </a:xfrm>
            <a:prstGeom prst="rect">
              <a:avLst/>
            </a:prstGeom>
            <a:grpFill/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  <a:prstGeom prst="rect">
            <a:avLst/>
          </a:prstGeom>
        </p:spPr>
        <p:txBody>
          <a:bodyPr>
            <a:normAutofit/>
          </a:bodyPr>
          <a:lstStyle>
            <a:lvl1pPr marL="720000">
              <a:lnSpc>
                <a:spcPct val="100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72670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1800-18EB-7024-C4C2-FF39B2D69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D2FB7-9CE1-635B-F7F4-317B32C25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0E3E4-F85C-EE38-8138-A4DC5A0F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040A-8DFB-491E-98C4-086826DFCC7B}" type="datetimeFigureOut">
              <a:rPr lang="en-AU" smtClean="0"/>
              <a:t>25/08/2024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9CB6A-0C27-7549-4ED3-87345A10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473F-4A83-CEEA-A2E4-DBDA8F7E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DB1A-1BE3-44D6-9575-F609E75BF0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952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03DF49-3C23-3905-9581-309875B34BA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84A5EE3D-3F2E-2847-EBEA-8BCACB1A67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18E9C0CA-BD10-5905-9D2A-7AF21E161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38C1A8E7-14F0-0A9E-295C-5309BB201E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E701C03A-4BAD-003B-8EC2-83B7002B83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C3AFF7E9-3DDE-B303-FF4B-7E1464223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289E3127-3C9C-ADF9-64FF-976779262C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2E97B4D3-AD2D-E4CA-7678-AA7CA943A0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1FE6FD8-05E1-8EC9-8BD3-C4FEDA0395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377E86AC-6D5A-845A-A8D8-75E888DE0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8EAB0D67-5BF9-1D5F-809E-FEE92EA4D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247A6D87-6107-F0B4-419F-D445B207F1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98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067421-5222-7E95-A680-97FA473BF8FE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F8AE7A4C-2966-3C34-DD58-03FA73803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6CF3DAF3-98D1-B9DE-399B-5DE7AF9EA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45064545-4AFF-5331-0781-926575EA01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11" name="Picture 10" descr="A blue and black logo&#10;&#10;Description automatically generated">
              <a:extLst>
                <a:ext uri="{FF2B5EF4-FFF2-40B4-BE49-F238E27FC236}">
                  <a16:creationId xmlns:a16="http://schemas.microsoft.com/office/drawing/2014/main" id="{3CA65401-2EB5-BFEE-4BC1-B0F1115C3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F4A6C529-92E4-4B40-1A84-D80735E28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63D68535-B9EB-F4E1-DCB6-AB9BAE792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54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BE0F1-4A2E-41E1-C26D-494904A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674A1-965B-9AA9-2637-1E6E843E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1008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6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889" r:id="rId2"/>
    <p:sldLayoutId id="2147483890" r:id="rId3"/>
    <p:sldLayoutId id="2147483696" r:id="rId4"/>
    <p:sldLayoutId id="2147483945" r:id="rId5"/>
    <p:sldLayoutId id="2147483891" r:id="rId6"/>
    <p:sldLayoutId id="2147483900" r:id="rId7"/>
    <p:sldLayoutId id="2147483775" r:id="rId8"/>
    <p:sldLayoutId id="2147483686" r:id="rId9"/>
    <p:sldLayoutId id="2147483887" r:id="rId10"/>
    <p:sldLayoutId id="2147483907" r:id="rId11"/>
    <p:sldLayoutId id="2147483692" r:id="rId12"/>
    <p:sldLayoutId id="2147483946" r:id="rId13"/>
    <p:sldLayoutId id="2147483893" r:id="rId14"/>
    <p:sldLayoutId id="2147483892" r:id="rId15"/>
    <p:sldLayoutId id="2147483901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47" r:id="rId22"/>
    <p:sldLayoutId id="2147483929" r:id="rId23"/>
    <p:sldLayoutId id="2147483930" r:id="rId24"/>
    <p:sldLayoutId id="2147483931" r:id="rId25"/>
    <p:sldLayoutId id="2147483932" r:id="rId26"/>
    <p:sldLayoutId id="2147483933" r:id="rId27"/>
    <p:sldLayoutId id="2147483934" r:id="rId28"/>
    <p:sldLayoutId id="2147483935" r:id="rId29"/>
    <p:sldLayoutId id="2147483936" r:id="rId30"/>
    <p:sldLayoutId id="2147483948" r:id="rId31"/>
    <p:sldLayoutId id="2147483894" r:id="rId32"/>
    <p:sldLayoutId id="2147483897" r:id="rId33"/>
    <p:sldLayoutId id="2147483902" r:id="rId34"/>
    <p:sldLayoutId id="2147483913" r:id="rId35"/>
    <p:sldLayoutId id="2147483914" r:id="rId36"/>
    <p:sldLayoutId id="2147483915" r:id="rId37"/>
    <p:sldLayoutId id="2147483916" r:id="rId38"/>
    <p:sldLayoutId id="2147483917" r:id="rId39"/>
    <p:sldLayoutId id="2147483950" r:id="rId40"/>
    <p:sldLayoutId id="2147483896" r:id="rId41"/>
    <p:sldLayoutId id="2147483895" r:id="rId42"/>
    <p:sldLayoutId id="2147483903" r:id="rId43"/>
    <p:sldLayoutId id="2147483918" r:id="rId44"/>
    <p:sldLayoutId id="2147483919" r:id="rId45"/>
    <p:sldLayoutId id="2147483920" r:id="rId46"/>
    <p:sldLayoutId id="2147483921" r:id="rId47"/>
    <p:sldLayoutId id="2147483922" r:id="rId48"/>
    <p:sldLayoutId id="2147483951" r:id="rId49"/>
    <p:sldLayoutId id="2147483937" r:id="rId50"/>
    <p:sldLayoutId id="2147483938" r:id="rId51"/>
    <p:sldLayoutId id="2147483939" r:id="rId52"/>
    <p:sldLayoutId id="2147483940" r:id="rId53"/>
    <p:sldLayoutId id="2147483941" r:id="rId54"/>
    <p:sldLayoutId id="2147483942" r:id="rId55"/>
    <p:sldLayoutId id="2147483943" r:id="rId56"/>
    <p:sldLayoutId id="2147483944" r:id="rId57"/>
    <p:sldLayoutId id="2147483952" r:id="rId58"/>
    <p:sldLayoutId id="2147483898" r:id="rId59"/>
    <p:sldLayoutId id="2147483899" r:id="rId60"/>
    <p:sldLayoutId id="2147483904" r:id="rId61"/>
    <p:sldLayoutId id="2147483923" r:id="rId62"/>
    <p:sldLayoutId id="2147483924" r:id="rId63"/>
    <p:sldLayoutId id="2147483925" r:id="rId64"/>
    <p:sldLayoutId id="2147483926" r:id="rId65"/>
    <p:sldLayoutId id="2147483927" r:id="rId66"/>
    <p:sldLayoutId id="2147483928" r:id="rId67"/>
    <p:sldLayoutId id="2147483953" r:id="rId68"/>
    <p:sldLayoutId id="2147483886" r:id="rId69"/>
    <p:sldLayoutId id="2147483954" r:id="rId70"/>
    <p:sldLayoutId id="2147483905" r:id="rId71"/>
    <p:sldLayoutId id="2147483789" r:id="rId72"/>
    <p:sldLayoutId id="2147483906" r:id="rId73"/>
    <p:sldLayoutId id="2147483955" r:id="rId74"/>
    <p:sldLayoutId id="2147483956" r:id="rId75"/>
    <p:sldLayoutId id="2147483957" r:id="rId76"/>
    <p:sldLayoutId id="2147483958" r:id="rId77"/>
    <p:sldLayoutId id="2147483959" r:id="rId78"/>
    <p:sldLayoutId id="2147483960" r:id="rId79"/>
  </p:sldLayoutIdLst>
  <p:txStyles>
    <p:titleStyle>
      <a:lvl1pPr marL="715963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64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63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0EE61-84C9-BEAE-7A64-279146B357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46150"/>
            <a:ext cx="12192000" cy="2460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Competency-based training and assessment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2ED9B-413B-E005-0A8D-A25C65D770AA}"/>
              </a:ext>
            </a:extLst>
          </p:cNvPr>
          <p:cNvSpPr>
            <a:spLocks noGrp="1"/>
          </p:cNvSpPr>
          <p:nvPr/>
        </p:nvSpPr>
        <p:spPr>
          <a:xfrm>
            <a:off x="805437" y="3429000"/>
            <a:ext cx="10581126" cy="950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4825" algn="l"/>
            <a:r>
              <a:rPr lang="en-US" dirty="0"/>
              <a:t>Level 1	Stage 1	Core  </a:t>
            </a:r>
            <a:br>
              <a:rPr lang="en-US" dirty="0"/>
            </a:br>
            <a:r>
              <a:rPr lang="en-US" dirty="0"/>
              <a:t>Level 1	Stage 2	Design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520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9893-740F-55A5-9071-44254231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Dimensions of competency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0EF9B8-56ED-664D-39FD-606C65904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GB" sz="2100" dirty="0">
                <a:latin typeface="Verdana" panose="020B060403050404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Competency involves successful work performance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GB" sz="2100" dirty="0">
                <a:latin typeface="Verdana" panose="020B060403050404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Competency has four dimensions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GB" sz="2100" dirty="0">
                <a:latin typeface="Verdana" panose="020B060403050404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These help trainers and assessors to:</a:t>
            </a:r>
            <a:endParaRPr lang="en-AU" sz="2100" dirty="0">
              <a:latin typeface="Verdana" panose="020B060403050404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10629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latin typeface="Verdana" panose="020B060403050404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develop and deliver training plans</a:t>
            </a:r>
            <a:endParaRPr lang="en-AU" sz="2100" dirty="0">
              <a:latin typeface="Verdana" panose="020B060403050404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10629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latin typeface="Verdana" panose="020B060403050404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build a picture of competence</a:t>
            </a:r>
            <a:endParaRPr lang="en-AU" sz="2100" dirty="0">
              <a:latin typeface="Verdana" panose="020B060403050404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1062900" lvl="1" indent="-342900">
              <a:lnSpc>
                <a:spcPct val="11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100" dirty="0">
                <a:latin typeface="Verdana" panose="020B060403050404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assess competence.</a:t>
            </a:r>
            <a:endParaRPr lang="en-GB" sz="21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913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F4CE-1D5D-B042-02E8-2A4061A4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More about dimensions of competency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9F13F7F-EDC3-257B-8731-CEBE8E55C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687484"/>
              </p:ext>
            </p:extLst>
          </p:nvPr>
        </p:nvGraphicFramePr>
        <p:xfrm>
          <a:off x="720725" y="1260475"/>
          <a:ext cx="10001249" cy="50685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61127">
                  <a:extLst>
                    <a:ext uri="{9D8B030D-6E8A-4147-A177-3AD203B41FA5}">
                      <a16:colId xmlns:a16="http://schemas.microsoft.com/office/drawing/2014/main" val="916207552"/>
                    </a:ext>
                  </a:extLst>
                </a:gridCol>
                <a:gridCol w="2551902">
                  <a:extLst>
                    <a:ext uri="{9D8B030D-6E8A-4147-A177-3AD203B41FA5}">
                      <a16:colId xmlns:a16="http://schemas.microsoft.com/office/drawing/2014/main" val="3871615003"/>
                    </a:ext>
                  </a:extLst>
                </a:gridCol>
                <a:gridCol w="5688220">
                  <a:extLst>
                    <a:ext uri="{9D8B030D-6E8A-4147-A177-3AD203B41FA5}">
                      <a16:colId xmlns:a16="http://schemas.microsoft.com/office/drawing/2014/main" val="27689729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AU" sz="21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0555" marR="157936" marT="31587" marB="236904" anchor="b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100" b="1" cap="none" spc="0" dirty="0">
                          <a:solidFill>
                            <a:schemeClr val="tx1"/>
                          </a:solidFill>
                        </a:rPr>
                        <a:t>Dimension</a:t>
                      </a:r>
                    </a:p>
                  </a:txBody>
                  <a:tcPr marL="110555" marR="157936" marT="31587" marB="236904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u="none" strike="noStrike" cap="none" spc="0" baseline="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GB" sz="2100" b="1" i="0" u="none" strike="noStrike" cap="none" spc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0555" marR="157936" marT="31587" marB="236904" anchor="ctr">
                    <a:lnL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6152"/>
                  </a:ext>
                </a:extLst>
              </a:tr>
              <a:tr h="815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100" b="0" cap="none" spc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0555" marR="157936" marT="31587" marB="236904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cap="none" spc="0" baseline="0" dirty="0">
                          <a:solidFill>
                            <a:schemeClr val="tx1"/>
                          </a:solidFill>
                        </a:rPr>
                        <a:t>Task skills</a:t>
                      </a:r>
                      <a:endParaRPr lang="en-AU" sz="1800" b="0" cap="none" spc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0555" marR="157936" marT="31587" marB="236904"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800" b="0" cap="none" spc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0" cap="none" spc="0" dirty="0">
                          <a:solidFill>
                            <a:schemeClr val="tx1"/>
                          </a:solidFill>
                        </a:rPr>
                        <a:t>The skills</a:t>
                      </a:r>
                      <a:r>
                        <a:rPr lang="en-GB" sz="1800" b="0" u="none" strike="noStrike" cap="none" spc="0" baseline="0" dirty="0">
                          <a:solidFill>
                            <a:schemeClr val="tx1"/>
                          </a:solidFill>
                        </a:rPr>
                        <a:t> to perform tasks as per workplace expectations</a:t>
                      </a:r>
                    </a:p>
                  </a:txBody>
                  <a:tcPr marL="110555" marR="157936" marT="31587" marB="236904"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1928351"/>
                  </a:ext>
                </a:extLst>
              </a:tr>
              <a:tr h="1089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100" b="0" cap="none" spc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0555" marR="157936" marT="31587" marB="236904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cap="none" spc="0" baseline="0" dirty="0">
                          <a:solidFill>
                            <a:schemeClr val="tx1"/>
                          </a:solidFill>
                        </a:rPr>
                        <a:t>Task </a:t>
                      </a:r>
                      <a:br>
                        <a:rPr lang="en-GB" sz="1800" b="0" u="none" strike="noStrike" cap="none" spc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="0" u="none" strike="noStrike" cap="none" spc="0" baseline="0" dirty="0">
                          <a:solidFill>
                            <a:schemeClr val="tx1"/>
                          </a:solidFill>
                        </a:rPr>
                        <a:t>management skills</a:t>
                      </a:r>
                      <a:endParaRPr lang="en-AU" sz="1800" b="0" cap="none" spc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0555" marR="157936" marT="31587" marB="23690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cap="none" spc="0" baseline="0" dirty="0">
                          <a:solidFill>
                            <a:schemeClr val="tx1"/>
                          </a:solidFill>
                        </a:rPr>
                        <a:t>The skills to manage several different tasks within the work environment and meet deadlines</a:t>
                      </a:r>
                      <a:endParaRPr lang="en-AU" sz="1800" cap="none" spc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0555" marR="157936" marT="31587" marB="236904"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6327093"/>
                  </a:ext>
                </a:extLst>
              </a:tr>
              <a:tr h="933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100" b="0" cap="none" spc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0555" marR="157936" marT="31587" marB="236904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cap="none" spc="0" baseline="0" dirty="0">
                          <a:solidFill>
                            <a:schemeClr val="tx1"/>
                          </a:solidFill>
                        </a:rPr>
                        <a:t>Contingency management skills</a:t>
                      </a:r>
                      <a:endParaRPr lang="en-AU" sz="1800" b="0" cap="none" spc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0555" marR="157936" marT="31587" marB="23690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cap="none" spc="0" baseline="0" dirty="0">
                          <a:solidFill>
                            <a:schemeClr val="tx1"/>
                          </a:solidFill>
                        </a:rPr>
                        <a:t>The skills to respond to irregularities and breakdowns in routine</a:t>
                      </a:r>
                      <a:endParaRPr lang="en-AU" sz="1800" cap="none" spc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0555" marR="157936" marT="31587" marB="236904"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8639063"/>
                  </a:ext>
                </a:extLst>
              </a:tr>
              <a:tr h="136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0" i="0" u="none" strike="noStrike" cap="none" spc="0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0555" marR="157936" marT="31587" marB="236904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cap="none" spc="0" baseline="0" dirty="0">
                          <a:solidFill>
                            <a:schemeClr val="tx1"/>
                          </a:solidFill>
                        </a:rPr>
                        <a:t>Job environment skills</a:t>
                      </a:r>
                      <a:endParaRPr lang="en-GB" sz="1800" b="0" i="0" u="none" strike="noStrike" cap="none" spc="0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0555" marR="157936" marT="31587" marB="236904"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strike="noStrike" cap="none" spc="0" baseline="0" dirty="0">
                          <a:solidFill>
                            <a:schemeClr val="tx1"/>
                          </a:solidFill>
                        </a:rPr>
                        <a:t>The skills to deal with responsibilities at work, including working with others and meeting responsibilities for a healthy, safe and productive workplace</a:t>
                      </a:r>
                      <a:endParaRPr lang="en-AU" sz="1800" cap="none" spc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0555" marR="157936" marT="31587" marB="236904" anchor="ctr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708991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522AD54-29DE-0C41-922D-576FF0BB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1917557"/>
            <a:ext cx="1008000" cy="100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4311E3-DF49-4730-3D0A-A89A34D5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2974832"/>
            <a:ext cx="1008000" cy="100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CAA6C2-9C71-8A0E-012F-6D402A1AE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3982832"/>
            <a:ext cx="1008000" cy="100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F6100E-F192-F374-DC30-D04219BE6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5171307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8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C861-F437-E2BD-BB46-AC77AA01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Competency based training</a:t>
            </a:r>
          </a:p>
        </p:txBody>
      </p:sp>
      <p:graphicFrame>
        <p:nvGraphicFramePr>
          <p:cNvPr id="5" name="Content Placeholder 2" descr="CBT focuses on what a person can do, not how they learned how to do it&#10; A person earns a statement of attainment or qualification when they demonstrate they can perform specific tasks to a competent standard.&#10;Flexible and personalised&#10; CBT is client focused, meaning that training and assessment approaches must be right for the learner and their workplace.&#10;">
            <a:extLst>
              <a:ext uri="{FF2B5EF4-FFF2-40B4-BE49-F238E27FC236}">
                <a16:creationId xmlns:a16="http://schemas.microsoft.com/office/drawing/2014/main" id="{E0E9FDF3-78D7-80E6-4FD1-13E360860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332569"/>
              </p:ext>
            </p:extLst>
          </p:nvPr>
        </p:nvGraphicFramePr>
        <p:xfrm>
          <a:off x="1439863" y="1296988"/>
          <a:ext cx="9725025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42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52F8-4B2B-4330-C9FD-4DC65F39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Characteristics of training in CBT</a:t>
            </a:r>
          </a:p>
        </p:txBody>
      </p:sp>
      <p:graphicFrame>
        <p:nvGraphicFramePr>
          <p:cNvPr id="27" name="Content Placeholder 2" descr="Progress is not necessarily based on time&#10;A learner either can or cannot yet do the thing that they are learning about&#10;It is based on the concept that learners can learn transferable skills&#10;Learners are not expected to perform tasks better than others, or in competition with others&#10;">
            <a:extLst>
              <a:ext uri="{FF2B5EF4-FFF2-40B4-BE49-F238E27FC236}">
                <a16:creationId xmlns:a16="http://schemas.microsoft.com/office/drawing/2014/main" id="{1405736B-CEC5-C1F0-0D31-58B2E1F47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783619"/>
              </p:ext>
            </p:extLst>
          </p:nvPr>
        </p:nvGraphicFramePr>
        <p:xfrm>
          <a:off x="1439863" y="1296988"/>
          <a:ext cx="9725025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47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018A-2620-02F3-4343-B0908A54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35094" cy="1080000"/>
          </a:xfrm>
        </p:spPr>
        <p:txBody>
          <a:bodyPr anchor="ctr">
            <a:normAutofit/>
          </a:bodyPr>
          <a:lstStyle/>
          <a:p>
            <a:pPr>
              <a:tabLst>
                <a:tab pos="1792288" algn="ctr"/>
                <a:tab pos="5111750" algn="ctr"/>
                <a:tab pos="8794750" algn="ctr"/>
              </a:tabLst>
            </a:pPr>
            <a:r>
              <a:rPr lang="en-AU" dirty="0"/>
              <a:t>	Skills, knowledge and attitude</a:t>
            </a:r>
          </a:p>
        </p:txBody>
      </p:sp>
      <p:graphicFrame>
        <p:nvGraphicFramePr>
          <p:cNvPr id="5" name="Content Placeholder 2" descr="An ability to effectively and efficiently carry out activities and job functions involving:&#10; ideas - cognitive skills&#10; things - technical skills&#10; people - interpersonal skills&#10;A theoretical or practical understanding of a subject, including:&#10; facts&#10; information&#10; descriptions&#10;A person’s approach or state of mind toward a situation, a person or an object &#10;">
            <a:extLst>
              <a:ext uri="{FF2B5EF4-FFF2-40B4-BE49-F238E27FC236}">
                <a16:creationId xmlns:a16="http://schemas.microsoft.com/office/drawing/2014/main" id="{83D6B0E0-4878-E114-6B3B-C559B1A19E6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45819255"/>
              </p:ext>
            </p:extLst>
          </p:nvPr>
        </p:nvGraphicFramePr>
        <p:xfrm>
          <a:off x="720000" y="1619250"/>
          <a:ext cx="9414600" cy="461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FAB2AB-6643-1CA9-E51D-399F29EB26A0}"/>
              </a:ext>
            </a:extLst>
          </p:cNvPr>
          <p:cNvSpPr txBox="1"/>
          <p:nvPr/>
        </p:nvSpPr>
        <p:spPr>
          <a:xfrm>
            <a:off x="720000" y="1196057"/>
            <a:ext cx="30804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/>
              <a:t>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A9337-E7ED-3676-EA14-B82CD4AD9DBA}"/>
              </a:ext>
            </a:extLst>
          </p:cNvPr>
          <p:cNvSpPr txBox="1"/>
          <p:nvPr/>
        </p:nvSpPr>
        <p:spPr>
          <a:xfrm>
            <a:off x="3867149" y="1210805"/>
            <a:ext cx="30804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/>
              <a:t>Knowledge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5F213-3CDF-767D-B0C2-0520F7D368F6}"/>
              </a:ext>
            </a:extLst>
          </p:cNvPr>
          <p:cNvSpPr txBox="1"/>
          <p:nvPr/>
        </p:nvSpPr>
        <p:spPr>
          <a:xfrm>
            <a:off x="7054125" y="1196057"/>
            <a:ext cx="30804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dirty="0"/>
              <a:t>Attitude</a:t>
            </a:r>
          </a:p>
        </p:txBody>
      </p:sp>
    </p:spTree>
    <p:extLst>
      <p:ext uri="{BB962C8B-B14F-4D97-AF65-F5344CB8AC3E}">
        <p14:creationId xmlns:p14="http://schemas.microsoft.com/office/powerpoint/2010/main" val="9553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F583-2FEB-9AC4-F570-0F78FA04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Skills, knowledge and attitude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176EC-ECBB-3E7F-6A2D-B60FB5A9984D}"/>
              </a:ext>
            </a:extLst>
          </p:cNvPr>
          <p:cNvSpPr txBox="1"/>
          <p:nvPr/>
        </p:nvSpPr>
        <p:spPr>
          <a:xfrm>
            <a:off x="1439578" y="1347065"/>
            <a:ext cx="2962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00" b="1" dirty="0"/>
              <a:t>Example: Driving a car</a:t>
            </a:r>
          </a:p>
        </p:txBody>
      </p:sp>
      <p:graphicFrame>
        <p:nvGraphicFramePr>
          <p:cNvPr id="5" name="Content Placeholder 2" descr="Skills&#10; Reverse parking&#10; Adjust side mirrors&#10; Drive at roundabouts&#10; Merge in traffic&#10; Keep hands on wheel at the proper position&#10;Knowledge&#10; When to change gears&#10; When to use turning signal&#10; How to read a tire pressure gauge&#10; How to check water, oil and brake fluid&#10;Attitude&#10; Confidence in driving&#10; Commitment to safety&#10; Respect for laws&#10;">
            <a:extLst>
              <a:ext uri="{FF2B5EF4-FFF2-40B4-BE49-F238E27FC236}">
                <a16:creationId xmlns:a16="http://schemas.microsoft.com/office/drawing/2014/main" id="{83D6B0E0-4878-E114-6B3B-C559B1A19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163333"/>
              </p:ext>
            </p:extLst>
          </p:nvPr>
        </p:nvGraphicFramePr>
        <p:xfrm>
          <a:off x="1439863" y="1296987"/>
          <a:ext cx="9725025" cy="509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503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BA58-03E8-8528-8178-961ED4CF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</p:spPr>
        <p:txBody>
          <a:bodyPr anchor="b">
            <a:normAutofit/>
          </a:bodyPr>
          <a:lstStyle/>
          <a:p>
            <a:r>
              <a:rPr lang="en-AU" dirty="0"/>
              <a:t>Teaching skills, knowledge, and attitude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C690771-E0BD-D445-7BEE-F9B070A8A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63" y="1683335"/>
            <a:ext cx="3491330" cy="3491330"/>
          </a:xfrm>
        </p:spPr>
      </p:pic>
      <p:graphicFrame>
        <p:nvGraphicFramePr>
          <p:cNvPr id="9" name="Content Placeholder 2" descr="We train people to develop their skills and knowledge&#10;We support learners to build the right attitudes through the way we train them in the required skills and knowledge&#10;Learners build confidence and commitment to apply knowledge as they perform skills to a consistent standard&#10;">
            <a:extLst>
              <a:ext uri="{FF2B5EF4-FFF2-40B4-BE49-F238E27FC236}">
                <a16:creationId xmlns:a16="http://schemas.microsoft.com/office/drawing/2014/main" id="{BF89F2EC-935E-59DC-7DC3-BD5251DF3A6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7008037"/>
              </p:ext>
            </p:extLst>
          </p:nvPr>
        </p:nvGraphicFramePr>
        <p:xfrm>
          <a:off x="6302207" y="1185429"/>
          <a:ext cx="5040312" cy="505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03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4A47-2957-9C01-0084-D9369372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AU" dirty="0"/>
              <a:t>Active learning strategies</a:t>
            </a:r>
          </a:p>
        </p:txBody>
      </p:sp>
      <p:graphicFrame>
        <p:nvGraphicFramePr>
          <p:cNvPr id="8" name="Content Placeholder 2" descr="For competency-based training to succeed, teachers need to use active learning strategies&#10;Active learning is about using activities to teach&#10; Engage learners in practical tasks&#10; Get them to do, rather than just listening and watching&#10;">
            <a:extLst>
              <a:ext uri="{FF2B5EF4-FFF2-40B4-BE49-F238E27FC236}">
                <a16:creationId xmlns:a16="http://schemas.microsoft.com/office/drawing/2014/main" id="{89F41AD1-3CD4-C08A-9866-7801F1B3B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477958"/>
              </p:ext>
            </p:extLst>
          </p:nvPr>
        </p:nvGraphicFramePr>
        <p:xfrm>
          <a:off x="720725" y="1260475"/>
          <a:ext cx="5038724" cy="505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873DCE7D-008A-F3A5-4E8B-8C145FC6A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32552" y="1260475"/>
            <a:ext cx="5038723" cy="5051413"/>
            <a:chOff x="6432552" y="1260475"/>
            <a:chExt cx="5038723" cy="50514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55AE9DB-65A4-04B0-A16C-E66658920165}"/>
                </a:ext>
              </a:extLst>
            </p:cNvPr>
            <p:cNvGrpSpPr/>
            <p:nvPr/>
          </p:nvGrpSpPr>
          <p:grpSpPr>
            <a:xfrm>
              <a:off x="6432552" y="1260475"/>
              <a:ext cx="5038723" cy="5051413"/>
              <a:chOff x="705266" y="1260475"/>
              <a:chExt cx="5038723" cy="505141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B4AFE02-5A21-3CFB-FD97-9C7763259BB4}"/>
                  </a:ext>
                </a:extLst>
              </p:cNvPr>
              <p:cNvSpPr/>
              <p:nvPr/>
            </p:nvSpPr>
            <p:spPr>
              <a:xfrm>
                <a:off x="705266" y="1260475"/>
                <a:ext cx="5038723" cy="50514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EBD02BCE-480D-0074-9290-55C96E4CE3F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858562" y="1466900"/>
                <a:ext cx="2031113" cy="187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CEC5E47F-4051-A06B-03D2-C89A054706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5266" y="3846320"/>
                <a:ext cx="2031113" cy="187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5041DCB8-AC18-B576-E689-818F611F1D29}"/>
                  </a:ext>
                </a:extLst>
              </p:cNvPr>
              <p:cNvSpPr/>
              <p:nvPr/>
            </p:nvSpPr>
            <p:spPr>
              <a:xfrm>
                <a:off x="3275451" y="4215435"/>
                <a:ext cx="2031113" cy="187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2805DE3D-FBF5-2D22-259C-46EF3C7E3C5E}"/>
                  </a:ext>
                </a:extLst>
              </p:cNvPr>
              <p:cNvSpPr/>
              <p:nvPr/>
            </p:nvSpPr>
            <p:spPr>
              <a:xfrm>
                <a:off x="3027266" y="1914181"/>
                <a:ext cx="2031113" cy="187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34" name="Picture 33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CBF893B-701F-F2E3-0A21-D0E18E67A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5526" y="3834107"/>
                <a:ext cx="1836000" cy="1836000"/>
              </a:xfrm>
              <a:prstGeom prst="rect">
                <a:avLst/>
              </a:prstGeom>
            </p:spPr>
          </p:pic>
          <p:pic>
            <p:nvPicPr>
              <p:cNvPr id="35" name="Picture 34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600F2F9D-6E95-E774-4FC7-228CDDD1E8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83" t="20461" r="17889" b="21626"/>
              <a:stretch/>
            </p:blipFill>
            <p:spPr>
              <a:xfrm>
                <a:off x="3182564" y="4122878"/>
                <a:ext cx="2124000" cy="1942374"/>
              </a:xfrm>
              <a:prstGeom prst="rect">
                <a:avLst/>
              </a:prstGeom>
            </p:spPr>
          </p:pic>
          <p:pic>
            <p:nvPicPr>
              <p:cNvPr id="36" name="Content Placeholder 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BA7E394D-1D51-3CA5-57CD-FB99853A2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7417" y="1893633"/>
                <a:ext cx="2016000" cy="2016000"/>
              </a:xfrm>
              <a:prstGeom prst="rect">
                <a:avLst/>
              </a:prstGeom>
            </p:spPr>
          </p:pic>
        </p:grpSp>
        <p:pic>
          <p:nvPicPr>
            <p:cNvPr id="37" name="Picture 3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1F365A4-A176-E871-1516-88DACC4A3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9" r="12947"/>
            <a:stretch/>
          </p:blipFill>
          <p:spPr>
            <a:xfrm>
              <a:off x="6736171" y="1394900"/>
              <a:ext cx="1494612" cy="19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27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8D48B2B-ED30-C3B7-F731-32F55058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8513" y="1278001"/>
            <a:ext cx="5418854" cy="3708400"/>
          </a:xfrm>
          <a:prstGeom prst="wedgeRoundRectCallout">
            <a:avLst>
              <a:gd name="adj1" fmla="val -41399"/>
              <a:gd name="adj2" fmla="val 6583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FD699C5-C849-793C-251E-86DECE4D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633" y="1278001"/>
            <a:ext cx="5418854" cy="3708400"/>
          </a:xfrm>
          <a:prstGeom prst="wedgeRoundRectCallout">
            <a:avLst>
              <a:gd name="adj1" fmla="val -2201"/>
              <a:gd name="adj2" fmla="val 6506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94FA1-76B1-701A-DBF7-504928E9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Scenario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A9CE39-2F77-B749-EDA8-B8817890DB2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54632" y="1413163"/>
            <a:ext cx="5405368" cy="458435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Question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C943C7-30B5-A3D5-ABC3-5A079443E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91" y="1871598"/>
            <a:ext cx="5174673" cy="37084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77824">
              <a:spcAft>
                <a:spcPts val="600"/>
              </a:spcAft>
              <a:buNone/>
            </a:pPr>
            <a:r>
              <a:rPr lang="en-GB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I train all my staff how to make coffee. </a:t>
            </a:r>
          </a:p>
          <a:p>
            <a:pPr marL="0" indent="0" defTabSz="877824">
              <a:spcAft>
                <a:spcPts val="600"/>
              </a:spcAft>
              <a:buNone/>
            </a:pPr>
            <a:r>
              <a:rPr lang="en-GB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To test their ability, I give them a sheet of written questions to answer. </a:t>
            </a:r>
          </a:p>
          <a:p>
            <a:pPr marL="0" indent="0" defTabSz="877824">
              <a:spcAft>
                <a:spcPts val="600"/>
              </a:spcAft>
              <a:buNone/>
            </a:pPr>
            <a:r>
              <a:rPr lang="en-GB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Is this enough evidence under a competency-based system to prove they have the required skills and knowledge?</a:t>
            </a:r>
          </a:p>
          <a:p>
            <a:pPr marL="0" indent="0" defTabSz="877824">
              <a:spcAft>
                <a:spcPts val="600"/>
              </a:spcAft>
              <a:buNone/>
            </a:pPr>
            <a:r>
              <a:rPr lang="en-GB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Could I just forget about the questions and get them to demonstrate their skills to me?</a:t>
            </a:r>
            <a:endParaRPr lang="en-GB" sz="180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98ECB2-05AB-43D8-E65B-965B734223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45488" y="1413163"/>
            <a:ext cx="5391880" cy="564861"/>
          </a:xfrm>
        </p:spPr>
        <p:txBody>
          <a:bodyPr/>
          <a:lstStyle/>
          <a:p>
            <a:pPr marL="0" indent="0" algn="ctr">
              <a:buNone/>
            </a:pPr>
            <a:r>
              <a:rPr lang="en-A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endParaRPr lang="en-AU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15E186C-0018-1028-FEBE-BBC7AC95B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9737" y="1871598"/>
            <a:ext cx="5174671" cy="37084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77824">
              <a:spcAft>
                <a:spcPts val="600"/>
              </a:spcAft>
              <a:buNone/>
            </a:pPr>
            <a:r>
              <a:rPr lang="en-GB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No. Although demonstrating skills is an acceptable form of assessment, it would not be sufficient evidence to prove the learners' competenc</a:t>
            </a:r>
            <a:r>
              <a:rPr lang="en-GB" sz="1800" dirty="0">
                <a:solidFill>
                  <a:srgbClr val="000000"/>
                </a:solidFill>
                <a:cs typeface="+mn-cs"/>
              </a:rPr>
              <a:t>e</a:t>
            </a:r>
            <a:r>
              <a:rPr lang="en-GB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indent="0" defTabSz="877824">
              <a:spcAft>
                <a:spcPts val="600"/>
              </a:spcAft>
              <a:buNone/>
            </a:pPr>
            <a:r>
              <a:rPr lang="en-GB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To satisfy the requirements of the TVET system, assessors need the learner to demonstrate their competency in more than one way. </a:t>
            </a:r>
            <a:endParaRPr lang="en-AU" sz="18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955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CE30-6956-7B23-4DA0-0647FB31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AU" sz="3600" dirty="0"/>
              <a:t>Characteristics of competency-based assessment</a:t>
            </a:r>
            <a:endParaRPr lang="en-AU" dirty="0"/>
          </a:p>
        </p:txBody>
      </p:sp>
      <p:graphicFrame>
        <p:nvGraphicFramePr>
          <p:cNvPr id="24" name="Content Placeholder 2" descr="Assessment is a process of&#10; Collecting evidence &#10; Confirming that a person can perform tasks to the level stated in the related  standard, which is the standard required in the workplace&#10; Making a judgement about whether a person is competent&#10;">
            <a:extLst>
              <a:ext uri="{FF2B5EF4-FFF2-40B4-BE49-F238E27FC236}">
                <a16:creationId xmlns:a16="http://schemas.microsoft.com/office/drawing/2014/main" id="{B7FEA25E-0652-2FED-3289-F9E812E896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108091"/>
              </p:ext>
            </p:extLst>
          </p:nvPr>
        </p:nvGraphicFramePr>
        <p:xfrm>
          <a:off x="720725" y="1260475"/>
          <a:ext cx="10799763" cy="421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97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7BE5A3-7E87-E192-E37B-4B897C4F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AC172-E645-FFA6-076D-A9364B68B1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AU" dirty="0"/>
              <a:t>This presentation is adapted from one produced by </a:t>
            </a:r>
            <a:br>
              <a:rPr lang="en-AU" dirty="0"/>
            </a:br>
            <a:r>
              <a:rPr lang="en-AU" dirty="0"/>
              <a:t>Australia-Pacific Technical College, Raj Kapoor,  5 July 2018 </a:t>
            </a:r>
            <a:br>
              <a:rPr lang="en-AU" dirty="0"/>
            </a:br>
            <a:r>
              <a:rPr lang="en-AU" dirty="0"/>
              <a:t>which was funded by Australian Government </a:t>
            </a:r>
            <a:br>
              <a:rPr lang="en-AU" dirty="0"/>
            </a:br>
            <a:r>
              <a:rPr lang="en-AU" dirty="0"/>
              <a:t>Department of Foreign Affairs and Trade</a:t>
            </a:r>
          </a:p>
          <a:p>
            <a:endParaRPr lang="en-AU" dirty="0"/>
          </a:p>
          <a:p>
            <a:pPr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1437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C7213-E750-8470-4F5B-5F42E60B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Competency standards</a:t>
            </a:r>
          </a:p>
        </p:txBody>
      </p:sp>
      <p:graphicFrame>
        <p:nvGraphicFramePr>
          <p:cNvPr id="5" name="Content Placeholder 2" descr="Competency is about being able to perform skills to a certain standard&#10;Performance standards are set by industry&#10;What standards do you use?&#10;">
            <a:extLst>
              <a:ext uri="{FF2B5EF4-FFF2-40B4-BE49-F238E27FC236}">
                <a16:creationId xmlns:a16="http://schemas.microsoft.com/office/drawing/2014/main" id="{2FF3D461-6FF1-8CFF-35D8-E46C7A16A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236030"/>
              </p:ext>
            </p:extLst>
          </p:nvPr>
        </p:nvGraphicFramePr>
        <p:xfrm>
          <a:off x="720725" y="1260475"/>
          <a:ext cx="10799763" cy="421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25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16BC-C332-D57C-51B3-4365207C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Criteria-referenced assessment</a:t>
            </a:r>
          </a:p>
        </p:txBody>
      </p:sp>
      <p:graphicFrame>
        <p:nvGraphicFramePr>
          <p:cNvPr id="5" name="Content Placeholder 2" descr="The assessor objectively evaluates the learner’s performance against the criteria outlined in the relevant competency standards&#10;Everyone is trained and assessed against a consistent standard that is nationally recognised&#10;">
            <a:extLst>
              <a:ext uri="{FF2B5EF4-FFF2-40B4-BE49-F238E27FC236}">
                <a16:creationId xmlns:a16="http://schemas.microsoft.com/office/drawing/2014/main" id="{A6031AA8-F3B7-CE1D-61FF-4D0C30B2C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756395"/>
              </p:ext>
            </p:extLst>
          </p:nvPr>
        </p:nvGraphicFramePr>
        <p:xfrm>
          <a:off x="720725" y="1260475"/>
          <a:ext cx="10799763" cy="421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711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C861-F437-E2BD-BB46-AC77AA01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Recognition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0ACE7-BA86-FEC2-92C5-0EA40DB7D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GB" dirty="0"/>
              <a:t>People can be assessed and recognised for competence they already have, regardless of how they learned it</a:t>
            </a:r>
            <a:endParaRPr lang="en-US" dirty="0"/>
          </a:p>
          <a:p>
            <a:pPr marL="342900" indent="-342900"/>
            <a:r>
              <a:rPr lang="en-GB" dirty="0"/>
              <a:t>People can be assessed without participating in the associated training</a:t>
            </a:r>
            <a:endParaRPr lang="en-US" dirty="0"/>
          </a:p>
          <a:p>
            <a:pPr marL="342900" indent="-342900"/>
            <a:r>
              <a:rPr lang="en-GB" dirty="0"/>
              <a:t>Also known as:</a:t>
            </a:r>
          </a:p>
          <a:p>
            <a:pPr lvl="1"/>
            <a:r>
              <a:rPr lang="en-GB" dirty="0"/>
              <a:t>recognition of prior learning (RPL) or </a:t>
            </a:r>
          </a:p>
          <a:p>
            <a:pPr lvl="1"/>
            <a:r>
              <a:rPr lang="en-GB" dirty="0"/>
              <a:t>recognition of current competence (RCC)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116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F16C-292D-A5B2-EA07-723F7ABC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76A11-4459-DB32-6B5C-504CAF85C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500955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ea typeface="Calibri"/>
                <a:cs typeface="Calibri"/>
              </a:rPr>
              <a:t>Difference between CBT and traditional training</a:t>
            </a:r>
          </a:p>
          <a:p>
            <a:r>
              <a:rPr lang="en-US" dirty="0">
                <a:ea typeface="Calibri"/>
                <a:cs typeface="Calibri"/>
              </a:rPr>
              <a:t>Why is CBT so effective and valuable?</a:t>
            </a:r>
          </a:p>
          <a:p>
            <a:r>
              <a:rPr lang="en-US" dirty="0">
                <a:ea typeface="Calibri"/>
                <a:cs typeface="Calibri"/>
              </a:rPr>
              <a:t>How does CBT relate to industry?</a:t>
            </a:r>
          </a:p>
          <a:p>
            <a:r>
              <a:rPr lang="en-US" dirty="0">
                <a:ea typeface="Calibri"/>
                <a:cs typeface="Calibri"/>
              </a:rPr>
              <a:t>Benefits of CBT</a:t>
            </a:r>
          </a:p>
          <a:p>
            <a:r>
              <a:rPr lang="en-US" dirty="0">
                <a:ea typeface="Calibri"/>
                <a:cs typeface="Calibri"/>
              </a:rPr>
              <a:t>What is competency?</a:t>
            </a:r>
          </a:p>
          <a:p>
            <a:r>
              <a:rPr lang="en-US" dirty="0">
                <a:ea typeface="Calibri"/>
                <a:cs typeface="Calibri"/>
              </a:rPr>
              <a:t>Dimensions of competency</a:t>
            </a:r>
          </a:p>
          <a:p>
            <a:r>
              <a:rPr lang="en-US" dirty="0">
                <a:ea typeface="Calibri"/>
                <a:cs typeface="Calibri"/>
              </a:rPr>
              <a:t>Characteristics of training in CBT</a:t>
            </a:r>
          </a:p>
          <a:p>
            <a:r>
              <a:rPr lang="en-US" dirty="0">
                <a:ea typeface="Calibri"/>
                <a:cs typeface="Calibri"/>
              </a:rPr>
              <a:t>Teaching skills, knowledge, and attitudes</a:t>
            </a:r>
          </a:p>
          <a:p>
            <a:r>
              <a:rPr lang="en-US" dirty="0">
                <a:ea typeface="Calibri"/>
                <a:cs typeface="Calibri"/>
              </a:rPr>
              <a:t>Active learning strategies</a:t>
            </a:r>
          </a:p>
          <a:p>
            <a:r>
              <a:rPr lang="en-US" dirty="0">
                <a:ea typeface="Calibri"/>
                <a:cs typeface="Calibri"/>
              </a:rPr>
              <a:t>Characteristics of competency-based assessment </a:t>
            </a:r>
          </a:p>
          <a:p>
            <a:r>
              <a:rPr lang="en-US" dirty="0">
                <a:ea typeface="Calibri"/>
                <a:cs typeface="Calibri"/>
              </a:rPr>
              <a:t>Competency standards</a:t>
            </a:r>
          </a:p>
          <a:p>
            <a:r>
              <a:rPr lang="en-US" dirty="0">
                <a:ea typeface="Calibri"/>
                <a:cs typeface="Calibri"/>
              </a:rPr>
              <a:t>Criteria-referenced assessment</a:t>
            </a:r>
          </a:p>
          <a:p>
            <a:r>
              <a:rPr lang="en-US" dirty="0">
                <a:ea typeface="Calibri"/>
                <a:cs typeface="Calibri"/>
              </a:rPr>
              <a:t>Recognition assessment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96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D4510A-235F-6FA9-F806-811DC2A57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62036" y="2517325"/>
            <a:ext cx="10067925" cy="1820775"/>
          </a:xfrm>
          <a:prstGeom prst="line">
            <a:avLst/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FE6264-C747-37F5-AEA2-95519C16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Difference between CBT and traditional teaching</a:t>
            </a:r>
          </a:p>
        </p:txBody>
      </p:sp>
      <p:grpSp>
        <p:nvGrpSpPr>
          <p:cNvPr id="12" name="Group 11" descr="Traditional classroom vs Competency Based Training">
            <a:extLst>
              <a:ext uri="{FF2B5EF4-FFF2-40B4-BE49-F238E27FC236}">
                <a16:creationId xmlns:a16="http://schemas.microsoft.com/office/drawing/2014/main" id="{804C0455-04E9-34F1-7B7F-0AA9CC224F27}"/>
              </a:ext>
            </a:extLst>
          </p:cNvPr>
          <p:cNvGrpSpPr/>
          <p:nvPr/>
        </p:nvGrpSpPr>
        <p:grpSpPr>
          <a:xfrm>
            <a:off x="3508528" y="1258550"/>
            <a:ext cx="5174943" cy="4338325"/>
            <a:chOff x="3516181" y="1520999"/>
            <a:chExt cx="4936319" cy="3816001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0DDC775C-2023-7B07-A39C-D8406CCE3C91}"/>
                </a:ext>
              </a:extLst>
            </p:cNvPr>
            <p:cNvSpPr/>
            <p:nvPr/>
          </p:nvSpPr>
          <p:spPr>
            <a:xfrm>
              <a:off x="3516181" y="1520999"/>
              <a:ext cx="2844000" cy="1908000"/>
            </a:xfrm>
            <a:prstGeom prst="downArrow">
              <a:avLst>
                <a:gd name="adj1" fmla="val 66892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100" dirty="0">
                  <a:solidFill>
                    <a:schemeClr val="tx1"/>
                  </a:solidFill>
                </a:rPr>
                <a:t>Traditional classroom</a:t>
              </a:r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F161A8F6-19ED-5172-29CE-595EEC49CC91}"/>
                </a:ext>
              </a:extLst>
            </p:cNvPr>
            <p:cNvSpPr/>
            <p:nvPr/>
          </p:nvSpPr>
          <p:spPr>
            <a:xfrm>
              <a:off x="5608500" y="3429000"/>
              <a:ext cx="2844000" cy="1908000"/>
            </a:xfrm>
            <a:prstGeom prst="upArrow">
              <a:avLst>
                <a:gd name="adj1" fmla="val 66299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100" dirty="0">
                  <a:solidFill>
                    <a:schemeClr val="tx1"/>
                  </a:solidFill>
                </a:rPr>
                <a:t>Competency-based learning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D8DE910-CEA4-FE8D-E34A-74875DEAF79F}"/>
              </a:ext>
            </a:extLst>
          </p:cNvPr>
          <p:cNvSpPr txBox="1"/>
          <p:nvPr/>
        </p:nvSpPr>
        <p:spPr>
          <a:xfrm>
            <a:off x="1062036" y="1258550"/>
            <a:ext cx="2376000" cy="20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100" dirty="0"/>
              <a:t>Students stay in the same class for a given ‘duration’, irrespective of how fast they learn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3B33EC-60CD-86D5-12BD-FEB1125548E7}"/>
              </a:ext>
            </a:extLst>
          </p:cNvPr>
          <p:cNvSpPr txBox="1"/>
          <p:nvPr/>
        </p:nvSpPr>
        <p:spPr>
          <a:xfrm>
            <a:off x="8753961" y="3242384"/>
            <a:ext cx="2376000" cy="23544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2100" dirty="0"/>
              <a:t>Students learn at their own pace and progress to the next level only when they have demonstrated ‘competency’</a:t>
            </a:r>
          </a:p>
        </p:txBody>
      </p:sp>
    </p:spTree>
    <p:extLst>
      <p:ext uri="{BB962C8B-B14F-4D97-AF65-F5344CB8AC3E}">
        <p14:creationId xmlns:p14="http://schemas.microsoft.com/office/powerpoint/2010/main" val="75491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A8F8-9EC6-FD86-4BC9-DA250C4A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AU" dirty="0"/>
              <a:t>Why is CBT so effective and valuable?</a:t>
            </a:r>
          </a:p>
        </p:txBody>
      </p:sp>
      <p:graphicFrame>
        <p:nvGraphicFramePr>
          <p:cNvPr id="37" name="Content Placeholder 2" descr="Industry engagement&#10; Consultation with industry to design qualifications&#10; The skills learnt are needed by industry &#10;Focused learning outcomes&#10; Learning materials are designed to meet the outcomes industry wants&#10; “No grades and nobody fails”&#10;Hands-on and book-based training&#10; Training on or off the job &#10; Uses a variety of learning and assessment methods, such as projects, case studies, portfolios, create documents, complete written activities, research, write answers to questions&#10; Many competencies are learnt and assessed in a hands-on way&#10; Learners’ skills are assessed in a simulated or real workplace&#10;">
            <a:extLst>
              <a:ext uri="{FF2B5EF4-FFF2-40B4-BE49-F238E27FC236}">
                <a16:creationId xmlns:a16="http://schemas.microsoft.com/office/drawing/2014/main" id="{23C3E7E1-8C6C-0EDD-BBDE-604CA093C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19101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250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2AEB67-7B50-BF14-91AB-4ED8C2D0A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0087" y="1277937"/>
            <a:ext cx="3960000" cy="431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BD8DA-DF67-13C9-7634-CCCB2631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How does CBT relate to industry?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42D83CC-5169-C0E0-8A0F-99A1D12A5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0087" y="1454727"/>
            <a:ext cx="2340000" cy="2340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4" name="Content Placeholder 2" descr="Some rules, regulations, and laws specify qualifications for certain kinds of work">
            <a:extLst>
              <a:ext uri="{FF2B5EF4-FFF2-40B4-BE49-F238E27FC236}">
                <a16:creationId xmlns:a16="http://schemas.microsoft.com/office/drawing/2014/main" id="{783A0963-665C-3DFD-1823-F5303126A2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473926"/>
              </p:ext>
            </p:extLst>
          </p:nvPr>
        </p:nvGraphicFramePr>
        <p:xfrm>
          <a:off x="720724" y="1260475"/>
          <a:ext cx="5040000" cy="43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Content Placeholder 14" descr="Examples&#10; A person training and assessing in the TVET system must have Certificate IV in Training and Assessment&#10; A person working as a childcare professional must have Certificate III in Early Childhood Education and Care&#10;">
            <a:extLst>
              <a:ext uri="{FF2B5EF4-FFF2-40B4-BE49-F238E27FC236}">
                <a16:creationId xmlns:a16="http://schemas.microsoft.com/office/drawing/2014/main" id="{D145ACF2-BCF7-4868-1CF6-8E666A41D6F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73957550"/>
              </p:ext>
            </p:extLst>
          </p:nvPr>
        </p:nvGraphicFramePr>
        <p:xfrm>
          <a:off x="6432550" y="1260475"/>
          <a:ext cx="5038725" cy="43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8725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4C51-DD49-C3E8-D2C5-3C457E5D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Benefits of CBT</a:t>
            </a:r>
          </a:p>
        </p:txBody>
      </p:sp>
      <p:graphicFrame>
        <p:nvGraphicFramePr>
          <p:cNvPr id="5" name="Content Placeholder 2" descr="CBT improves the relevance of training to the workplace.&#10;Employers can employ people who are already competent.&#10;CBT improves the consistency of training outcomes across training organisations using the same competency standards.&#10;CBT keeps learners engaged in the learning.&#10;">
            <a:extLst>
              <a:ext uri="{FF2B5EF4-FFF2-40B4-BE49-F238E27FC236}">
                <a16:creationId xmlns:a16="http://schemas.microsoft.com/office/drawing/2014/main" id="{02907C88-3156-D7F0-2A39-7909C75A3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95108"/>
              </p:ext>
            </p:extLst>
          </p:nvPr>
        </p:nvGraphicFramePr>
        <p:xfrm>
          <a:off x="720725" y="1260475"/>
          <a:ext cx="10799763" cy="421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48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3F73-3F8B-3662-FD74-468D26F4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is competence?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5BCC6-4549-30CF-F09D-4ADFDB9D5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Traditional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941A-D1F3-F0FA-52D8-AEDDC90FF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339628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defTabSz="640080">
              <a:spcBef>
                <a:spcPts val="700"/>
              </a:spcBef>
              <a:buNone/>
            </a:pPr>
            <a:r>
              <a:rPr lang="en-GB" sz="21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If a student gets 80% on a summative test they can have:</a:t>
            </a:r>
          </a:p>
          <a:p>
            <a:pPr marL="160020" indent="-160020" defTabSz="640080">
              <a:spcBef>
                <a:spcPts val="700"/>
              </a:spcBef>
            </a:pPr>
            <a:r>
              <a:rPr lang="en-GB" sz="21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80% mastery of all learning outcomes </a:t>
            </a:r>
          </a:p>
          <a:p>
            <a:pPr marL="0" indent="0" defTabSz="640080">
              <a:spcBef>
                <a:spcPts val="700"/>
              </a:spcBef>
              <a:buNone/>
            </a:pPr>
            <a:r>
              <a:rPr lang="en-GB" sz="21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or</a:t>
            </a:r>
          </a:p>
          <a:p>
            <a:pPr marL="160020" indent="-160020" defTabSz="640080">
              <a:spcBef>
                <a:spcPts val="700"/>
              </a:spcBef>
            </a:pPr>
            <a:r>
              <a:rPr lang="en-GB" sz="21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mastery of 80% of outcomes and </a:t>
            </a:r>
            <a:br>
              <a:rPr lang="en-GB" sz="21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GB" sz="21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no mastery of 20% of outcomes</a:t>
            </a:r>
            <a:endParaRPr lang="en-AU" sz="2100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6151CD-D432-756A-D169-FA95AB3D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CBT system</a:t>
            </a:r>
            <a:endParaRPr lang="en-GB" sz="28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48A1ED-1218-97F5-84A1-9E4290BB4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339628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defTabSz="640080">
              <a:spcBef>
                <a:spcPts val="700"/>
              </a:spcBef>
              <a:buNone/>
            </a:pPr>
            <a:r>
              <a:rPr lang="en-GB" sz="21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The learner must be able to:</a:t>
            </a:r>
          </a:p>
          <a:p>
            <a:pPr marL="160020" indent="-160020" defTabSz="640080">
              <a:spcBef>
                <a:spcPts val="700"/>
              </a:spcBef>
            </a:pPr>
            <a:r>
              <a:rPr lang="en-GB" sz="2100" dirty="0">
                <a:solidFill>
                  <a:srgbClr val="000000"/>
                </a:solidFill>
                <a:latin typeface="+mn-lt"/>
                <a:cs typeface="+mn-cs"/>
              </a:rPr>
              <a:t>d</a:t>
            </a:r>
            <a:r>
              <a:rPr lang="en-GB" sz="21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emonstrate skills and knowledge for all standards</a:t>
            </a:r>
            <a:endParaRPr lang="en-AU" sz="21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160020" indent="-160020" defTabSz="640080">
              <a:spcBef>
                <a:spcPts val="700"/>
              </a:spcBef>
            </a:pPr>
            <a:r>
              <a:rPr lang="en-GB" sz="2100" dirty="0">
                <a:solidFill>
                  <a:srgbClr val="000000"/>
                </a:solidFill>
                <a:latin typeface="+mn-lt"/>
                <a:cs typeface="+mn-cs"/>
              </a:rPr>
              <a:t>a</a:t>
            </a:r>
            <a:r>
              <a:rPr lang="en-GB" sz="21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pply skills and knowledge consistently to all standards of performance</a:t>
            </a:r>
          </a:p>
          <a:p>
            <a:pPr marL="160020" indent="-160020" defTabSz="640080">
              <a:spcBef>
                <a:spcPts val="700"/>
              </a:spcBef>
            </a:pPr>
            <a:r>
              <a:rPr lang="en-GB" sz="2100" dirty="0">
                <a:solidFill>
                  <a:srgbClr val="000000"/>
                </a:solidFill>
                <a:latin typeface="+mn-lt"/>
                <a:cs typeface="+mn-cs"/>
              </a:rPr>
              <a:t>t</a:t>
            </a:r>
            <a:r>
              <a:rPr lang="en-GB" sz="21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ransfer and apply skills and knowledge to new situations and environments</a:t>
            </a:r>
          </a:p>
        </p:txBody>
      </p:sp>
    </p:spTree>
    <p:extLst>
      <p:ext uri="{BB962C8B-B14F-4D97-AF65-F5344CB8AC3E}">
        <p14:creationId xmlns:p14="http://schemas.microsoft.com/office/powerpoint/2010/main" val="198524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3683-C5B7-4A5C-909B-BE7B2299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is competency?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EB13-A2CF-F578-C42C-F77F95B27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4970" y="1259999"/>
            <a:ext cx="4644000" cy="50514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100" dirty="0">
                <a:latin typeface="+mn-lt"/>
              </a:rPr>
              <a:t>A competent learner must show</a:t>
            </a:r>
            <a:r>
              <a:rPr lang="en-GB" sz="2100" i="0" u="none" strike="noStrike" baseline="0" dirty="0">
                <a:latin typeface="+mn-lt"/>
              </a:rPr>
              <a:t> </a:t>
            </a:r>
            <a:r>
              <a:rPr lang="en-AU" sz="2100" dirty="0">
                <a:latin typeface="+mn-lt"/>
              </a:rPr>
              <a:t>the s</a:t>
            </a:r>
            <a:r>
              <a:rPr lang="en-AU" sz="2100" i="0" u="none" strike="noStrike" baseline="0" dirty="0">
                <a:latin typeface="+mn-lt"/>
              </a:rPr>
              <a:t>kills, knowledge, and attitudes needed to:</a:t>
            </a:r>
          </a:p>
          <a:p>
            <a:pPr lvl="1"/>
            <a:r>
              <a:rPr lang="en-GB" sz="2100" i="0" u="none" strike="noStrike" baseline="0" dirty="0">
                <a:latin typeface="+mn-lt"/>
              </a:rPr>
              <a:t>perform the work task or activity being assessed</a:t>
            </a:r>
          </a:p>
          <a:p>
            <a:pPr lvl="1"/>
            <a:r>
              <a:rPr lang="en-GB" sz="2100" dirty="0">
                <a:latin typeface="+mn-lt"/>
              </a:rPr>
              <a:t>to the required standard.</a:t>
            </a:r>
          </a:p>
          <a:p>
            <a:pPr marL="0" indent="0">
              <a:buNone/>
            </a:pPr>
            <a:endParaRPr lang="en-GB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F1E3A-B2A7-4984-D36F-733524378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817" y="1259999"/>
            <a:ext cx="4644000" cy="5051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487759-E5FC-8EAD-6CB2-E9ABC9D29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24113" y="1466424"/>
            <a:ext cx="1872000" cy="1872000"/>
            <a:chOff x="5931795" y="1723225"/>
            <a:chExt cx="1872000" cy="1872000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A2FC530A-AE43-1912-76EC-23B30D187D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1795" y="1723225"/>
              <a:ext cx="1872000" cy="1872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4" descr="Wheelbarrow outline">
              <a:extLst>
                <a:ext uri="{FF2B5EF4-FFF2-40B4-BE49-F238E27FC236}">
                  <a16:creationId xmlns:a16="http://schemas.microsoft.com/office/drawing/2014/main" id="{9C82E4E4-A7C5-1E84-601D-497533FC6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931795" y="1723225"/>
              <a:ext cx="1872000" cy="1872000"/>
            </a:xfrm>
            <a:prstGeom prst="flowChartConnector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EBCBAC-B9E1-462E-8A26-E26461276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20817" y="3845844"/>
            <a:ext cx="1872000" cy="1872000"/>
            <a:chOff x="6264970" y="4876279"/>
            <a:chExt cx="1872000" cy="1872000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752DA213-3D19-676C-F624-D49C5AE4A2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4970" y="4876279"/>
              <a:ext cx="1872000" cy="1872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2" name="Graphic 11" descr="Briefcase outline">
              <a:extLst>
                <a:ext uri="{FF2B5EF4-FFF2-40B4-BE49-F238E27FC236}">
                  <a16:creationId xmlns:a16="http://schemas.microsoft.com/office/drawing/2014/main" id="{9EFB2474-66E4-BE2A-E28D-5B1F2953E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72970" y="4984279"/>
              <a:ext cx="1656000" cy="1656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B39E82-F68C-C632-3B32-2E7CC517C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17" y="4155557"/>
            <a:ext cx="1872000" cy="1931402"/>
            <a:chOff x="3261998" y="1386240"/>
            <a:chExt cx="1872000" cy="1931402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78E27E6F-2722-CC58-500E-0FF14F51562F}"/>
                </a:ext>
              </a:extLst>
            </p:cNvPr>
            <p:cNvSpPr/>
            <p:nvPr/>
          </p:nvSpPr>
          <p:spPr>
            <a:xfrm>
              <a:off x="3261998" y="1445642"/>
              <a:ext cx="1872000" cy="1872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" descr="Toilet Plunge outline">
              <a:extLst>
                <a:ext uri="{FF2B5EF4-FFF2-40B4-BE49-F238E27FC236}">
                  <a16:creationId xmlns:a16="http://schemas.microsoft.com/office/drawing/2014/main" id="{296AE0C6-78DE-E901-6BA1-2F448E7AC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61998" y="1386240"/>
              <a:ext cx="1872000" cy="18720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EE3445-81A4-1E38-00AC-BB7776DA9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92817" y="1913705"/>
            <a:ext cx="1800000" cy="1800000"/>
            <a:chOff x="6701715" y="2634428"/>
            <a:chExt cx="1872000" cy="1872000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73EAA936-7FF6-D1B0-1910-9CC05EC3CB1E}"/>
                </a:ext>
              </a:extLst>
            </p:cNvPr>
            <p:cNvSpPr/>
            <p:nvPr/>
          </p:nvSpPr>
          <p:spPr>
            <a:xfrm>
              <a:off x="6701715" y="2634428"/>
              <a:ext cx="1872000" cy="1872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Graphic 14" descr="Work from home desk outline">
              <a:extLst>
                <a:ext uri="{FF2B5EF4-FFF2-40B4-BE49-F238E27FC236}">
                  <a16:creationId xmlns:a16="http://schemas.microsoft.com/office/drawing/2014/main" id="{4D5F1BB1-FF8D-5A40-9914-C0B7B30CB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01715" y="2634428"/>
              <a:ext cx="1872000" cy="18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611603"/>
      </p:ext>
    </p:extLst>
  </p:cSld>
  <p:clrMapOvr>
    <a:masterClrMapping/>
  </p:clrMapOvr>
</p:sld>
</file>

<file path=ppt/theme/theme1.xml><?xml version="1.0" encoding="utf-8"?>
<a:theme xmlns:a="http://schemas.openxmlformats.org/drawingml/2006/main" name="Teal_Blues">
  <a:themeElements>
    <a:clrScheme name="CoL - Set 1 - Primary">
      <a:dk1>
        <a:sysClr val="windowText" lastClr="000000"/>
      </a:dk1>
      <a:lt1>
        <a:sysClr val="window" lastClr="FFFFFF"/>
      </a:lt1>
      <a:dk2>
        <a:srgbClr val="63918B"/>
      </a:dk2>
      <a:lt2>
        <a:srgbClr val="E8E8E8"/>
      </a:lt2>
      <a:accent1>
        <a:srgbClr val="2784BD"/>
      </a:accent1>
      <a:accent2>
        <a:srgbClr val="F13E75"/>
      </a:accent2>
      <a:accent3>
        <a:srgbClr val="03A46E"/>
      </a:accent3>
      <a:accent4>
        <a:srgbClr val="C8B188"/>
      </a:accent4>
      <a:accent5>
        <a:srgbClr val="D95153"/>
      </a:accent5>
      <a:accent6>
        <a:srgbClr val="F3D867"/>
      </a:accent6>
      <a:hlink>
        <a:srgbClr val="2784BD"/>
      </a:hlink>
      <a:folHlink>
        <a:srgbClr val="8A5873"/>
      </a:folHlink>
    </a:clrScheme>
    <a:fontScheme name="TVE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VET Toolkit Ppt Template Primary.potx" id="{ABCA4F30-D093-4C8D-B80B-9443A7D1D8AA}" vid="{7FB6D796-A399-4520-8268-D957DF7C42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TVET Toolkit Ppt Template Primary</Template>
  <TotalTime>78</TotalTime>
  <Words>1194</Words>
  <Application>Microsoft Office PowerPoint</Application>
  <PresentationFormat>Widescreen</PresentationFormat>
  <Paragraphs>156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Symbol</vt:lpstr>
      <vt:lpstr>Verdana</vt:lpstr>
      <vt:lpstr>Teal_Blues</vt:lpstr>
      <vt:lpstr>Competency-based training and assessment</vt:lpstr>
      <vt:lpstr>Note</vt:lpstr>
      <vt:lpstr>Contents</vt:lpstr>
      <vt:lpstr>Difference between CBT and traditional teaching</vt:lpstr>
      <vt:lpstr>Why is CBT so effective and valuable?</vt:lpstr>
      <vt:lpstr>How does CBT relate to industry?</vt:lpstr>
      <vt:lpstr>Benefits of CBT</vt:lpstr>
      <vt:lpstr>What is competence?</vt:lpstr>
      <vt:lpstr>What is competency?</vt:lpstr>
      <vt:lpstr>Dimensions of competency</vt:lpstr>
      <vt:lpstr>More about dimensions of competency</vt:lpstr>
      <vt:lpstr>Competency based training</vt:lpstr>
      <vt:lpstr>Characteristics of training in CBT</vt:lpstr>
      <vt:lpstr> Skills, knowledge and attitude</vt:lpstr>
      <vt:lpstr>Skills, knowledge and attitude</vt:lpstr>
      <vt:lpstr>Teaching skills, knowledge, and attitude</vt:lpstr>
      <vt:lpstr>Active learning strategies</vt:lpstr>
      <vt:lpstr>Scenario</vt:lpstr>
      <vt:lpstr>Characteristics of competency-based assessment</vt:lpstr>
      <vt:lpstr>Competency standards</vt:lpstr>
      <vt:lpstr>Criteria-referenced assessment</vt:lpstr>
      <vt:lpstr>Recognition 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 Ralston</dc:creator>
  <cp:lastModifiedBy>Cath Ralston</cp:lastModifiedBy>
  <cp:revision>1</cp:revision>
  <dcterms:created xsi:type="dcterms:W3CDTF">2024-08-16T06:37:36Z</dcterms:created>
  <dcterms:modified xsi:type="dcterms:W3CDTF">2024-08-25T07:14:07Z</dcterms:modified>
</cp:coreProperties>
</file>